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57"/>
  </p:notesMasterIdLst>
  <p:sldIdLst>
    <p:sldId id="325" r:id="rId5"/>
    <p:sldId id="312" r:id="rId6"/>
    <p:sldId id="496" r:id="rId7"/>
    <p:sldId id="497" r:id="rId8"/>
    <p:sldId id="492" r:id="rId9"/>
    <p:sldId id="493" r:id="rId10"/>
    <p:sldId id="498" r:id="rId11"/>
    <p:sldId id="499" r:id="rId12"/>
    <p:sldId id="500" r:id="rId13"/>
    <p:sldId id="501" r:id="rId14"/>
    <p:sldId id="502" r:id="rId15"/>
    <p:sldId id="503" r:id="rId16"/>
    <p:sldId id="504" r:id="rId17"/>
    <p:sldId id="505" r:id="rId18"/>
    <p:sldId id="506" r:id="rId19"/>
    <p:sldId id="507" r:id="rId20"/>
    <p:sldId id="508" r:id="rId21"/>
    <p:sldId id="509" r:id="rId22"/>
    <p:sldId id="512" r:id="rId23"/>
    <p:sldId id="513" r:id="rId24"/>
    <p:sldId id="514" r:id="rId25"/>
    <p:sldId id="543" r:id="rId26"/>
    <p:sldId id="515" r:id="rId27"/>
    <p:sldId id="516" r:id="rId28"/>
    <p:sldId id="517" r:id="rId29"/>
    <p:sldId id="518" r:id="rId30"/>
    <p:sldId id="519" r:id="rId31"/>
    <p:sldId id="520" r:id="rId32"/>
    <p:sldId id="521" r:id="rId33"/>
    <p:sldId id="522" r:id="rId34"/>
    <p:sldId id="523" r:id="rId35"/>
    <p:sldId id="524" r:id="rId36"/>
    <p:sldId id="525" r:id="rId37"/>
    <p:sldId id="526" r:id="rId38"/>
    <p:sldId id="527" r:id="rId39"/>
    <p:sldId id="528" r:id="rId40"/>
    <p:sldId id="511" r:id="rId41"/>
    <p:sldId id="529" r:id="rId42"/>
    <p:sldId id="530" r:id="rId43"/>
    <p:sldId id="531" r:id="rId44"/>
    <p:sldId id="533" r:id="rId45"/>
    <p:sldId id="534" r:id="rId46"/>
    <p:sldId id="535" r:id="rId47"/>
    <p:sldId id="536" r:id="rId48"/>
    <p:sldId id="537" r:id="rId49"/>
    <p:sldId id="538" r:id="rId50"/>
    <p:sldId id="539" r:id="rId51"/>
    <p:sldId id="540" r:id="rId52"/>
    <p:sldId id="541" r:id="rId53"/>
    <p:sldId id="542" r:id="rId54"/>
    <p:sldId id="510" r:id="rId55"/>
    <p:sldId id="310" r:id="rId5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A7FF"/>
    <a:srgbClr val="FFCDF2"/>
    <a:srgbClr val="E0FFC1"/>
    <a:srgbClr val="CBCBCB"/>
    <a:srgbClr val="969696"/>
    <a:srgbClr val="FFD85B"/>
    <a:srgbClr val="7D7DFF"/>
    <a:srgbClr val="FFE3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00" autoAdjust="0"/>
  </p:normalViewPr>
  <p:slideViewPr>
    <p:cSldViewPr snapToGrid="0">
      <p:cViewPr varScale="1">
        <p:scale>
          <a:sx n="110" d="100"/>
          <a:sy n="110" d="100"/>
        </p:scale>
        <p:origin x="164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2024/3/11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6112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929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3583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2327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A88A408B-28D7-26F5-67E0-2823A89CDA1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3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3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4FE49E2C-9045-2A35-4966-ECDE72567E1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3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58FA00AC-FF4D-6FD9-49AB-C5A1D1FEE48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3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81C6FC50-0250-1E4F-5F22-7AE9FF0220A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3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1.xml"/><Relationship Id="rId18" Type="http://schemas.openxmlformats.org/officeDocument/2006/relationships/slide" Target="slide28.xml"/><Relationship Id="rId26" Type="http://schemas.openxmlformats.org/officeDocument/2006/relationships/slide" Target="slide39.xml"/><Relationship Id="rId39" Type="http://schemas.openxmlformats.org/officeDocument/2006/relationships/slide" Target="slide9.xml"/><Relationship Id="rId3" Type="http://schemas.openxmlformats.org/officeDocument/2006/relationships/image" Target="../media/image7.png"/><Relationship Id="rId21" Type="http://schemas.openxmlformats.org/officeDocument/2006/relationships/slide" Target="slide31.xml"/><Relationship Id="rId34" Type="http://schemas.openxmlformats.org/officeDocument/2006/relationships/slide" Target="slide47.xml"/><Relationship Id="rId42" Type="http://schemas.openxmlformats.org/officeDocument/2006/relationships/slide" Target="slide12.xml"/><Relationship Id="rId7" Type="http://schemas.openxmlformats.org/officeDocument/2006/relationships/slide" Target="slide14.xml"/><Relationship Id="rId12" Type="http://schemas.openxmlformats.org/officeDocument/2006/relationships/slide" Target="slide20.xml"/><Relationship Id="rId17" Type="http://schemas.openxmlformats.org/officeDocument/2006/relationships/slide" Target="slide27.xml"/><Relationship Id="rId25" Type="http://schemas.openxmlformats.org/officeDocument/2006/relationships/slide" Target="slide35.xml"/><Relationship Id="rId33" Type="http://schemas.openxmlformats.org/officeDocument/2006/relationships/image" Target="../media/image9.png"/><Relationship Id="rId38" Type="http://schemas.openxmlformats.org/officeDocument/2006/relationships/slide" Target="slide8.xml"/><Relationship Id="rId2" Type="http://schemas.openxmlformats.org/officeDocument/2006/relationships/notesSlide" Target="../notesSlides/notesSlide1.xml"/><Relationship Id="rId16" Type="http://schemas.openxmlformats.org/officeDocument/2006/relationships/slide" Target="slide25.xml"/><Relationship Id="rId20" Type="http://schemas.openxmlformats.org/officeDocument/2006/relationships/slide" Target="slide30.xml"/><Relationship Id="rId29" Type="http://schemas.openxmlformats.org/officeDocument/2006/relationships/slide" Target="slide45.xml"/><Relationship Id="rId41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6.xml"/><Relationship Id="rId11" Type="http://schemas.openxmlformats.org/officeDocument/2006/relationships/slide" Target="slide19.xml"/><Relationship Id="rId24" Type="http://schemas.openxmlformats.org/officeDocument/2006/relationships/slide" Target="slide34.xml"/><Relationship Id="rId32" Type="http://schemas.openxmlformats.org/officeDocument/2006/relationships/slide" Target="slide3.xml"/><Relationship Id="rId37" Type="http://schemas.openxmlformats.org/officeDocument/2006/relationships/slide" Target="slide7.xml"/><Relationship Id="rId40" Type="http://schemas.openxmlformats.org/officeDocument/2006/relationships/slide" Target="slide10.xml"/><Relationship Id="rId5" Type="http://schemas.openxmlformats.org/officeDocument/2006/relationships/slide" Target="slide15.xml"/><Relationship Id="rId15" Type="http://schemas.openxmlformats.org/officeDocument/2006/relationships/slide" Target="slide24.xml"/><Relationship Id="rId23" Type="http://schemas.openxmlformats.org/officeDocument/2006/relationships/slide" Target="slide33.xml"/><Relationship Id="rId28" Type="http://schemas.openxmlformats.org/officeDocument/2006/relationships/slide" Target="slide43.xml"/><Relationship Id="rId36" Type="http://schemas.openxmlformats.org/officeDocument/2006/relationships/slide" Target="slide6.xml"/><Relationship Id="rId10" Type="http://schemas.openxmlformats.org/officeDocument/2006/relationships/slide" Target="slide18.xml"/><Relationship Id="rId19" Type="http://schemas.openxmlformats.org/officeDocument/2006/relationships/slide" Target="slide29.xml"/><Relationship Id="rId31" Type="http://schemas.openxmlformats.org/officeDocument/2006/relationships/image" Target="../media/image8.png"/><Relationship Id="rId44" Type="http://schemas.openxmlformats.org/officeDocument/2006/relationships/slide" Target="slide50.xml"/><Relationship Id="rId4" Type="http://schemas.openxmlformats.org/officeDocument/2006/relationships/slide" Target="slide26.xml"/><Relationship Id="rId9" Type="http://schemas.openxmlformats.org/officeDocument/2006/relationships/slide" Target="slide17.xml"/><Relationship Id="rId14" Type="http://schemas.openxmlformats.org/officeDocument/2006/relationships/slide" Target="slide23.xml"/><Relationship Id="rId22" Type="http://schemas.openxmlformats.org/officeDocument/2006/relationships/slide" Target="slide32.xml"/><Relationship Id="rId27" Type="http://schemas.openxmlformats.org/officeDocument/2006/relationships/slide" Target="slide41.xml"/><Relationship Id="rId30" Type="http://schemas.openxmlformats.org/officeDocument/2006/relationships/slide" Target="slide2.xml"/><Relationship Id="rId35" Type="http://schemas.openxmlformats.org/officeDocument/2006/relationships/slide" Target="slide5.xml"/><Relationship Id="rId43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3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3C1EC1BC-4BFB-3947-818A-D0F127FC10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21</a:t>
            </a:r>
          </a:p>
        </p:txBody>
      </p:sp>
      <p:sp>
        <p:nvSpPr>
          <p:cNvPr id="4" name="Oval 4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95C475A2-1315-79A8-A1DB-FF80AFE487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11</a:t>
            </a:r>
          </a:p>
        </p:txBody>
      </p:sp>
      <p:sp>
        <p:nvSpPr>
          <p:cNvPr id="5" name="Oval 5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B1CC962A-EDC6-6449-72B3-B8E563FEA8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31</a:t>
            </a:r>
          </a:p>
        </p:txBody>
      </p:sp>
      <p:sp>
        <p:nvSpPr>
          <p:cNvPr id="6" name="Oval 14" descr="icon">
            <a:hlinkClick r:id="rId7" action="ppaction://hlinksldjump"/>
            <a:extLst>
              <a:ext uri="{FF2B5EF4-FFF2-40B4-BE49-F238E27FC236}">
                <a16:creationId xmlns:a16="http://schemas.microsoft.com/office/drawing/2014/main" xmlns="" id="{E59CF87A-CC9B-3515-3D23-6A411DD339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10</a:t>
            </a:r>
          </a:p>
        </p:txBody>
      </p:sp>
      <p:sp>
        <p:nvSpPr>
          <p:cNvPr id="7" name="Oval 15" descr="icon">
            <a:hlinkClick r:id="rId8" action="ppaction://hlinksldjump"/>
            <a:extLst>
              <a:ext uri="{FF2B5EF4-FFF2-40B4-BE49-F238E27FC236}">
                <a16:creationId xmlns:a16="http://schemas.microsoft.com/office/drawing/2014/main" xmlns="" id="{22114EBB-09BF-BF14-2355-F446517003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12</a:t>
            </a:r>
          </a:p>
        </p:txBody>
      </p:sp>
      <p:sp>
        <p:nvSpPr>
          <p:cNvPr id="8" name="Oval 16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E5D966E1-84B2-B421-787F-4AFFA4B613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13</a:t>
            </a:r>
          </a:p>
        </p:txBody>
      </p:sp>
      <p:sp>
        <p:nvSpPr>
          <p:cNvPr id="9" name="Oval 17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54E2FC24-1B17-78FA-2F4E-33F66D9AF1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14</a:t>
            </a:r>
          </a:p>
        </p:txBody>
      </p:sp>
      <p:sp>
        <p:nvSpPr>
          <p:cNvPr id="10" name="Oval 18" descr="icon">
            <a:hlinkClick r:id="rId11" action="ppaction://hlinksldjump"/>
            <a:extLst>
              <a:ext uri="{FF2B5EF4-FFF2-40B4-BE49-F238E27FC236}">
                <a16:creationId xmlns:a16="http://schemas.microsoft.com/office/drawing/2014/main" xmlns="" id="{AA6B0620-2292-4AB5-3F84-BC559147E0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15</a:t>
            </a:r>
          </a:p>
        </p:txBody>
      </p:sp>
      <p:sp>
        <p:nvSpPr>
          <p:cNvPr id="11" name="Oval 19" descr="icon">
            <a:hlinkClick r:id="rId12" action="ppaction://hlinksldjump"/>
            <a:extLst>
              <a:ext uri="{FF2B5EF4-FFF2-40B4-BE49-F238E27FC236}">
                <a16:creationId xmlns:a16="http://schemas.microsoft.com/office/drawing/2014/main" xmlns="" id="{97862E60-94D9-E13B-1E14-A4524BB2F6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16</a:t>
            </a:r>
          </a:p>
        </p:txBody>
      </p:sp>
      <p:sp>
        <p:nvSpPr>
          <p:cNvPr id="12" name="Oval 20" descr="icon">
            <a:hlinkClick r:id="rId13" action="ppaction://hlinksldjump"/>
            <a:extLst>
              <a:ext uri="{FF2B5EF4-FFF2-40B4-BE49-F238E27FC236}">
                <a16:creationId xmlns:a16="http://schemas.microsoft.com/office/drawing/2014/main" xmlns="" id="{B3D989DA-A3AA-E0F7-5532-65FBFFBAC3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17</a:t>
            </a:r>
          </a:p>
        </p:txBody>
      </p:sp>
      <p:sp>
        <p:nvSpPr>
          <p:cNvPr id="13" name="Oval 21" descr="icon">
            <a:hlinkClick r:id="rId14" action="ppaction://hlinksldjump"/>
            <a:extLst>
              <a:ext uri="{FF2B5EF4-FFF2-40B4-BE49-F238E27FC236}">
                <a16:creationId xmlns:a16="http://schemas.microsoft.com/office/drawing/2014/main" xmlns="" id="{302C9E6F-7A0B-B418-AFC2-4EAF6C11FA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18</a:t>
            </a:r>
          </a:p>
        </p:txBody>
      </p:sp>
      <p:sp>
        <p:nvSpPr>
          <p:cNvPr id="14" name="Oval 22" descr="icon">
            <a:hlinkClick r:id="rId15" action="ppaction://hlinksldjump"/>
            <a:extLst>
              <a:ext uri="{FF2B5EF4-FFF2-40B4-BE49-F238E27FC236}">
                <a16:creationId xmlns:a16="http://schemas.microsoft.com/office/drawing/2014/main" xmlns="" id="{E79F8EA3-7451-E02D-9650-37B85AA710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19</a:t>
            </a:r>
          </a:p>
        </p:txBody>
      </p:sp>
      <p:sp>
        <p:nvSpPr>
          <p:cNvPr id="15" name="Oval 23" descr="icon">
            <a:hlinkClick r:id="rId16" action="ppaction://hlinksldjump"/>
            <a:extLst>
              <a:ext uri="{FF2B5EF4-FFF2-40B4-BE49-F238E27FC236}">
                <a16:creationId xmlns:a16="http://schemas.microsoft.com/office/drawing/2014/main" xmlns="" id="{67F31A08-A06B-9D6A-4CA5-7D9778C307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20</a:t>
            </a:r>
          </a:p>
        </p:txBody>
      </p:sp>
      <p:sp>
        <p:nvSpPr>
          <p:cNvPr id="16" name="Oval 24" descr="icon">
            <a:hlinkClick r:id="rId17" action="ppaction://hlinksldjump"/>
            <a:extLst>
              <a:ext uri="{FF2B5EF4-FFF2-40B4-BE49-F238E27FC236}">
                <a16:creationId xmlns:a16="http://schemas.microsoft.com/office/drawing/2014/main" xmlns="" id="{A4797C24-82F2-04CE-D2FA-DF48E0DCAB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22</a:t>
            </a:r>
          </a:p>
        </p:txBody>
      </p:sp>
      <p:sp>
        <p:nvSpPr>
          <p:cNvPr id="17" name="Oval 25" descr="icon">
            <a:hlinkClick r:id="rId18" action="ppaction://hlinksldjump"/>
            <a:extLst>
              <a:ext uri="{FF2B5EF4-FFF2-40B4-BE49-F238E27FC236}">
                <a16:creationId xmlns:a16="http://schemas.microsoft.com/office/drawing/2014/main" xmlns="" id="{76D52A9B-12EE-1795-D6AE-981040014C5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23</a:t>
            </a:r>
          </a:p>
        </p:txBody>
      </p:sp>
      <p:sp>
        <p:nvSpPr>
          <p:cNvPr id="18" name="Oval 26" descr="icon">
            <a:hlinkClick r:id="rId19" action="ppaction://hlinksldjump"/>
            <a:extLst>
              <a:ext uri="{FF2B5EF4-FFF2-40B4-BE49-F238E27FC236}">
                <a16:creationId xmlns:a16="http://schemas.microsoft.com/office/drawing/2014/main" xmlns="" id="{4E215F52-A89B-64E5-4085-6548114577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24</a:t>
            </a:r>
          </a:p>
        </p:txBody>
      </p:sp>
      <p:sp>
        <p:nvSpPr>
          <p:cNvPr id="19" name="Oval 27" descr="icon">
            <a:hlinkClick r:id="rId20" action="ppaction://hlinksldjump"/>
            <a:extLst>
              <a:ext uri="{FF2B5EF4-FFF2-40B4-BE49-F238E27FC236}">
                <a16:creationId xmlns:a16="http://schemas.microsoft.com/office/drawing/2014/main" xmlns="" id="{362751C8-532A-B418-3E95-70B57B2ED2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25</a:t>
            </a:r>
          </a:p>
        </p:txBody>
      </p:sp>
      <p:sp>
        <p:nvSpPr>
          <p:cNvPr id="20" name="Oval 28" descr="icon">
            <a:hlinkClick r:id="rId21" action="ppaction://hlinksldjump"/>
            <a:extLst>
              <a:ext uri="{FF2B5EF4-FFF2-40B4-BE49-F238E27FC236}">
                <a16:creationId xmlns:a16="http://schemas.microsoft.com/office/drawing/2014/main" xmlns="" id="{FB3827B5-2AD4-30F3-BEB1-B6C99353D4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26</a:t>
            </a:r>
          </a:p>
        </p:txBody>
      </p:sp>
      <p:sp>
        <p:nvSpPr>
          <p:cNvPr id="21" name="Oval 29" descr="icon">
            <a:hlinkClick r:id="rId22" action="ppaction://hlinksldjump"/>
            <a:extLst>
              <a:ext uri="{FF2B5EF4-FFF2-40B4-BE49-F238E27FC236}">
                <a16:creationId xmlns:a16="http://schemas.microsoft.com/office/drawing/2014/main" xmlns="" id="{456BC30A-3363-17CC-035C-5BD8789FBC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27</a:t>
            </a:r>
          </a:p>
        </p:txBody>
      </p:sp>
      <p:sp>
        <p:nvSpPr>
          <p:cNvPr id="23" name="Oval 30" descr="icon">
            <a:hlinkClick r:id="rId23" action="ppaction://hlinksldjump"/>
            <a:extLst>
              <a:ext uri="{FF2B5EF4-FFF2-40B4-BE49-F238E27FC236}">
                <a16:creationId xmlns:a16="http://schemas.microsoft.com/office/drawing/2014/main" xmlns="" id="{B477F7D5-EEFD-A5C8-4E98-CEE44822FB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28</a:t>
            </a:r>
          </a:p>
        </p:txBody>
      </p:sp>
      <p:sp>
        <p:nvSpPr>
          <p:cNvPr id="24" name="Oval 31" descr="icon">
            <a:hlinkClick r:id="rId24" action="ppaction://hlinksldjump"/>
            <a:extLst>
              <a:ext uri="{FF2B5EF4-FFF2-40B4-BE49-F238E27FC236}">
                <a16:creationId xmlns:a16="http://schemas.microsoft.com/office/drawing/2014/main" xmlns="" id="{8DA5ACB0-850E-CD8A-E16E-C9ED529537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29</a:t>
            </a:r>
          </a:p>
        </p:txBody>
      </p:sp>
      <p:sp>
        <p:nvSpPr>
          <p:cNvPr id="25" name="Oval 32" descr="icon">
            <a:hlinkClick r:id="rId25" action="ppaction://hlinksldjump"/>
            <a:extLst>
              <a:ext uri="{FF2B5EF4-FFF2-40B4-BE49-F238E27FC236}">
                <a16:creationId xmlns:a16="http://schemas.microsoft.com/office/drawing/2014/main" xmlns="" id="{566082E3-C924-C477-C10E-7641FED9AD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30</a:t>
            </a:r>
          </a:p>
        </p:txBody>
      </p:sp>
      <p:sp>
        <p:nvSpPr>
          <p:cNvPr id="26" name="Oval 33" descr="icon">
            <a:hlinkClick r:id="rId26" action="ppaction://hlinksldjump"/>
            <a:extLst>
              <a:ext uri="{FF2B5EF4-FFF2-40B4-BE49-F238E27FC236}">
                <a16:creationId xmlns:a16="http://schemas.microsoft.com/office/drawing/2014/main" xmlns="" id="{91E9FCF9-39AF-8D15-E820-EF78E636B8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917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32</a:t>
            </a:r>
          </a:p>
        </p:txBody>
      </p:sp>
      <p:sp>
        <p:nvSpPr>
          <p:cNvPr id="27" name="Oval 34" descr="icon">
            <a:hlinkClick r:id="rId27" action="ppaction://hlinksldjump"/>
            <a:extLst>
              <a:ext uri="{FF2B5EF4-FFF2-40B4-BE49-F238E27FC236}">
                <a16:creationId xmlns:a16="http://schemas.microsoft.com/office/drawing/2014/main" xmlns="" id="{C9DF5581-B20E-11BA-71E9-07A2ACA73B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33</a:t>
            </a:r>
          </a:p>
        </p:txBody>
      </p:sp>
      <p:sp>
        <p:nvSpPr>
          <p:cNvPr id="28" name="Oval 35" descr="icon">
            <a:hlinkClick r:id="rId28" action="ppaction://hlinksldjump"/>
            <a:extLst>
              <a:ext uri="{FF2B5EF4-FFF2-40B4-BE49-F238E27FC236}">
                <a16:creationId xmlns:a16="http://schemas.microsoft.com/office/drawing/2014/main" xmlns="" id="{5367EA4B-53F7-F27E-5714-EA7B6DE117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1975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34</a:t>
            </a:r>
          </a:p>
        </p:txBody>
      </p:sp>
      <p:sp>
        <p:nvSpPr>
          <p:cNvPr id="29" name="Oval 36" descr="icon">
            <a:hlinkClick r:id="rId29" action="ppaction://hlinksldjump"/>
            <a:extLst>
              <a:ext uri="{FF2B5EF4-FFF2-40B4-BE49-F238E27FC236}">
                <a16:creationId xmlns:a16="http://schemas.microsoft.com/office/drawing/2014/main" xmlns="" id="{1A2A80D3-1DD4-0559-F050-E0956216AE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4504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35</a:t>
            </a:r>
          </a:p>
        </p:txBody>
      </p:sp>
      <p:pic>
        <p:nvPicPr>
          <p:cNvPr id="30" name="Picture 52" descr="學生須知">
            <a:hlinkClick r:id="rId30" action="ppaction://hlinksldjump"/>
            <a:extLst>
              <a:ext uri="{FF2B5EF4-FFF2-40B4-BE49-F238E27FC236}">
                <a16:creationId xmlns:a16="http://schemas.microsoft.com/office/drawing/2014/main" xmlns="" id="{343E0DAD-F596-CF13-DDA5-AEA6ED24F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130492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53" descr="考核課題">
            <a:hlinkClick r:id="rId32" action="ppaction://hlinksldjump"/>
            <a:extLst>
              <a:ext uri="{FF2B5EF4-FFF2-40B4-BE49-F238E27FC236}">
                <a16:creationId xmlns:a16="http://schemas.microsoft.com/office/drawing/2014/main" xmlns="" id="{9A3C1A2F-1ED3-3DA3-B614-8D97B578D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438" y="1304925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Oval 37" descr="icon">
            <a:hlinkClick r:id="rId34" action="ppaction://hlinksldjump"/>
            <a:extLst>
              <a:ext uri="{FF2B5EF4-FFF2-40B4-BE49-F238E27FC236}">
                <a16:creationId xmlns:a16="http://schemas.microsoft.com/office/drawing/2014/main" xmlns="" id="{9BB277FE-BA9A-1494-3693-DF6A695692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7033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36</a:t>
            </a:r>
          </a:p>
        </p:txBody>
      </p:sp>
      <p:sp>
        <p:nvSpPr>
          <p:cNvPr id="33" name="Oval 14" descr="icon">
            <a:hlinkClick r:id="rId35" action="ppaction://hlinksldjump"/>
            <a:extLst>
              <a:ext uri="{FF2B5EF4-FFF2-40B4-BE49-F238E27FC236}">
                <a16:creationId xmlns:a16="http://schemas.microsoft.com/office/drawing/2014/main" xmlns="" id="{3752DFC9-2108-1ECE-E855-4D47470B24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</a:t>
            </a:r>
          </a:p>
        </p:txBody>
      </p:sp>
      <p:sp>
        <p:nvSpPr>
          <p:cNvPr id="34" name="Oval 14" descr="icon">
            <a:hlinkClick r:id="rId36" action="ppaction://hlinksldjump"/>
            <a:extLst>
              <a:ext uri="{FF2B5EF4-FFF2-40B4-BE49-F238E27FC236}">
                <a16:creationId xmlns:a16="http://schemas.microsoft.com/office/drawing/2014/main" xmlns="" id="{A7D315E3-F37D-3666-F2B8-58049DD81F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</a:t>
            </a:r>
          </a:p>
        </p:txBody>
      </p:sp>
      <p:sp>
        <p:nvSpPr>
          <p:cNvPr id="35" name="Oval 14" descr="icon">
            <a:hlinkClick r:id="rId37" action="ppaction://hlinksldjump"/>
            <a:extLst>
              <a:ext uri="{FF2B5EF4-FFF2-40B4-BE49-F238E27FC236}">
                <a16:creationId xmlns:a16="http://schemas.microsoft.com/office/drawing/2014/main" xmlns="" id="{9AD30ACD-894F-FB59-6636-4AC404366B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</a:t>
            </a:r>
          </a:p>
        </p:txBody>
      </p:sp>
      <p:sp>
        <p:nvSpPr>
          <p:cNvPr id="36" name="Oval 14" descr="icon">
            <a:hlinkClick r:id="rId38" action="ppaction://hlinksldjump"/>
            <a:extLst>
              <a:ext uri="{FF2B5EF4-FFF2-40B4-BE49-F238E27FC236}">
                <a16:creationId xmlns:a16="http://schemas.microsoft.com/office/drawing/2014/main" xmlns="" id="{5BCBE5D2-5D5D-1C78-9F0F-B0F1E61802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4</a:t>
            </a:r>
          </a:p>
        </p:txBody>
      </p:sp>
      <p:sp>
        <p:nvSpPr>
          <p:cNvPr id="37" name="Oval 14" descr="icon">
            <a:hlinkClick r:id="rId39" action="ppaction://hlinksldjump"/>
            <a:extLst>
              <a:ext uri="{FF2B5EF4-FFF2-40B4-BE49-F238E27FC236}">
                <a16:creationId xmlns:a16="http://schemas.microsoft.com/office/drawing/2014/main" xmlns="" id="{FC98D7EE-DA64-E4A2-D01D-BC5EE11F34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5</a:t>
            </a:r>
          </a:p>
        </p:txBody>
      </p:sp>
      <p:sp>
        <p:nvSpPr>
          <p:cNvPr id="38" name="Oval 14" descr="icon">
            <a:hlinkClick r:id="rId40" action="ppaction://hlinksldjump"/>
            <a:extLst>
              <a:ext uri="{FF2B5EF4-FFF2-40B4-BE49-F238E27FC236}">
                <a16:creationId xmlns:a16="http://schemas.microsoft.com/office/drawing/2014/main" xmlns="" id="{E27F246A-D1F4-86AA-56EC-C567B06461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6</a:t>
            </a:r>
          </a:p>
        </p:txBody>
      </p:sp>
      <p:sp>
        <p:nvSpPr>
          <p:cNvPr id="39" name="Oval 14" descr="icon">
            <a:hlinkClick r:id="rId41" action="ppaction://hlinksldjump"/>
            <a:extLst>
              <a:ext uri="{FF2B5EF4-FFF2-40B4-BE49-F238E27FC236}">
                <a16:creationId xmlns:a16="http://schemas.microsoft.com/office/drawing/2014/main" xmlns="" id="{05E99454-665A-C09A-3F29-89B4C33FAB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7</a:t>
            </a:r>
          </a:p>
        </p:txBody>
      </p:sp>
      <p:sp>
        <p:nvSpPr>
          <p:cNvPr id="40" name="Oval 14" descr="icon">
            <a:hlinkClick r:id="rId42" action="ppaction://hlinksldjump"/>
            <a:extLst>
              <a:ext uri="{FF2B5EF4-FFF2-40B4-BE49-F238E27FC236}">
                <a16:creationId xmlns:a16="http://schemas.microsoft.com/office/drawing/2014/main" xmlns="" id="{2EBB1A06-66C6-4514-6476-4E6DD118DF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8</a:t>
            </a:r>
          </a:p>
        </p:txBody>
      </p:sp>
      <p:sp>
        <p:nvSpPr>
          <p:cNvPr id="41" name="Oval 14" descr="icon">
            <a:hlinkClick r:id="rId43" action="ppaction://hlinksldjump"/>
            <a:extLst>
              <a:ext uri="{FF2B5EF4-FFF2-40B4-BE49-F238E27FC236}">
                <a16:creationId xmlns:a16="http://schemas.microsoft.com/office/drawing/2014/main" xmlns="" id="{18A51977-1D9C-3561-AB1B-69B827348A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9</a:t>
            </a:r>
          </a:p>
        </p:txBody>
      </p:sp>
      <p:sp>
        <p:nvSpPr>
          <p:cNvPr id="22" name="Oval 37" descr="icon">
            <a:hlinkClick r:id="rId44" action="ppaction://hlinksldjump"/>
            <a:extLst>
              <a:ext uri="{FF2B5EF4-FFF2-40B4-BE49-F238E27FC236}">
                <a16:creationId xmlns:a16="http://schemas.microsoft.com/office/drawing/2014/main" xmlns="" id="{D721DC11-0A41-D20A-603A-B3B81F9098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9563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468167B9-D71A-478C-BB47-84D08A894A6B}"/>
              </a:ext>
            </a:extLst>
          </p:cNvPr>
          <p:cNvSpPr/>
          <p:nvPr/>
        </p:nvSpPr>
        <p:spPr bwMode="auto">
          <a:xfrm>
            <a:off x="3679217" y="961008"/>
            <a:ext cx="648000" cy="396000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3C6983D3-FD70-1EF4-A624-2FD441CBE698}"/>
              </a:ext>
            </a:extLst>
          </p:cNvPr>
          <p:cNvSpPr/>
          <p:nvPr/>
        </p:nvSpPr>
        <p:spPr bwMode="auto">
          <a:xfrm>
            <a:off x="3928736" y="5171619"/>
            <a:ext cx="1548000" cy="419555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xmlns="" id="{82E43009-9825-E667-717A-80D059DB2E67}"/>
              </a:ext>
            </a:extLst>
          </p:cNvPr>
          <p:cNvSpPr/>
          <p:nvPr/>
        </p:nvSpPr>
        <p:spPr bwMode="auto">
          <a:xfrm>
            <a:off x="834382" y="5171619"/>
            <a:ext cx="1548000" cy="419555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xmlns="" id="{8A55E756-BA37-1BA9-953C-58030C29E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2640" y="207544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43A1D800-E48B-2054-39FB-EC8FB706A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F1331D88-E451-1A53-2DEE-C1E3EF2B0458}"/>
              </a:ext>
            </a:extLst>
          </p:cNvPr>
          <p:cNvSpPr txBox="1"/>
          <p:nvPr/>
        </p:nvSpPr>
        <p:spPr>
          <a:xfrm>
            <a:off x="766762" y="904796"/>
            <a:ext cx="7978774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一個月餅的售價是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$25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，購買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個可額外獲贈一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個。</a:t>
            </a:r>
            <a:r>
              <a:rPr lang="zh-TW" altLang="en-US" sz="2800" b="0" i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陳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先生只需要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個月餅，他最少須付多少？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Text Box 27">
            <a:extLst>
              <a:ext uri="{FF2B5EF4-FFF2-40B4-BE49-F238E27FC236}">
                <a16:creationId xmlns:a16="http://schemas.microsoft.com/office/drawing/2014/main" xmlns="" id="{C1536ED3-23F2-49D8-9AE9-8916AA3EC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7" y="2003425"/>
            <a:ext cx="5484813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A. $500			B. $525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C. $600			D. $625</a:t>
            </a:r>
          </a:p>
        </p:txBody>
      </p:sp>
      <p:sp>
        <p:nvSpPr>
          <p:cNvPr id="9" name="TextBox 27">
            <a:extLst>
              <a:ext uri="{FF2B5EF4-FFF2-40B4-BE49-F238E27FC236}">
                <a16:creationId xmlns:a16="http://schemas.microsoft.com/office/drawing/2014/main" xmlns="" id="{C4D9C3A1-1368-7196-F6A4-BE6641EC9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912" y="2003425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Text Box 27">
            <a:extLst>
              <a:ext uri="{FF2B5EF4-FFF2-40B4-BE49-F238E27FC236}">
                <a16:creationId xmlns:a16="http://schemas.microsoft.com/office/drawing/2014/main" xmlns="" id="{D97EDE84-EBD2-5B74-2419-9ABD4308B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0501" y="3093762"/>
            <a:ext cx="2972992" cy="1685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再多購買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個月餅，</a:t>
            </a:r>
            <a:endParaRPr lang="en-US" altLang="zh-CN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就可得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個，所以</a:t>
            </a:r>
            <a:endParaRPr lang="en-US" altLang="zh-CN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zh-CN" altLang="en-US" sz="2400" u="sng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陳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先生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只須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購買</a:t>
            </a:r>
            <a:r>
              <a:rPr lang="en-US" altLang="zh-TW" sz="2400" dirty="0">
                <a:solidFill>
                  <a:srgbClr val="CC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21</a:t>
            </a:r>
          </a:p>
          <a:p>
            <a:pPr eaLnBrk="1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月餅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13" name="Text Box 27">
            <a:extLst>
              <a:ext uri="{FF2B5EF4-FFF2-40B4-BE49-F238E27FC236}">
                <a16:creationId xmlns:a16="http://schemas.microsoft.com/office/drawing/2014/main" xmlns="" id="{7877E92F-1E0D-5A58-26A9-091194AA8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5483" y="4758493"/>
            <a:ext cx="21689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他最少須付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Text Box 27">
            <a:extLst>
              <a:ext uri="{FF2B5EF4-FFF2-40B4-BE49-F238E27FC236}">
                <a16:creationId xmlns:a16="http://schemas.microsoft.com/office/drawing/2014/main" xmlns="" id="{5008B43D-0506-59CC-2192-5BC3CAAE2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9435" y="5195809"/>
            <a:ext cx="15565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17" name="Text Box 27">
            <a:extLst>
              <a:ext uri="{FF2B5EF4-FFF2-40B4-BE49-F238E27FC236}">
                <a16:creationId xmlns:a16="http://schemas.microsoft.com/office/drawing/2014/main" xmlns="" id="{696C2C2D-E1E3-997A-0A7D-50253EDF6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2550" y="5195809"/>
            <a:ext cx="15002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$525</a:t>
            </a:r>
          </a:p>
        </p:txBody>
      </p:sp>
      <p:graphicFrame>
        <p:nvGraphicFramePr>
          <p:cNvPr id="20" name="表格 20">
            <a:extLst>
              <a:ext uri="{FF2B5EF4-FFF2-40B4-BE49-F238E27FC236}">
                <a16:creationId xmlns:a16="http://schemas.microsoft.com/office/drawing/2014/main" xmlns="" id="{482462FA-59A9-926B-4930-E7B87E4668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288875"/>
              </p:ext>
            </p:extLst>
          </p:nvPr>
        </p:nvGraphicFramePr>
        <p:xfrm>
          <a:off x="834383" y="3129377"/>
          <a:ext cx="4644000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000">
                  <a:extLst>
                    <a:ext uri="{9D8B030D-6E8A-4147-A177-3AD203B41FA5}">
                      <a16:colId xmlns:a16="http://schemas.microsoft.com/office/drawing/2014/main" xmlns="" val="1928718798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xmlns="" val="2815970230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xmlns="" val="1088570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購買月餅</a:t>
                      </a:r>
                      <a:endParaRPr lang="en-US" altLang="zh-CN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  <a:p>
                      <a:pPr algn="ctr"/>
                      <a:r>
                        <a:rPr lang="en-US" altLang="zh-CN" sz="2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個</a:t>
                      </a:r>
                      <a:r>
                        <a:rPr lang="en-US" altLang="zh-CN" sz="2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額外獲贈</a:t>
                      </a:r>
                      <a:endParaRPr lang="en-US" altLang="zh-CN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  <a:p>
                      <a:pPr algn="ctr"/>
                      <a:r>
                        <a:rPr lang="en-US" altLang="zh-CN" sz="2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個</a:t>
                      </a:r>
                      <a:r>
                        <a:rPr lang="en-US" altLang="zh-CN" sz="2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共得月餅</a:t>
                      </a:r>
                      <a:endParaRPr lang="en-US" altLang="zh-CN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  <a:p>
                      <a:pPr algn="ctr"/>
                      <a:r>
                        <a:rPr lang="en-US" altLang="zh-CN" sz="2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個</a:t>
                      </a:r>
                      <a:r>
                        <a:rPr lang="en-US" altLang="zh-CN" sz="2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8886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26818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20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97069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20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5686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20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14759927"/>
                  </a:ext>
                </a:extLst>
              </a:tr>
            </a:tbl>
          </a:graphicData>
        </a:graphic>
      </p:graphicFrame>
      <p:sp>
        <p:nvSpPr>
          <p:cNvPr id="22" name="Text Box 27">
            <a:extLst>
              <a:ext uri="{FF2B5EF4-FFF2-40B4-BE49-F238E27FC236}">
                <a16:creationId xmlns:a16="http://schemas.microsoft.com/office/drawing/2014/main" xmlns="" id="{47001C9F-D07C-8344-D1D8-1C50B2C1D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4760" y="3896738"/>
            <a:ext cx="47965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Text Box 27">
            <a:extLst>
              <a:ext uri="{FF2B5EF4-FFF2-40B4-BE49-F238E27FC236}">
                <a16:creationId xmlns:a16="http://schemas.microsoft.com/office/drawing/2014/main" xmlns="" id="{92F4ABDA-A441-D0D8-ED2E-8324B1C7E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382" y="3896738"/>
            <a:ext cx="47965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Text Box 27">
            <a:extLst>
              <a:ext uri="{FF2B5EF4-FFF2-40B4-BE49-F238E27FC236}">
                <a16:creationId xmlns:a16="http://schemas.microsoft.com/office/drawing/2014/main" xmlns="" id="{8CD30343-9F63-2A99-D454-BE515350C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663" y="3896738"/>
            <a:ext cx="47965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xmlns="" id="{CFAA18A8-CB95-331E-9D82-A88D9FE99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8937" y="4318735"/>
            <a:ext cx="63205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xmlns="" id="{4B4C265E-2F7A-ECAC-ABB2-C4255F53E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8462" y="4740732"/>
            <a:ext cx="63205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15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Text Box 27">
            <a:extLst>
              <a:ext uri="{FF2B5EF4-FFF2-40B4-BE49-F238E27FC236}">
                <a16:creationId xmlns:a16="http://schemas.microsoft.com/office/drawing/2014/main" xmlns="" id="{F4E5D007-AD2E-87BC-654A-0296A1A61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496" y="5175277"/>
            <a:ext cx="65265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20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Text Box 27">
            <a:extLst>
              <a:ext uri="{FF2B5EF4-FFF2-40B4-BE49-F238E27FC236}">
                <a16:creationId xmlns:a16="http://schemas.microsoft.com/office/drawing/2014/main" xmlns="" id="{9C8BF7ED-D14F-08C5-FE65-B1B3BDAF8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4760" y="4318735"/>
            <a:ext cx="47965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4" name="Text Box 27">
            <a:extLst>
              <a:ext uri="{FF2B5EF4-FFF2-40B4-BE49-F238E27FC236}">
                <a16:creationId xmlns:a16="http://schemas.microsoft.com/office/drawing/2014/main" xmlns="" id="{01FDC146-3DB2-BFC1-76C5-A3D517A00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4760" y="4740732"/>
            <a:ext cx="47965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Text Box 27">
            <a:extLst>
              <a:ext uri="{FF2B5EF4-FFF2-40B4-BE49-F238E27FC236}">
                <a16:creationId xmlns:a16="http://schemas.microsoft.com/office/drawing/2014/main" xmlns="" id="{F499EE80-A34D-8ED0-4749-C7476C8B3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4761" y="5175277"/>
            <a:ext cx="4105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Text Box 27">
            <a:extLst>
              <a:ext uri="{FF2B5EF4-FFF2-40B4-BE49-F238E27FC236}">
                <a16:creationId xmlns:a16="http://schemas.microsoft.com/office/drawing/2014/main" xmlns="" id="{15767891-B9D9-95D2-9430-3A670C75E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1585" y="4318735"/>
            <a:ext cx="74139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Text Box 27">
            <a:extLst>
              <a:ext uri="{FF2B5EF4-FFF2-40B4-BE49-F238E27FC236}">
                <a16:creationId xmlns:a16="http://schemas.microsoft.com/office/drawing/2014/main" xmlns="" id="{BDE58FC3-8171-9B25-721B-BC27E268D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1585" y="4740732"/>
            <a:ext cx="74139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18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Text Box 27">
            <a:extLst>
              <a:ext uri="{FF2B5EF4-FFF2-40B4-BE49-F238E27FC236}">
                <a16:creationId xmlns:a16="http://schemas.microsoft.com/office/drawing/2014/main" xmlns="" id="{E6D95420-6FE4-3EDD-A840-F7926B227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0635" y="5175277"/>
            <a:ext cx="74139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2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24</a:t>
            </a:r>
            <a:endParaRPr lang="zh-TW" altLang="en-US" sz="22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xmlns="" id="{C710DBB0-761A-8385-F05B-5B302F7F0287}"/>
              </a:ext>
            </a:extLst>
          </p:cNvPr>
          <p:cNvCxnSpPr/>
          <p:nvPr/>
        </p:nvCxnSpPr>
        <p:spPr bwMode="auto">
          <a:xfrm>
            <a:off x="4684884" y="1374451"/>
            <a:ext cx="334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xmlns="" id="{F6B02F4E-A1D7-0704-6311-E8590CFF134B}"/>
              </a:ext>
            </a:extLst>
          </p:cNvPr>
          <p:cNvCxnSpPr/>
          <p:nvPr/>
        </p:nvCxnSpPr>
        <p:spPr bwMode="auto">
          <a:xfrm>
            <a:off x="2625447" y="1846447"/>
            <a:ext cx="25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9" name="直線接點 48">
            <a:extLst>
              <a:ext uri="{FF2B5EF4-FFF2-40B4-BE49-F238E27FC236}">
                <a16:creationId xmlns:a16="http://schemas.microsoft.com/office/drawing/2014/main" xmlns="" id="{02416E1F-E205-8871-9206-F63F22E272F3}"/>
              </a:ext>
            </a:extLst>
          </p:cNvPr>
          <p:cNvCxnSpPr>
            <a:cxnSpLocks/>
          </p:cNvCxnSpPr>
          <p:nvPr/>
        </p:nvCxnSpPr>
        <p:spPr bwMode="auto">
          <a:xfrm>
            <a:off x="847783" y="1846447"/>
            <a:ext cx="3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19421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000"/>
                            </p:stCondLst>
                            <p:childTnLst>
                              <p:par>
                                <p:cTn id="1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53" grpId="0" animBg="1"/>
      <p:bldP spid="53" grpId="1" animBg="1"/>
      <p:bldP spid="51" grpId="0" animBg="1"/>
      <p:bldP spid="51" grpId="1" animBg="1"/>
      <p:bldP spid="8" grpId="0" animBg="1"/>
      <p:bldP spid="9" grpId="0"/>
      <p:bldP spid="11" grpId="0"/>
      <p:bldP spid="11" grpId="1"/>
      <p:bldP spid="13" grpId="0"/>
      <p:bldP spid="13" grpId="1"/>
      <p:bldP spid="15" grpId="0"/>
      <p:bldP spid="15" grpId="1"/>
      <p:bldP spid="17" grpId="0"/>
      <p:bldP spid="17" grpId="1"/>
      <p:bldP spid="22" grpId="0"/>
      <p:bldP spid="22" grpId="1"/>
      <p:bldP spid="24" grpId="0"/>
      <p:bldP spid="24" grpId="1"/>
      <p:bldP spid="19" grpId="0"/>
      <p:bldP spid="19" grpId="1"/>
      <p:bldP spid="26" grpId="0"/>
      <p:bldP spid="26" grpId="1"/>
      <p:bldP spid="28" grpId="0"/>
      <p:bldP spid="28" grpId="1"/>
      <p:bldP spid="30" grpId="0"/>
      <p:bldP spid="30" grpId="1"/>
      <p:bldP spid="32" grpId="0"/>
      <p:bldP spid="32" grpId="1"/>
      <p:bldP spid="34" grpId="0"/>
      <p:bldP spid="34" grpId="1"/>
      <p:bldP spid="36" grpId="0"/>
      <p:bldP spid="36" grpId="1"/>
      <p:bldP spid="38" grpId="0"/>
      <p:bldP spid="38" grpId="1"/>
      <p:bldP spid="40" grpId="0"/>
      <p:bldP spid="40" grpId="1"/>
      <p:bldP spid="42" grpId="0"/>
      <p:bldP spid="4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A660134D-D9B4-286F-C529-CF64C060E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10190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C89A8A0B-D416-A5E5-86C2-9295B9DE09E8}"/>
              </a:ext>
            </a:extLst>
          </p:cNvPr>
          <p:cNvSpPr txBox="1"/>
          <p:nvPr/>
        </p:nvSpPr>
        <p:spPr>
          <a:xfrm>
            <a:off x="766762" y="1019096"/>
            <a:ext cx="760571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8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學校有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840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名學生參加聯校運動會，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的學生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18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參加跳高比賽，其中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是女生。那麼參加跳高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18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比賽的男生有多少名？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xmlns="" id="{628408D2-1E6F-2BEE-8888-63FE7EB700A8}"/>
              </a:ext>
            </a:extLst>
          </p:cNvPr>
          <p:cNvGrpSpPr/>
          <p:nvPr/>
        </p:nvGrpSpPr>
        <p:grpSpPr>
          <a:xfrm>
            <a:off x="6421992" y="887919"/>
            <a:ext cx="683658" cy="861774"/>
            <a:chOff x="601235" y="1580804"/>
            <a:chExt cx="683658" cy="861774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xmlns="" id="{D065C6A6-583A-86AF-1412-BF75FC1980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235" y="1580804"/>
              <a:ext cx="683658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21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8" name="直線接點 7">
              <a:extLst>
                <a:ext uri="{FF2B5EF4-FFF2-40B4-BE49-F238E27FC236}">
                  <a16:creationId xmlns:a16="http://schemas.microsoft.com/office/drawing/2014/main" xmlns="" id="{4565FDFD-2DAC-D226-52B5-CFD3D3050980}"/>
                </a:ext>
              </a:extLst>
            </p:cNvPr>
            <p:cNvCxnSpPr/>
            <p:nvPr/>
          </p:nvCxnSpPr>
          <p:spPr bwMode="auto">
            <a:xfrm>
              <a:off x="713220" y="1994844"/>
              <a:ext cx="432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9" name="群組 8">
            <a:extLst>
              <a:ext uri="{FF2B5EF4-FFF2-40B4-BE49-F238E27FC236}">
                <a16:creationId xmlns:a16="http://schemas.microsoft.com/office/drawing/2014/main" xmlns="" id="{9B9BEAAE-F562-93F3-E828-3CCCC4732DF8}"/>
              </a:ext>
            </a:extLst>
          </p:cNvPr>
          <p:cNvGrpSpPr/>
          <p:nvPr/>
        </p:nvGrpSpPr>
        <p:grpSpPr>
          <a:xfrm>
            <a:off x="3924319" y="1554045"/>
            <a:ext cx="683658" cy="861774"/>
            <a:chOff x="601235" y="1580804"/>
            <a:chExt cx="683658" cy="861774"/>
          </a:xfrm>
        </p:grpSpPr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xmlns="" id="{786FAA9E-49C6-2930-B99C-1908E8286C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235" y="1580804"/>
              <a:ext cx="683658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5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xmlns="" id="{1EFE68A9-ED7D-E045-1043-8B880C543ED7}"/>
                </a:ext>
              </a:extLst>
            </p:cNvPr>
            <p:cNvCxnSpPr/>
            <p:nvPr/>
          </p:nvCxnSpPr>
          <p:spPr bwMode="auto">
            <a:xfrm>
              <a:off x="751320" y="1994844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2" name="Rectangle 2">
            <a:extLst>
              <a:ext uri="{FF2B5EF4-FFF2-40B4-BE49-F238E27FC236}">
                <a16:creationId xmlns:a16="http://schemas.microsoft.com/office/drawing/2014/main" xmlns="" id="{AF578D2A-A5DD-953A-F2D8-6E0B47BA9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2640" y="301897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13" name="Text Box 27">
            <a:extLst>
              <a:ext uri="{FF2B5EF4-FFF2-40B4-BE49-F238E27FC236}">
                <a16:creationId xmlns:a16="http://schemas.microsoft.com/office/drawing/2014/main" xmlns="" id="{9697FAE3-0523-8A0F-7849-322B2885F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7" y="2946949"/>
            <a:ext cx="5484813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2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A. 16				B. 24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C. 32				D. 40</a:t>
            </a:r>
          </a:p>
        </p:txBody>
      </p:sp>
      <p:sp>
        <p:nvSpPr>
          <p:cNvPr id="14" name="TextBox 27">
            <a:extLst>
              <a:ext uri="{FF2B5EF4-FFF2-40B4-BE49-F238E27FC236}">
                <a16:creationId xmlns:a16="http://schemas.microsoft.com/office/drawing/2014/main" xmlns="" id="{7F84427F-7320-0A12-D41F-E75E999D2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225" y="2961045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1" name="Line 88">
            <a:extLst>
              <a:ext uri="{FF2B5EF4-FFF2-40B4-BE49-F238E27FC236}">
                <a16:creationId xmlns:a16="http://schemas.microsoft.com/office/drawing/2014/main" xmlns="" id="{10C128D9-27B0-461E-A6F8-57B32E8AC1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1457" y="1625850"/>
            <a:ext cx="6372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xmlns="" id="{BFB1B39A-A295-4FC7-BB40-5DBC129C4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592" y="5204374"/>
            <a:ext cx="2137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跳高</a:t>
            </a:r>
            <a:r>
              <a:rPr lang="zh-TW" altLang="en-US" dirty="0">
                <a:solidFill>
                  <a:srgbClr val="0000FF"/>
                </a:solidFill>
              </a:rPr>
              <a:t>的人數</a:t>
            </a:r>
            <a:endParaRPr lang="en-US" altLang="zh-CN" dirty="0">
              <a:solidFill>
                <a:srgbClr val="0000FF"/>
              </a:solidFill>
            </a:endParaRPr>
          </a:p>
        </p:txBody>
      </p:sp>
      <p:grpSp>
        <p:nvGrpSpPr>
          <p:cNvPr id="68" name="组合 67">
            <a:extLst>
              <a:ext uri="{FF2B5EF4-FFF2-40B4-BE49-F238E27FC236}">
                <a16:creationId xmlns:a16="http://schemas.microsoft.com/office/drawing/2014/main" xmlns="" id="{4CA77FF3-E7D0-4FDD-8A3A-3CD37E749AF5}"/>
              </a:ext>
            </a:extLst>
          </p:cNvPr>
          <p:cNvGrpSpPr/>
          <p:nvPr/>
        </p:nvGrpSpPr>
        <p:grpSpPr>
          <a:xfrm>
            <a:off x="2431795" y="3899819"/>
            <a:ext cx="1500158" cy="927101"/>
            <a:chOff x="1447537" y="3869642"/>
            <a:chExt cx="1500158" cy="927101"/>
          </a:xfrm>
        </p:grpSpPr>
        <p:sp>
          <p:nvSpPr>
            <p:cNvPr id="78" name="文本框 77">
              <a:extLst>
                <a:ext uri="{FF2B5EF4-FFF2-40B4-BE49-F238E27FC236}">
                  <a16:creationId xmlns:a16="http://schemas.microsoft.com/office/drawing/2014/main" xmlns="" id="{DC8FCE76-CA82-458D-975C-E59A6D8E56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537" y="4030383"/>
              <a:ext cx="103706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TW" dirty="0">
                  <a:solidFill>
                    <a:srgbClr val="0000FF"/>
                  </a:solidFill>
                  <a:latin typeface="+mn-lt"/>
                </a:rPr>
                <a:t>840×</a:t>
              </a:r>
              <a:endParaRPr lang="en-US" altLang="zh-CN" dirty="0">
                <a:solidFill>
                  <a:srgbClr val="0000FF"/>
                </a:solidFill>
                <a:latin typeface="+mn-lt"/>
              </a:endParaRPr>
            </a:p>
          </p:txBody>
        </p:sp>
        <p:grpSp>
          <p:nvGrpSpPr>
            <p:cNvPr id="83" name="Group 147">
              <a:extLst>
                <a:ext uri="{FF2B5EF4-FFF2-40B4-BE49-F238E27FC236}">
                  <a16:creationId xmlns:a16="http://schemas.microsoft.com/office/drawing/2014/main" xmlns="" id="{F84B298B-8A88-46B0-A516-2A8684A6DE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91365" y="3869642"/>
              <a:ext cx="656330" cy="927101"/>
              <a:chOff x="3472" y="2723"/>
              <a:chExt cx="601" cy="584"/>
            </a:xfrm>
          </p:grpSpPr>
          <p:sp>
            <p:nvSpPr>
              <p:cNvPr id="84" name="Text Box 46">
                <a:extLst>
                  <a:ext uri="{FF2B5EF4-FFF2-40B4-BE49-F238E27FC236}">
                    <a16:creationId xmlns:a16="http://schemas.microsoft.com/office/drawing/2014/main" xmlns="" id="{50B8A14A-FAA7-4FD1-A263-C16FB5BBA0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80" y="2723"/>
                <a:ext cx="4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</a:p>
            </p:txBody>
          </p:sp>
          <p:sp>
            <p:nvSpPr>
              <p:cNvPr id="85" name="Text Box 47">
                <a:extLst>
                  <a:ext uri="{FF2B5EF4-FFF2-40B4-BE49-F238E27FC236}">
                    <a16:creationId xmlns:a16="http://schemas.microsoft.com/office/drawing/2014/main" xmlns="" id="{2C820459-78A8-4C70-97BE-F61DD346EA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2" y="2977"/>
                <a:ext cx="58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21</a:t>
                </a:r>
              </a:p>
            </p:txBody>
          </p:sp>
          <p:sp>
            <p:nvSpPr>
              <p:cNvPr id="86" name="Line 48">
                <a:extLst>
                  <a:ext uri="{FF2B5EF4-FFF2-40B4-BE49-F238E27FC236}">
                    <a16:creationId xmlns:a16="http://schemas.microsoft.com/office/drawing/2014/main" xmlns="" id="{51E4719D-EBAB-4105-89D4-1204391414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35" y="3007"/>
                <a:ext cx="419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87" name="左大括号 86">
            <a:extLst>
              <a:ext uri="{FF2B5EF4-FFF2-40B4-BE49-F238E27FC236}">
                <a16:creationId xmlns:a16="http://schemas.microsoft.com/office/drawing/2014/main" xmlns="" id="{F812C3DB-488A-47E7-8BD1-C7D3A6FCCA13}"/>
              </a:ext>
            </a:extLst>
          </p:cNvPr>
          <p:cNvSpPr/>
          <p:nvPr/>
        </p:nvSpPr>
        <p:spPr bwMode="auto">
          <a:xfrm rot="16200000">
            <a:off x="3077206" y="4139640"/>
            <a:ext cx="145119" cy="1200544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右箭头 51">
            <a:extLst>
              <a:ext uri="{FF2B5EF4-FFF2-40B4-BE49-F238E27FC236}">
                <a16:creationId xmlns:a16="http://schemas.microsoft.com/office/drawing/2014/main" xmlns="" id="{F50C6D3C-54BB-49A7-8B6A-221DB80062FC}"/>
              </a:ext>
            </a:extLst>
          </p:cNvPr>
          <p:cNvSpPr/>
          <p:nvPr/>
        </p:nvSpPr>
        <p:spPr bwMode="auto">
          <a:xfrm rot="16200000">
            <a:off x="3005749" y="4972387"/>
            <a:ext cx="288032" cy="193971"/>
          </a:xfrm>
          <a:prstGeom prst="rightArrow">
            <a:avLst/>
          </a:prstGeom>
          <a:solidFill>
            <a:srgbClr val="FFDDFF"/>
          </a:solidFill>
          <a:ln w="127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9" name="Line 88">
            <a:extLst>
              <a:ext uri="{FF2B5EF4-FFF2-40B4-BE49-F238E27FC236}">
                <a16:creationId xmlns:a16="http://schemas.microsoft.com/office/drawing/2014/main" xmlns="" id="{CE97C9BE-98F1-4700-9A1B-67D441CB99F4}"/>
              </a:ext>
            </a:extLst>
          </p:cNvPr>
          <p:cNvSpPr>
            <a:spLocks noChangeShapeType="1"/>
          </p:cNvSpPr>
          <p:nvPr/>
        </p:nvSpPr>
        <p:spPr bwMode="auto">
          <a:xfrm>
            <a:off x="857102" y="2213042"/>
            <a:ext cx="212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xmlns="" id="{2EBCA018-EE7F-49F2-A167-5D5D4F134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051" y="5218822"/>
            <a:ext cx="27998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跳高</a:t>
            </a:r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</a:rPr>
              <a:t>的</a:t>
            </a:r>
            <a:r>
              <a:rPr lang="zh-TW" altLang="en-US" dirty="0">
                <a:solidFill>
                  <a:srgbClr val="0000FF"/>
                </a:solidFill>
              </a:rPr>
              <a:t>男生人數</a:t>
            </a:r>
            <a:endParaRPr lang="en-US" altLang="zh-CN" dirty="0">
              <a:solidFill>
                <a:srgbClr val="0000FF"/>
              </a:solidFill>
            </a:endParaRPr>
          </a:p>
        </p:txBody>
      </p:sp>
      <p:sp>
        <p:nvSpPr>
          <p:cNvPr id="91" name="右箭头 55">
            <a:extLst>
              <a:ext uri="{FF2B5EF4-FFF2-40B4-BE49-F238E27FC236}">
                <a16:creationId xmlns:a16="http://schemas.microsoft.com/office/drawing/2014/main" xmlns="" id="{EE7FD857-FEBE-486D-8721-65AC4A640F7F}"/>
              </a:ext>
            </a:extLst>
          </p:cNvPr>
          <p:cNvSpPr/>
          <p:nvPr/>
        </p:nvSpPr>
        <p:spPr bwMode="auto">
          <a:xfrm rot="16200000">
            <a:off x="3780303" y="4982061"/>
            <a:ext cx="288032" cy="193971"/>
          </a:xfrm>
          <a:prstGeom prst="rightArrow">
            <a:avLst/>
          </a:prstGeom>
          <a:solidFill>
            <a:srgbClr val="FFDDFF"/>
          </a:solidFill>
          <a:ln w="127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2" name="左大括号 91">
            <a:extLst>
              <a:ext uri="{FF2B5EF4-FFF2-40B4-BE49-F238E27FC236}">
                <a16:creationId xmlns:a16="http://schemas.microsoft.com/office/drawing/2014/main" xmlns="" id="{90569B6C-3D58-47D9-8DE5-102C0AFAB8DD}"/>
              </a:ext>
            </a:extLst>
          </p:cNvPr>
          <p:cNvSpPr/>
          <p:nvPr/>
        </p:nvSpPr>
        <p:spPr bwMode="auto">
          <a:xfrm rot="16200000">
            <a:off x="3838701" y="3383094"/>
            <a:ext cx="147005" cy="2720869"/>
          </a:xfrm>
          <a:prstGeom prst="leftBrace">
            <a:avLst>
              <a:gd name="adj1" fmla="val 47508"/>
              <a:gd name="adj2" fmla="val 50000"/>
            </a:avLst>
          </a:prstGeom>
          <a:noFill/>
          <a:ln w="1270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3" name="组合 92">
            <a:extLst>
              <a:ext uri="{FF2B5EF4-FFF2-40B4-BE49-F238E27FC236}">
                <a16:creationId xmlns:a16="http://schemas.microsoft.com/office/drawing/2014/main" xmlns="" id="{D0D1C7D2-9EF2-420F-B82F-21E3637A9C53}"/>
              </a:ext>
            </a:extLst>
          </p:cNvPr>
          <p:cNvGrpSpPr/>
          <p:nvPr/>
        </p:nvGrpSpPr>
        <p:grpSpPr>
          <a:xfrm>
            <a:off x="3750036" y="3868506"/>
            <a:ext cx="1672189" cy="927100"/>
            <a:chOff x="631513" y="3883926"/>
            <a:chExt cx="1672189" cy="927100"/>
          </a:xfrm>
        </p:grpSpPr>
        <p:sp>
          <p:nvSpPr>
            <p:cNvPr id="94" name="文本框 93">
              <a:extLst>
                <a:ext uri="{FF2B5EF4-FFF2-40B4-BE49-F238E27FC236}">
                  <a16:creationId xmlns:a16="http://schemas.microsoft.com/office/drawing/2014/main" xmlns="" id="{1BC12434-50A6-4C21-B9F8-179EA34CC7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513" y="4053899"/>
              <a:ext cx="167218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TW" dirty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×(1</a:t>
              </a:r>
              <a:r>
                <a:rPr lang="zh-TW" altLang="en-US" dirty="0">
                  <a:solidFill>
                    <a:srgbClr val="0000FF"/>
                  </a:solidFill>
                </a:rPr>
                <a:t>－   </a:t>
              </a:r>
              <a:r>
                <a:rPr lang="en-US" altLang="zh-TW" dirty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)</a:t>
              </a:r>
              <a:endPara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grpSp>
          <p:nvGrpSpPr>
            <p:cNvPr id="95" name="Group 147">
              <a:extLst>
                <a:ext uri="{FF2B5EF4-FFF2-40B4-BE49-F238E27FC236}">
                  <a16:creationId xmlns:a16="http://schemas.microsoft.com/office/drawing/2014/main" xmlns="" id="{DC5E2735-AD8B-4419-8F4E-9D2013512A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42684" y="3883926"/>
              <a:ext cx="552585" cy="927100"/>
              <a:chOff x="2878" y="2732"/>
              <a:chExt cx="506" cy="584"/>
            </a:xfrm>
          </p:grpSpPr>
          <p:sp>
            <p:nvSpPr>
              <p:cNvPr id="96" name="Text Box 46">
                <a:extLst>
                  <a:ext uri="{FF2B5EF4-FFF2-40B4-BE49-F238E27FC236}">
                    <a16:creationId xmlns:a16="http://schemas.microsoft.com/office/drawing/2014/main" xmlns="" id="{F5C81B7F-331A-442C-8055-3B616CC66B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" y="2732"/>
                <a:ext cx="4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2</a:t>
                </a:r>
              </a:p>
            </p:txBody>
          </p:sp>
          <p:sp>
            <p:nvSpPr>
              <p:cNvPr id="97" name="Text Box 47">
                <a:extLst>
                  <a:ext uri="{FF2B5EF4-FFF2-40B4-BE49-F238E27FC236}">
                    <a16:creationId xmlns:a16="http://schemas.microsoft.com/office/drawing/2014/main" xmlns="" id="{54A9A622-EA64-43E3-AD25-49A7EACEC3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5" y="2986"/>
                <a:ext cx="35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</a:p>
            </p:txBody>
          </p:sp>
          <p:sp>
            <p:nvSpPr>
              <p:cNvPr id="98" name="Line 48">
                <a:extLst>
                  <a:ext uri="{FF2B5EF4-FFF2-40B4-BE49-F238E27FC236}">
                    <a16:creationId xmlns:a16="http://schemas.microsoft.com/office/drawing/2014/main" xmlns="" id="{B86F0700-CA88-40A4-9C7A-C1556594A3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419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99" name="文本框 98">
            <a:extLst>
              <a:ext uri="{FF2B5EF4-FFF2-40B4-BE49-F238E27FC236}">
                <a16:creationId xmlns:a16="http://schemas.microsoft.com/office/drawing/2014/main" xmlns="" id="{BA479385-371F-4138-91B7-42D65D035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1843" y="4045390"/>
            <a:ext cx="11412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0000FF"/>
                </a:solidFill>
                <a:latin typeface="+mn-lt"/>
              </a:rPr>
              <a:t>=</a:t>
            </a:r>
            <a:r>
              <a:rPr lang="zh-TW" altLang="en-US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24</a:t>
            </a:r>
            <a:endParaRPr lang="en-US" altLang="zh-CN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00" name="Line 88">
            <a:extLst>
              <a:ext uri="{FF2B5EF4-FFF2-40B4-BE49-F238E27FC236}">
                <a16:creationId xmlns:a16="http://schemas.microsoft.com/office/drawing/2014/main" xmlns="" id="{78474240-4BF8-4687-B5D6-DDCBBC0D60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96449" y="2293130"/>
            <a:ext cx="4593006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88">
            <a:extLst>
              <a:ext uri="{FF2B5EF4-FFF2-40B4-BE49-F238E27FC236}">
                <a16:creationId xmlns:a16="http://schemas.microsoft.com/office/drawing/2014/main" xmlns="" id="{A4E88357-FCB6-480A-B435-EB2823B40409}"/>
              </a:ext>
            </a:extLst>
          </p:cNvPr>
          <p:cNvSpPr>
            <a:spLocks noChangeShapeType="1"/>
          </p:cNvSpPr>
          <p:nvPr/>
        </p:nvSpPr>
        <p:spPr bwMode="auto">
          <a:xfrm>
            <a:off x="857102" y="2839806"/>
            <a:ext cx="3217302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0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61" grpId="0" animBg="1"/>
      <p:bldP spid="63" grpId="0"/>
      <p:bldP spid="63" grpId="1"/>
      <p:bldP spid="87" grpId="0" animBg="1"/>
      <p:bldP spid="87" grpId="1" animBg="1"/>
      <p:bldP spid="88" grpId="0" animBg="1"/>
      <p:bldP spid="88" grpId="1" animBg="1"/>
      <p:bldP spid="89" grpId="0" animBg="1"/>
      <p:bldP spid="90" grpId="0"/>
      <p:bldP spid="90" grpId="1"/>
      <p:bldP spid="91" grpId="0" animBg="1"/>
      <p:bldP spid="91" grpId="1" animBg="1"/>
      <p:bldP spid="92" grpId="0" animBg="1"/>
      <p:bldP spid="92" grpId="1" animBg="1"/>
      <p:bldP spid="99" grpId="0"/>
      <p:bldP spid="99" grpId="1"/>
      <p:bldP spid="100" grpId="0" animBg="1"/>
      <p:bldP spid="10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2">
            <a:extLst>
              <a:ext uri="{FF2B5EF4-FFF2-40B4-BE49-F238E27FC236}">
                <a16:creationId xmlns:a16="http://schemas.microsoft.com/office/drawing/2014/main" xmlns="" id="{FAF4F812-7AD6-990F-CC9D-F9942C971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416" y="508598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grpSp>
        <p:nvGrpSpPr>
          <p:cNvPr id="53" name="群組 52">
            <a:extLst>
              <a:ext uri="{FF2B5EF4-FFF2-40B4-BE49-F238E27FC236}">
                <a16:creationId xmlns:a16="http://schemas.microsoft.com/office/drawing/2014/main" xmlns="" id="{6943ED90-DB05-FC4A-4CA4-AFCF77D79BDB}"/>
              </a:ext>
            </a:extLst>
          </p:cNvPr>
          <p:cNvGrpSpPr/>
          <p:nvPr/>
        </p:nvGrpSpPr>
        <p:grpSpPr>
          <a:xfrm>
            <a:off x="833465" y="4873263"/>
            <a:ext cx="7322242" cy="861953"/>
            <a:chOff x="833465" y="4730388"/>
            <a:chExt cx="7322242" cy="861953"/>
          </a:xfrm>
        </p:grpSpPr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xmlns="" id="{8644A02F-5E6B-91E1-2C6F-0639E32632F6}"/>
                </a:ext>
              </a:extLst>
            </p:cNvPr>
            <p:cNvGrpSpPr/>
            <p:nvPr/>
          </p:nvGrpSpPr>
          <p:grpSpPr>
            <a:xfrm>
              <a:off x="3056281" y="4730567"/>
              <a:ext cx="683658" cy="861774"/>
              <a:chOff x="601235" y="1580804"/>
              <a:chExt cx="683658" cy="861774"/>
            </a:xfrm>
          </p:grpSpPr>
          <p:sp>
            <p:nvSpPr>
              <p:cNvPr id="9" name="Rectangle 4">
                <a:extLst>
                  <a:ext uri="{FF2B5EF4-FFF2-40B4-BE49-F238E27FC236}">
                    <a16:creationId xmlns:a16="http://schemas.microsoft.com/office/drawing/2014/main" xmlns="" id="{B24CDAE5-20B0-F755-4D70-63DE3B914B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235" y="1580804"/>
                <a:ext cx="683658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7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16</a:t>
                </a:r>
                <a:r>
                  <a:rPr kumimoji="1" lang="zh-TW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 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10" name="直線接點 9">
                <a:extLst>
                  <a:ext uri="{FF2B5EF4-FFF2-40B4-BE49-F238E27FC236}">
                    <a16:creationId xmlns:a16="http://schemas.microsoft.com/office/drawing/2014/main" xmlns="" id="{05455D6D-9165-5620-6D56-764FB289E249}"/>
                  </a:ext>
                </a:extLst>
              </p:cNvPr>
              <p:cNvCxnSpPr/>
              <p:nvPr/>
            </p:nvCxnSpPr>
            <p:spPr bwMode="auto">
              <a:xfrm>
                <a:off x="713220" y="1994844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14" name="Text Box 27">
              <a:extLst>
                <a:ext uri="{FF2B5EF4-FFF2-40B4-BE49-F238E27FC236}">
                  <a16:creationId xmlns:a16="http://schemas.microsoft.com/office/drawing/2014/main" xmlns="" id="{B3A00B86-B2FF-8E52-55DB-1C76EC41A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3465" y="4880615"/>
              <a:ext cx="732224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cs typeface="Arial" panose="020B0604020202020204" pitchFamily="34" charset="0"/>
                </a:rPr>
                <a:t>A.		B.		C.		D. 1</a:t>
              </a:r>
            </a:p>
          </p:txBody>
        </p:sp>
        <p:grpSp>
          <p:nvGrpSpPr>
            <p:cNvPr id="20" name="群組 19">
              <a:extLst>
                <a:ext uri="{FF2B5EF4-FFF2-40B4-BE49-F238E27FC236}">
                  <a16:creationId xmlns:a16="http://schemas.microsoft.com/office/drawing/2014/main" xmlns="" id="{A6706605-55DB-2007-9B1A-8D03ED273DAD}"/>
                </a:ext>
              </a:extLst>
            </p:cNvPr>
            <p:cNvGrpSpPr/>
            <p:nvPr/>
          </p:nvGrpSpPr>
          <p:grpSpPr>
            <a:xfrm>
              <a:off x="1254638" y="4730567"/>
              <a:ext cx="683658" cy="861774"/>
              <a:chOff x="601235" y="1580804"/>
              <a:chExt cx="683658" cy="861774"/>
            </a:xfrm>
          </p:grpSpPr>
          <p:sp>
            <p:nvSpPr>
              <p:cNvPr id="21" name="Rectangle 4">
                <a:extLst>
                  <a:ext uri="{FF2B5EF4-FFF2-40B4-BE49-F238E27FC236}">
                    <a16:creationId xmlns:a16="http://schemas.microsoft.com/office/drawing/2014/main" xmlns="" id="{52D6931F-F29C-53A7-5537-CDC21BC833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235" y="1580804"/>
                <a:ext cx="683658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5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12</a:t>
                </a:r>
                <a:r>
                  <a:rPr kumimoji="1" lang="zh-TW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 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22" name="直線接點 21">
                <a:extLst>
                  <a:ext uri="{FF2B5EF4-FFF2-40B4-BE49-F238E27FC236}">
                    <a16:creationId xmlns:a16="http://schemas.microsoft.com/office/drawing/2014/main" xmlns="" id="{066DCCAD-D1FD-E1D6-4ED3-F30AEF612091}"/>
                  </a:ext>
                </a:extLst>
              </p:cNvPr>
              <p:cNvCxnSpPr/>
              <p:nvPr/>
            </p:nvCxnSpPr>
            <p:spPr bwMode="auto">
              <a:xfrm>
                <a:off x="713220" y="1994844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11" name="群組 10">
              <a:extLst>
                <a:ext uri="{FF2B5EF4-FFF2-40B4-BE49-F238E27FC236}">
                  <a16:creationId xmlns:a16="http://schemas.microsoft.com/office/drawing/2014/main" xmlns="" id="{AE168776-FEDB-DB08-C581-377C4C7B43ED}"/>
                </a:ext>
              </a:extLst>
            </p:cNvPr>
            <p:cNvGrpSpPr/>
            <p:nvPr/>
          </p:nvGrpSpPr>
          <p:grpSpPr>
            <a:xfrm>
              <a:off x="6929631" y="4730388"/>
              <a:ext cx="683658" cy="861774"/>
              <a:chOff x="601235" y="1580804"/>
              <a:chExt cx="683658" cy="861774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xmlns="" id="{191F1FDA-B3C0-7C22-44E4-5913C857F1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235" y="1580804"/>
                <a:ext cx="683658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4</a:t>
                </a:r>
                <a:r>
                  <a:rPr kumimoji="1" lang="zh-TW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 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13" name="直線接點 12">
                <a:extLst>
                  <a:ext uri="{FF2B5EF4-FFF2-40B4-BE49-F238E27FC236}">
                    <a16:creationId xmlns:a16="http://schemas.microsoft.com/office/drawing/2014/main" xmlns="" id="{15D200EB-CD91-E1EB-A2E1-58045DD696D8}"/>
                  </a:ext>
                </a:extLst>
              </p:cNvPr>
              <p:cNvCxnSpPr/>
              <p:nvPr/>
            </p:nvCxnSpPr>
            <p:spPr bwMode="auto">
              <a:xfrm>
                <a:off x="751320" y="1994844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grpSp>
          <p:nvGrpSpPr>
            <p:cNvPr id="17" name="群組 16">
              <a:extLst>
                <a:ext uri="{FF2B5EF4-FFF2-40B4-BE49-F238E27FC236}">
                  <a16:creationId xmlns:a16="http://schemas.microsoft.com/office/drawing/2014/main" xmlns="" id="{AE12C23E-B317-38CF-8F83-424BA70F5CB0}"/>
                </a:ext>
              </a:extLst>
            </p:cNvPr>
            <p:cNvGrpSpPr/>
            <p:nvPr/>
          </p:nvGrpSpPr>
          <p:grpSpPr>
            <a:xfrm>
              <a:off x="4865900" y="4730567"/>
              <a:ext cx="683658" cy="861774"/>
              <a:chOff x="601235" y="1580804"/>
              <a:chExt cx="683658" cy="861774"/>
            </a:xfrm>
          </p:grpSpPr>
          <p:sp>
            <p:nvSpPr>
              <p:cNvPr id="18" name="Rectangle 4">
                <a:extLst>
                  <a:ext uri="{FF2B5EF4-FFF2-40B4-BE49-F238E27FC236}">
                    <a16:creationId xmlns:a16="http://schemas.microsoft.com/office/drawing/2014/main" xmlns="" id="{0CC0D414-DA66-98BD-7F67-30503CCE2F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235" y="1580804"/>
                <a:ext cx="683658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2</a:t>
                </a:r>
                <a:r>
                  <a:rPr kumimoji="1" lang="zh-TW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 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19" name="直線接點 18">
                <a:extLst>
                  <a:ext uri="{FF2B5EF4-FFF2-40B4-BE49-F238E27FC236}">
                    <a16:creationId xmlns:a16="http://schemas.microsoft.com/office/drawing/2014/main" xmlns="" id="{675FFA68-1551-140C-4F47-0A38426C005C}"/>
                  </a:ext>
                </a:extLst>
              </p:cNvPr>
              <p:cNvCxnSpPr/>
              <p:nvPr/>
            </p:nvCxnSpPr>
            <p:spPr bwMode="auto">
              <a:xfrm>
                <a:off x="751320" y="1994844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0E0BAEE5-A497-9CD3-571F-D67F1D6C0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8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D739E6AF-D6E7-F039-681B-FACC227D7FE0}"/>
              </a:ext>
            </a:extLst>
          </p:cNvPr>
          <p:cNvSpPr txBox="1"/>
          <p:nvPr/>
        </p:nvSpPr>
        <p:spPr>
          <a:xfrm>
            <a:off x="766762" y="904796"/>
            <a:ext cx="4876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下圖是兩個大小相同的菱形。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8E837DE2-B42F-0E94-86CA-C7C74D004464}"/>
              </a:ext>
            </a:extLst>
          </p:cNvPr>
          <p:cNvSpPr txBox="1"/>
          <p:nvPr/>
        </p:nvSpPr>
        <p:spPr>
          <a:xfrm>
            <a:off x="766762" y="3447971"/>
            <a:ext cx="78724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如果每個              代表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，陰影部分相加後代表的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值是多少？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23" name="群組 22">
            <a:extLst>
              <a:ext uri="{FF2B5EF4-FFF2-40B4-BE49-F238E27FC236}">
                <a16:creationId xmlns:a16="http://schemas.microsoft.com/office/drawing/2014/main" xmlns="" id="{F7AA48BC-F8F5-090D-88CC-FB0DDB8872AA}"/>
              </a:ext>
            </a:extLst>
          </p:cNvPr>
          <p:cNvGrpSpPr/>
          <p:nvPr/>
        </p:nvGrpSpPr>
        <p:grpSpPr>
          <a:xfrm>
            <a:off x="3552090" y="4010786"/>
            <a:ext cx="683658" cy="861774"/>
            <a:chOff x="601235" y="1580804"/>
            <a:chExt cx="683658" cy="861774"/>
          </a:xfrm>
        </p:grpSpPr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xmlns="" id="{FA8DD1F5-4940-B9E5-42CE-47A96E029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235" y="1580804"/>
              <a:ext cx="683658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5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16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25" name="直線接點 24">
              <a:extLst>
                <a:ext uri="{FF2B5EF4-FFF2-40B4-BE49-F238E27FC236}">
                  <a16:creationId xmlns:a16="http://schemas.microsoft.com/office/drawing/2014/main" xmlns="" id="{1B07351F-F61F-6CAA-00E8-D2D6F82C3DCC}"/>
                </a:ext>
              </a:extLst>
            </p:cNvPr>
            <p:cNvCxnSpPr/>
            <p:nvPr/>
          </p:nvCxnSpPr>
          <p:spPr bwMode="auto">
            <a:xfrm>
              <a:off x="713220" y="1994844"/>
              <a:ext cx="432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86" name="群組 85">
            <a:extLst>
              <a:ext uri="{FF2B5EF4-FFF2-40B4-BE49-F238E27FC236}">
                <a16:creationId xmlns:a16="http://schemas.microsoft.com/office/drawing/2014/main" xmlns="" id="{ADB8C559-A74A-0598-3D33-B14DF5D16197}"/>
              </a:ext>
            </a:extLst>
          </p:cNvPr>
          <p:cNvGrpSpPr/>
          <p:nvPr/>
        </p:nvGrpSpPr>
        <p:grpSpPr>
          <a:xfrm>
            <a:off x="4041585" y="4007193"/>
            <a:ext cx="1083443" cy="861774"/>
            <a:chOff x="4041585" y="4007193"/>
            <a:chExt cx="1083443" cy="861774"/>
          </a:xfrm>
        </p:grpSpPr>
        <p:grpSp>
          <p:nvGrpSpPr>
            <p:cNvPr id="26" name="群組 25">
              <a:extLst>
                <a:ext uri="{FF2B5EF4-FFF2-40B4-BE49-F238E27FC236}">
                  <a16:creationId xmlns:a16="http://schemas.microsoft.com/office/drawing/2014/main" xmlns="" id="{B1B31B17-6936-D91B-97F2-7B1E385BA7D7}"/>
                </a:ext>
              </a:extLst>
            </p:cNvPr>
            <p:cNvGrpSpPr/>
            <p:nvPr/>
          </p:nvGrpSpPr>
          <p:grpSpPr>
            <a:xfrm>
              <a:off x="4441370" y="4007193"/>
              <a:ext cx="683658" cy="861774"/>
              <a:chOff x="601235" y="1580804"/>
              <a:chExt cx="683658" cy="861774"/>
            </a:xfrm>
          </p:grpSpPr>
          <p:sp>
            <p:nvSpPr>
              <p:cNvPr id="27" name="Rectangle 4">
                <a:extLst>
                  <a:ext uri="{FF2B5EF4-FFF2-40B4-BE49-F238E27FC236}">
                    <a16:creationId xmlns:a16="http://schemas.microsoft.com/office/drawing/2014/main" xmlns="" id="{DD8B05CD-DDC1-A250-A4B1-F7C1541FF5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235" y="1580804"/>
                <a:ext cx="683658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16</a:t>
                </a:r>
                <a:r>
                  <a:rPr kumimoji="1" lang="zh-TW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 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28" name="直線接點 27">
                <a:extLst>
                  <a:ext uri="{FF2B5EF4-FFF2-40B4-BE49-F238E27FC236}">
                    <a16:creationId xmlns:a16="http://schemas.microsoft.com/office/drawing/2014/main" xmlns="" id="{50EE7C36-9ECB-B6AD-F398-81C7687C94A8}"/>
                  </a:ext>
                </a:extLst>
              </p:cNvPr>
              <p:cNvCxnSpPr/>
              <p:nvPr/>
            </p:nvCxnSpPr>
            <p:spPr bwMode="auto">
              <a:xfrm>
                <a:off x="713220" y="1994844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6" name="文字方塊 35">
              <a:extLst>
                <a:ext uri="{FF2B5EF4-FFF2-40B4-BE49-F238E27FC236}">
                  <a16:creationId xmlns:a16="http://schemas.microsoft.com/office/drawing/2014/main" xmlns="" id="{5A627331-83D2-AC3F-0F97-FDE20C746BE5}"/>
                </a:ext>
              </a:extLst>
            </p:cNvPr>
            <p:cNvSpPr txBox="1"/>
            <p:nvPr/>
          </p:nvSpPr>
          <p:spPr>
            <a:xfrm>
              <a:off x="4041585" y="4138607"/>
              <a:ext cx="6125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zh-CN" altLang="en-US" sz="2800" b="0" i="0" strike="noStrike" baseline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＋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群組 41">
            <a:extLst>
              <a:ext uri="{FF2B5EF4-FFF2-40B4-BE49-F238E27FC236}">
                <a16:creationId xmlns:a16="http://schemas.microsoft.com/office/drawing/2014/main" xmlns="" id="{F5AED1F0-4A76-7EE0-0BFF-726F81AF98DD}"/>
              </a:ext>
            </a:extLst>
          </p:cNvPr>
          <p:cNvGrpSpPr/>
          <p:nvPr/>
        </p:nvGrpSpPr>
        <p:grpSpPr>
          <a:xfrm>
            <a:off x="5015985" y="4011489"/>
            <a:ext cx="963889" cy="861774"/>
            <a:chOff x="6733991" y="4943545"/>
            <a:chExt cx="963889" cy="861774"/>
          </a:xfrm>
        </p:grpSpPr>
        <p:grpSp>
          <p:nvGrpSpPr>
            <p:cNvPr id="29" name="群組 28">
              <a:extLst>
                <a:ext uri="{FF2B5EF4-FFF2-40B4-BE49-F238E27FC236}">
                  <a16:creationId xmlns:a16="http://schemas.microsoft.com/office/drawing/2014/main" xmlns="" id="{DBB48A35-B8ED-989F-770A-79C3006D1D7C}"/>
                </a:ext>
              </a:extLst>
            </p:cNvPr>
            <p:cNvGrpSpPr/>
            <p:nvPr/>
          </p:nvGrpSpPr>
          <p:grpSpPr>
            <a:xfrm>
              <a:off x="7014222" y="4943545"/>
              <a:ext cx="683658" cy="861774"/>
              <a:chOff x="601235" y="1580804"/>
              <a:chExt cx="683658" cy="861774"/>
            </a:xfrm>
          </p:grpSpPr>
          <p:sp>
            <p:nvSpPr>
              <p:cNvPr id="30" name="Rectangle 4">
                <a:extLst>
                  <a:ext uri="{FF2B5EF4-FFF2-40B4-BE49-F238E27FC236}">
                    <a16:creationId xmlns:a16="http://schemas.microsoft.com/office/drawing/2014/main" xmlns="" id="{6B4AE2BD-AE6B-B467-EB8C-C0AC7B2FD4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235" y="1580804"/>
                <a:ext cx="683658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8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16</a:t>
                </a:r>
                <a:r>
                  <a:rPr kumimoji="1" lang="zh-TW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 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31" name="直線接點 30">
                <a:extLst>
                  <a:ext uri="{FF2B5EF4-FFF2-40B4-BE49-F238E27FC236}">
                    <a16:creationId xmlns:a16="http://schemas.microsoft.com/office/drawing/2014/main" xmlns="" id="{E327954B-0219-7B72-4C9D-C656FB9406A0}"/>
                  </a:ext>
                </a:extLst>
              </p:cNvPr>
              <p:cNvCxnSpPr/>
              <p:nvPr/>
            </p:nvCxnSpPr>
            <p:spPr bwMode="auto">
              <a:xfrm>
                <a:off x="713220" y="1994844"/>
                <a:ext cx="432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38" name="文字方塊 37">
              <a:extLst>
                <a:ext uri="{FF2B5EF4-FFF2-40B4-BE49-F238E27FC236}">
                  <a16:creationId xmlns:a16="http://schemas.microsoft.com/office/drawing/2014/main" xmlns="" id="{8A634702-0443-8357-4C34-102100EC78DE}"/>
                </a:ext>
              </a:extLst>
            </p:cNvPr>
            <p:cNvSpPr txBox="1"/>
            <p:nvPr/>
          </p:nvSpPr>
          <p:spPr>
            <a:xfrm>
              <a:off x="6733991" y="5099482"/>
              <a:ext cx="5485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群組 40">
            <a:extLst>
              <a:ext uri="{FF2B5EF4-FFF2-40B4-BE49-F238E27FC236}">
                <a16:creationId xmlns:a16="http://schemas.microsoft.com/office/drawing/2014/main" xmlns="" id="{26212746-D24B-FC4A-F548-DF1826A0B091}"/>
              </a:ext>
            </a:extLst>
          </p:cNvPr>
          <p:cNvGrpSpPr/>
          <p:nvPr/>
        </p:nvGrpSpPr>
        <p:grpSpPr>
          <a:xfrm>
            <a:off x="5845693" y="4014845"/>
            <a:ext cx="949158" cy="861774"/>
            <a:chOff x="6733991" y="5520457"/>
            <a:chExt cx="949158" cy="861774"/>
          </a:xfrm>
        </p:grpSpPr>
        <p:grpSp>
          <p:nvGrpSpPr>
            <p:cNvPr id="32" name="群組 31">
              <a:extLst>
                <a:ext uri="{FF2B5EF4-FFF2-40B4-BE49-F238E27FC236}">
                  <a16:creationId xmlns:a16="http://schemas.microsoft.com/office/drawing/2014/main" xmlns="" id="{95435AAA-D9BD-F75E-5659-FEC6E7CF064E}"/>
                </a:ext>
              </a:extLst>
            </p:cNvPr>
            <p:cNvGrpSpPr/>
            <p:nvPr/>
          </p:nvGrpSpPr>
          <p:grpSpPr>
            <a:xfrm>
              <a:off x="6999491" y="5520457"/>
              <a:ext cx="683658" cy="861774"/>
              <a:chOff x="601235" y="1580804"/>
              <a:chExt cx="683658" cy="861774"/>
            </a:xfrm>
          </p:grpSpPr>
          <p:sp>
            <p:nvSpPr>
              <p:cNvPr id="33" name="Rectangle 4">
                <a:extLst>
                  <a:ext uri="{FF2B5EF4-FFF2-40B4-BE49-F238E27FC236}">
                    <a16:creationId xmlns:a16="http://schemas.microsoft.com/office/drawing/2014/main" xmlns="" id="{42D24336-54A9-93C0-79A8-8CA48E48B3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235" y="1580804"/>
                <a:ext cx="683658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2</a:t>
                </a:r>
                <a:r>
                  <a:rPr kumimoji="1" lang="zh-TW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 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34" name="直線接點 33">
                <a:extLst>
                  <a:ext uri="{FF2B5EF4-FFF2-40B4-BE49-F238E27FC236}">
                    <a16:creationId xmlns:a16="http://schemas.microsoft.com/office/drawing/2014/main" xmlns="" id="{2E3CE534-EBDD-D4F2-EDCD-323C72E0D25E}"/>
                  </a:ext>
                </a:extLst>
              </p:cNvPr>
              <p:cNvCxnSpPr/>
              <p:nvPr/>
            </p:nvCxnSpPr>
            <p:spPr bwMode="auto">
              <a:xfrm>
                <a:off x="751320" y="1994844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0" name="文字方塊 39">
              <a:extLst>
                <a:ext uri="{FF2B5EF4-FFF2-40B4-BE49-F238E27FC236}">
                  <a16:creationId xmlns:a16="http://schemas.microsoft.com/office/drawing/2014/main" xmlns="" id="{C03B3DC4-4B9C-A764-54AE-4E9E941960F2}"/>
                </a:ext>
              </a:extLst>
            </p:cNvPr>
            <p:cNvSpPr txBox="1"/>
            <p:nvPr/>
          </p:nvSpPr>
          <p:spPr>
            <a:xfrm>
              <a:off x="6733991" y="5679901"/>
              <a:ext cx="5485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300"/>
                </a:spcAft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55" name="TextBox 27">
            <a:extLst>
              <a:ext uri="{FF2B5EF4-FFF2-40B4-BE49-F238E27FC236}">
                <a16:creationId xmlns:a16="http://schemas.microsoft.com/office/drawing/2014/main" xmlns="" id="{0B1CD35F-D70D-0C26-F03E-6B21A8739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582" y="5048666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57" name="圖片 56">
            <a:extLst>
              <a:ext uri="{FF2B5EF4-FFF2-40B4-BE49-F238E27FC236}">
                <a16:creationId xmlns:a16="http://schemas.microsoft.com/office/drawing/2014/main" xmlns="" id="{865B40EE-067A-CE8C-A1A4-6CD69BAFCA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84096" y="1578064"/>
            <a:ext cx="1877568" cy="1423416"/>
          </a:xfrm>
          <a:prstGeom prst="rect">
            <a:avLst/>
          </a:prstGeom>
        </p:spPr>
      </p:pic>
      <p:pic>
        <p:nvPicPr>
          <p:cNvPr id="61" name="圖片 60">
            <a:extLst>
              <a:ext uri="{FF2B5EF4-FFF2-40B4-BE49-F238E27FC236}">
                <a16:creationId xmlns:a16="http://schemas.microsoft.com/office/drawing/2014/main" xmlns="" id="{34B6F9AF-8866-E96E-BA67-1407586C96E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84219" y="3220716"/>
            <a:ext cx="1429086" cy="1086385"/>
          </a:xfrm>
          <a:prstGeom prst="rect">
            <a:avLst/>
          </a:prstGeom>
        </p:spPr>
      </p:pic>
      <p:grpSp>
        <p:nvGrpSpPr>
          <p:cNvPr id="84" name="群組 83">
            <a:extLst>
              <a:ext uri="{FF2B5EF4-FFF2-40B4-BE49-F238E27FC236}">
                <a16:creationId xmlns:a16="http://schemas.microsoft.com/office/drawing/2014/main" xmlns="" id="{CB3EF9A1-52BC-B00E-B939-4E52B67629CE}"/>
              </a:ext>
            </a:extLst>
          </p:cNvPr>
          <p:cNvGrpSpPr/>
          <p:nvPr/>
        </p:nvGrpSpPr>
        <p:grpSpPr>
          <a:xfrm>
            <a:off x="2611211" y="1949450"/>
            <a:ext cx="1383400" cy="692150"/>
            <a:chOff x="2611211" y="1949450"/>
            <a:chExt cx="1383400" cy="692150"/>
          </a:xfrm>
        </p:grpSpPr>
        <p:cxnSp>
          <p:nvCxnSpPr>
            <p:cNvPr id="63" name="直線接點 62">
              <a:extLst>
                <a:ext uri="{FF2B5EF4-FFF2-40B4-BE49-F238E27FC236}">
                  <a16:creationId xmlns:a16="http://schemas.microsoft.com/office/drawing/2014/main" xmlns="" id="{CF930DCD-4B75-F901-28AB-944CDE0BD4E7}"/>
                </a:ext>
              </a:extLst>
            </p:cNvPr>
            <p:cNvCxnSpPr/>
            <p:nvPr/>
          </p:nvCxnSpPr>
          <p:spPr bwMode="auto">
            <a:xfrm>
              <a:off x="3652611" y="2641600"/>
              <a:ext cx="342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ysDash"/>
              <a:round/>
              <a:headEnd/>
              <a:tailEnd/>
            </a:ln>
          </p:spPr>
        </p:cxnSp>
        <p:cxnSp>
          <p:nvCxnSpPr>
            <p:cNvPr id="64" name="直線接點 63">
              <a:extLst>
                <a:ext uri="{FF2B5EF4-FFF2-40B4-BE49-F238E27FC236}">
                  <a16:creationId xmlns:a16="http://schemas.microsoft.com/office/drawing/2014/main" xmlns="" id="{EB99014D-07E3-C071-D11C-D1070D284317}"/>
                </a:ext>
              </a:extLst>
            </p:cNvPr>
            <p:cNvCxnSpPr/>
            <p:nvPr/>
          </p:nvCxnSpPr>
          <p:spPr bwMode="auto">
            <a:xfrm>
              <a:off x="2611211" y="2638425"/>
              <a:ext cx="342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ysDash"/>
              <a:round/>
              <a:headEnd/>
              <a:tailEnd/>
            </a:ln>
          </p:spPr>
        </p:cxnSp>
        <p:cxnSp>
          <p:nvCxnSpPr>
            <p:cNvPr id="65" name="直線接點 64">
              <a:extLst>
                <a:ext uri="{FF2B5EF4-FFF2-40B4-BE49-F238E27FC236}">
                  <a16:creationId xmlns:a16="http://schemas.microsoft.com/office/drawing/2014/main" xmlns="" id="{33210405-C8AB-9375-B1CA-F0CF99447A3E}"/>
                </a:ext>
              </a:extLst>
            </p:cNvPr>
            <p:cNvCxnSpPr/>
            <p:nvPr/>
          </p:nvCxnSpPr>
          <p:spPr bwMode="auto">
            <a:xfrm>
              <a:off x="3417661" y="2292350"/>
              <a:ext cx="342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ysDash"/>
              <a:round/>
              <a:headEnd/>
              <a:tailEnd/>
            </a:ln>
          </p:spPr>
        </p:cxnSp>
        <p:cxnSp>
          <p:nvCxnSpPr>
            <p:cNvPr id="66" name="直線接點 65">
              <a:extLst>
                <a:ext uri="{FF2B5EF4-FFF2-40B4-BE49-F238E27FC236}">
                  <a16:creationId xmlns:a16="http://schemas.microsoft.com/office/drawing/2014/main" xmlns="" id="{70D1239B-FFB9-E581-FC9B-665FDF8C0355}"/>
                </a:ext>
              </a:extLst>
            </p:cNvPr>
            <p:cNvCxnSpPr/>
            <p:nvPr/>
          </p:nvCxnSpPr>
          <p:spPr bwMode="auto">
            <a:xfrm>
              <a:off x="2836636" y="1949450"/>
              <a:ext cx="342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ysDash"/>
              <a:round/>
              <a:headEnd/>
              <a:tailEnd/>
            </a:ln>
          </p:spPr>
        </p:cxnSp>
      </p:grpSp>
      <p:sp>
        <p:nvSpPr>
          <p:cNvPr id="81" name="文字方塊 80">
            <a:extLst>
              <a:ext uri="{FF2B5EF4-FFF2-40B4-BE49-F238E27FC236}">
                <a16:creationId xmlns:a16="http://schemas.microsoft.com/office/drawing/2014/main" xmlns="" id="{825EC6A9-CF15-E137-A947-50A6442CD909}"/>
              </a:ext>
            </a:extLst>
          </p:cNvPr>
          <p:cNvSpPr txBox="1"/>
          <p:nvPr/>
        </p:nvSpPr>
        <p:spPr>
          <a:xfrm>
            <a:off x="6820885" y="1730518"/>
            <a:ext cx="2000237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等分成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份，</a:t>
            </a:r>
            <a:endParaRPr lang="en-US" altLang="zh-CN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陰影部分佔</a:t>
            </a:r>
            <a:endParaRPr lang="en-US" altLang="zh-CN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份。</a:t>
            </a:r>
          </a:p>
        </p:txBody>
      </p:sp>
      <p:sp>
        <p:nvSpPr>
          <p:cNvPr id="83" name="文字方塊 82">
            <a:extLst>
              <a:ext uri="{FF2B5EF4-FFF2-40B4-BE49-F238E27FC236}">
                <a16:creationId xmlns:a16="http://schemas.microsoft.com/office/drawing/2014/main" xmlns="" id="{428F827E-9B05-EEB2-B140-2913D503AD6C}"/>
              </a:ext>
            </a:extLst>
          </p:cNvPr>
          <p:cNvSpPr txBox="1"/>
          <p:nvPr/>
        </p:nvSpPr>
        <p:spPr>
          <a:xfrm>
            <a:off x="665261" y="1689006"/>
            <a:ext cx="2027331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等分成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份，</a:t>
            </a:r>
            <a:endParaRPr lang="en-US" altLang="zh-CN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陰影部分佔</a:t>
            </a:r>
            <a:endParaRPr lang="en-US" altLang="zh-CN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份。</a:t>
            </a:r>
          </a:p>
        </p:txBody>
      </p:sp>
      <p:cxnSp>
        <p:nvCxnSpPr>
          <p:cNvPr id="88" name="直線接點 87">
            <a:extLst>
              <a:ext uri="{FF2B5EF4-FFF2-40B4-BE49-F238E27FC236}">
                <a16:creationId xmlns:a16="http://schemas.microsoft.com/office/drawing/2014/main" xmlns="" id="{0E53F712-B6D8-AE58-ADF9-A4453D962439}"/>
              </a:ext>
            </a:extLst>
          </p:cNvPr>
          <p:cNvCxnSpPr/>
          <p:nvPr/>
        </p:nvCxnSpPr>
        <p:spPr bwMode="auto">
          <a:xfrm>
            <a:off x="4927209" y="3953925"/>
            <a:ext cx="244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89" name="文字方塊 88">
            <a:extLst>
              <a:ext uri="{FF2B5EF4-FFF2-40B4-BE49-F238E27FC236}">
                <a16:creationId xmlns:a16="http://schemas.microsoft.com/office/drawing/2014/main" xmlns="" id="{C638B47F-D854-9415-7AAB-CDCAACB62942}"/>
              </a:ext>
            </a:extLst>
          </p:cNvPr>
          <p:cNvSpPr txBox="1"/>
          <p:nvPr/>
        </p:nvSpPr>
        <p:spPr>
          <a:xfrm>
            <a:off x="3696357" y="3040527"/>
            <a:ext cx="3563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先分別把菱形等分。</a:t>
            </a:r>
          </a:p>
        </p:txBody>
      </p:sp>
      <p:grpSp>
        <p:nvGrpSpPr>
          <p:cNvPr id="50" name="组合 49">
            <a:extLst>
              <a:ext uri="{FF2B5EF4-FFF2-40B4-BE49-F238E27FC236}">
                <a16:creationId xmlns:a16="http://schemas.microsoft.com/office/drawing/2014/main" xmlns="" id="{9FCF03B1-3700-4BD4-8B6F-930D23E2172A}"/>
              </a:ext>
            </a:extLst>
          </p:cNvPr>
          <p:cNvGrpSpPr/>
          <p:nvPr/>
        </p:nvGrpSpPr>
        <p:grpSpPr>
          <a:xfrm>
            <a:off x="4937086" y="1587460"/>
            <a:ext cx="1889760" cy="1420368"/>
            <a:chOff x="4937086" y="1587460"/>
            <a:chExt cx="1889760" cy="1420368"/>
          </a:xfrm>
        </p:grpSpPr>
        <p:pic>
          <p:nvPicPr>
            <p:cNvPr id="59" name="圖片 58">
              <a:extLst>
                <a:ext uri="{FF2B5EF4-FFF2-40B4-BE49-F238E27FC236}">
                  <a16:creationId xmlns:a16="http://schemas.microsoft.com/office/drawing/2014/main" xmlns="" id="{3E61E7EE-4764-83BA-E7CF-BCDCB17D0D8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937086" y="1587460"/>
              <a:ext cx="1889760" cy="1420368"/>
            </a:xfrm>
            <a:prstGeom prst="rect">
              <a:avLst/>
            </a:prstGeom>
          </p:spPr>
        </p:pic>
        <p:grpSp>
          <p:nvGrpSpPr>
            <p:cNvPr id="44" name="组合 43">
              <a:extLst>
                <a:ext uri="{FF2B5EF4-FFF2-40B4-BE49-F238E27FC236}">
                  <a16:creationId xmlns:a16="http://schemas.microsoft.com/office/drawing/2014/main" xmlns="" id="{88A6FA62-53C1-4304-B3B8-4B2BFE2EF62C}"/>
                </a:ext>
              </a:extLst>
            </p:cNvPr>
            <p:cNvGrpSpPr/>
            <p:nvPr/>
          </p:nvGrpSpPr>
          <p:grpSpPr>
            <a:xfrm>
              <a:off x="5190245" y="1949450"/>
              <a:ext cx="1147050" cy="1038897"/>
              <a:chOff x="5190245" y="1949450"/>
              <a:chExt cx="1147050" cy="1038897"/>
            </a:xfrm>
          </p:grpSpPr>
          <p:cxnSp>
            <p:nvCxnSpPr>
              <p:cNvPr id="6" name="直接连接符 5">
                <a:extLst>
                  <a:ext uri="{FF2B5EF4-FFF2-40B4-BE49-F238E27FC236}">
                    <a16:creationId xmlns:a16="http://schemas.microsoft.com/office/drawing/2014/main" xmlns="" id="{11B46FC0-077A-415C-8928-2EA974D9CA9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190245" y="2297644"/>
                <a:ext cx="224970" cy="343956"/>
              </a:xfrm>
              <a:prstGeom prst="line">
                <a:avLst/>
              </a:prstGeom>
              <a:noFill/>
              <a:ln w="9525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62" name="直接连接符 61">
                <a:extLst>
                  <a:ext uri="{FF2B5EF4-FFF2-40B4-BE49-F238E27FC236}">
                    <a16:creationId xmlns:a16="http://schemas.microsoft.com/office/drawing/2014/main" xmlns="" id="{DE7F4316-2160-4326-923F-D28BCD0A2E4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5655973" y="2641600"/>
                <a:ext cx="453222" cy="346747"/>
              </a:xfrm>
              <a:prstGeom prst="line">
                <a:avLst/>
              </a:prstGeom>
              <a:noFill/>
              <a:ln w="9525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68" name="直接连接符 67">
                <a:extLst>
                  <a:ext uri="{FF2B5EF4-FFF2-40B4-BE49-F238E27FC236}">
                    <a16:creationId xmlns:a16="http://schemas.microsoft.com/office/drawing/2014/main" xmlns="" id="{DDC08124-B76A-4851-9AD2-29E31433261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6109195" y="1949450"/>
                <a:ext cx="228100" cy="698500"/>
              </a:xfrm>
              <a:prstGeom prst="line">
                <a:avLst/>
              </a:prstGeom>
              <a:noFill/>
              <a:ln w="9525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/>
                <a:tailEnd/>
              </a:ln>
            </p:spPr>
          </p:cxnSp>
        </p:grpSp>
      </p:grpSp>
      <p:grpSp>
        <p:nvGrpSpPr>
          <p:cNvPr id="85" name="群組 84">
            <a:extLst>
              <a:ext uri="{FF2B5EF4-FFF2-40B4-BE49-F238E27FC236}">
                <a16:creationId xmlns:a16="http://schemas.microsoft.com/office/drawing/2014/main" xmlns="" id="{C225C965-5EBE-DC16-6B3E-A6B228DCF6D3}"/>
              </a:ext>
            </a:extLst>
          </p:cNvPr>
          <p:cNvGrpSpPr/>
          <p:nvPr/>
        </p:nvGrpSpPr>
        <p:grpSpPr>
          <a:xfrm>
            <a:off x="5643467" y="1610122"/>
            <a:ext cx="458500" cy="685535"/>
            <a:chOff x="5643467" y="1610122"/>
            <a:chExt cx="458500" cy="685535"/>
          </a:xfrm>
        </p:grpSpPr>
        <p:cxnSp>
          <p:nvCxnSpPr>
            <p:cNvPr id="74" name="直線接點 73">
              <a:extLst>
                <a:ext uri="{FF2B5EF4-FFF2-40B4-BE49-F238E27FC236}">
                  <a16:creationId xmlns:a16="http://schemas.microsoft.com/office/drawing/2014/main" xmlns="" id="{07685BF6-5D46-F6D1-C3D6-2F47FB90324D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5643467" y="1612900"/>
              <a:ext cx="456203" cy="342338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ysDash"/>
              <a:round/>
              <a:headEnd/>
              <a:tailEnd/>
            </a:ln>
          </p:spPr>
        </p:cxnSp>
        <p:cxnSp>
          <p:nvCxnSpPr>
            <p:cNvPr id="75" name="直線接點 74">
              <a:extLst>
                <a:ext uri="{FF2B5EF4-FFF2-40B4-BE49-F238E27FC236}">
                  <a16:creationId xmlns:a16="http://schemas.microsoft.com/office/drawing/2014/main" xmlns="" id="{A3245978-00C7-B3FD-12BD-3630AD92FC17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5881092" y="1610122"/>
              <a:ext cx="220875" cy="685535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ysDash"/>
              <a:round/>
              <a:headEnd/>
              <a:tailEnd/>
            </a:ln>
          </p:spPr>
        </p:cxnSp>
      </p:grpSp>
    </p:spTree>
    <p:extLst>
      <p:ext uri="{BB962C8B-B14F-4D97-AF65-F5344CB8AC3E}">
        <p14:creationId xmlns:p14="http://schemas.microsoft.com/office/powerpoint/2010/main" val="290283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/>
      <p:bldP spid="81" grpId="0"/>
      <p:bldP spid="81" grpId="1"/>
      <p:bldP spid="83" grpId="0"/>
      <p:bldP spid="83" grpId="1"/>
      <p:bldP spid="89" grpId="0"/>
      <p:bldP spid="8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AA8400EB-D5D3-109D-B19E-9A39995BFF1C}"/>
              </a:ext>
            </a:extLst>
          </p:cNvPr>
          <p:cNvSpPr/>
          <p:nvPr/>
        </p:nvSpPr>
        <p:spPr bwMode="auto">
          <a:xfrm>
            <a:off x="1267551" y="2107615"/>
            <a:ext cx="2220979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xmlns="" id="{57B205E6-3E95-BDC0-2DE1-BCB93D30BB58}"/>
              </a:ext>
            </a:extLst>
          </p:cNvPr>
          <p:cNvSpPr/>
          <p:nvPr/>
        </p:nvSpPr>
        <p:spPr bwMode="auto">
          <a:xfrm>
            <a:off x="1267551" y="2598205"/>
            <a:ext cx="2736000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BAF20B02-C158-5C21-F736-A418F206FD5D}"/>
              </a:ext>
            </a:extLst>
          </p:cNvPr>
          <p:cNvSpPr/>
          <p:nvPr/>
        </p:nvSpPr>
        <p:spPr bwMode="auto">
          <a:xfrm>
            <a:off x="1267551" y="3125384"/>
            <a:ext cx="2196000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xmlns="" id="{1FF1933B-C967-B2BA-0BF0-693C8733954C}"/>
              </a:ext>
            </a:extLst>
          </p:cNvPr>
          <p:cNvSpPr/>
          <p:nvPr/>
        </p:nvSpPr>
        <p:spPr bwMode="auto">
          <a:xfrm>
            <a:off x="1267551" y="1606858"/>
            <a:ext cx="2400660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xmlns="" id="{B247683F-A04D-28FB-1D9A-1C67B93EB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795" y="312615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F53940F-BC7C-A25E-70F6-B6D7B4EA7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9.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D266E2EE-E1C8-CF68-582F-615DC6383C34}"/>
              </a:ext>
            </a:extLst>
          </p:cNvPr>
          <p:cNvSpPr txBox="1"/>
          <p:nvPr/>
        </p:nvSpPr>
        <p:spPr>
          <a:xfrm>
            <a:off x="766762" y="904796"/>
            <a:ext cx="40624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下列哪一項的值最小？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TextBox 27">
            <a:extLst>
              <a:ext uri="{FF2B5EF4-FFF2-40B4-BE49-F238E27FC236}">
                <a16:creationId xmlns:a16="http://schemas.microsoft.com/office/drawing/2014/main" xmlns="" id="{56DE5340-53AF-D460-767D-7AEA653FE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3551" y="3083673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Text Box 27">
            <a:extLst>
              <a:ext uri="{FF2B5EF4-FFF2-40B4-BE49-F238E27FC236}">
                <a16:creationId xmlns:a16="http://schemas.microsoft.com/office/drawing/2014/main" xmlns="" id="{14F0D2A8-B196-0FC0-8349-BCD6D369B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2953" y="3070652"/>
            <a:ext cx="15986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= 8.88</a:t>
            </a:r>
          </a:p>
        </p:txBody>
      </p:sp>
      <p:sp>
        <p:nvSpPr>
          <p:cNvPr id="13" name="Text Box 27">
            <a:extLst>
              <a:ext uri="{FF2B5EF4-FFF2-40B4-BE49-F238E27FC236}">
                <a16:creationId xmlns:a16="http://schemas.microsoft.com/office/drawing/2014/main" xmlns="" id="{7AC929BD-F281-8FCD-AD54-5104BDC8D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4143" y="2574355"/>
            <a:ext cx="15986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= 8.96</a:t>
            </a:r>
          </a:p>
        </p:txBody>
      </p:sp>
      <p:sp>
        <p:nvSpPr>
          <p:cNvPr id="15" name="Text Box 27">
            <a:extLst>
              <a:ext uri="{FF2B5EF4-FFF2-40B4-BE49-F238E27FC236}">
                <a16:creationId xmlns:a16="http://schemas.microsoft.com/office/drawing/2014/main" xmlns="" id="{AA6FD055-59FE-5B38-9D76-249213685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8530" y="2046362"/>
            <a:ext cx="15986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= 16.88</a:t>
            </a:r>
          </a:p>
        </p:txBody>
      </p:sp>
      <p:sp>
        <p:nvSpPr>
          <p:cNvPr id="17" name="Text Box 27">
            <a:extLst>
              <a:ext uri="{FF2B5EF4-FFF2-40B4-BE49-F238E27FC236}">
                <a16:creationId xmlns:a16="http://schemas.microsoft.com/office/drawing/2014/main" xmlns="" id="{1DC611C9-73FF-EA95-A820-437F6377B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0455" y="1546225"/>
            <a:ext cx="15986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= 8.96</a:t>
            </a:r>
          </a:p>
        </p:txBody>
      </p:sp>
      <p:sp>
        <p:nvSpPr>
          <p:cNvPr id="19" name="Text Box 27">
            <a:extLst>
              <a:ext uri="{FF2B5EF4-FFF2-40B4-BE49-F238E27FC236}">
                <a16:creationId xmlns:a16="http://schemas.microsoft.com/office/drawing/2014/main" xmlns="" id="{0F21CD09-5342-A00F-3022-08CE0A1A0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253" y="2189945"/>
            <a:ext cx="351605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8.88 &lt; 8.96 &lt; 16.88</a:t>
            </a:r>
          </a:p>
        </p:txBody>
      </p: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xmlns="" id="{6D0B10C7-66E8-9681-6C9A-46DBA3A5D14A}"/>
              </a:ext>
            </a:extLst>
          </p:cNvPr>
          <p:cNvCxnSpPr/>
          <p:nvPr/>
        </p:nvCxnSpPr>
        <p:spPr bwMode="auto">
          <a:xfrm>
            <a:off x="3348178" y="1389916"/>
            <a:ext cx="720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EF14D014-3D29-1964-61D6-9CE5C9F8C618}"/>
              </a:ext>
            </a:extLst>
          </p:cNvPr>
          <p:cNvSpPr/>
          <p:nvPr/>
        </p:nvSpPr>
        <p:spPr bwMode="auto">
          <a:xfrm>
            <a:off x="5366828" y="2199470"/>
            <a:ext cx="828000" cy="504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Text Box 27">
            <a:extLst>
              <a:ext uri="{FF2B5EF4-FFF2-40B4-BE49-F238E27FC236}">
                <a16:creationId xmlns:a16="http://schemas.microsoft.com/office/drawing/2014/main" xmlns="" id="{4CBB6C0D-400A-1FE4-7860-6F2800297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7" y="1546225"/>
            <a:ext cx="4080953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A. 8</a:t>
            </a:r>
            <a:r>
              <a:rPr lang="zh-TW" altLang="en-US" sz="2800" dirty="0"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cs typeface="Arial" panose="020B0604020202020204" pitchFamily="34" charset="0"/>
              </a:rPr>
              <a:t>0.88</a:t>
            </a:r>
            <a:r>
              <a:rPr lang="zh-TW" altLang="en-US" sz="2800" dirty="0"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cs typeface="Arial" panose="020B0604020202020204" pitchFamily="34" charset="0"/>
              </a:rPr>
              <a:t>0.08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B. 0.8</a:t>
            </a:r>
            <a:r>
              <a:rPr lang="zh-TW" altLang="en-US" sz="2800" dirty="0"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cs typeface="Arial" panose="020B0604020202020204" pitchFamily="34" charset="0"/>
              </a:rPr>
              <a:t>8</a:t>
            </a:r>
            <a:r>
              <a:rPr lang="zh-TW" altLang="en-US" sz="2800" dirty="0"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cs typeface="Arial" panose="020B0604020202020204" pitchFamily="34" charset="0"/>
              </a:rPr>
              <a:t>8.08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C. 0.08</a:t>
            </a:r>
            <a:r>
              <a:rPr lang="zh-TW" altLang="en-US" sz="2800" dirty="0"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cs typeface="Arial" panose="020B0604020202020204" pitchFamily="34" charset="0"/>
              </a:rPr>
              <a:t>8.08</a:t>
            </a:r>
            <a:r>
              <a:rPr lang="zh-TW" altLang="en-US" sz="2800" dirty="0"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cs typeface="Arial" panose="020B0604020202020204" pitchFamily="34" charset="0"/>
              </a:rPr>
              <a:t>0.8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D. 0.8</a:t>
            </a:r>
            <a:r>
              <a:rPr lang="zh-TW" altLang="en-US" sz="2800" dirty="0"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cs typeface="Arial" panose="020B0604020202020204" pitchFamily="34" charset="0"/>
              </a:rPr>
              <a:t>0.08</a:t>
            </a:r>
            <a:r>
              <a:rPr lang="zh-TW" altLang="en-US" sz="2800" dirty="0"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cs typeface="Arial" panose="020B0604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00140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7" grpId="0" animBg="1"/>
      <p:bldP spid="27" grpId="1" animBg="1"/>
      <p:bldP spid="29" grpId="0" animBg="1"/>
      <p:bldP spid="29" grpId="1" animBg="1"/>
      <p:bldP spid="23" grpId="0" animBg="1"/>
      <p:bldP spid="23" grpId="1" animBg="1"/>
      <p:bldP spid="8" grpId="0" animBg="1"/>
      <p:bldP spid="9" grpId="0"/>
      <p:bldP spid="11" grpId="0"/>
      <p:bldP spid="11" grpId="1"/>
      <p:bldP spid="13" grpId="0"/>
      <p:bldP spid="13" grpId="1"/>
      <p:bldP spid="15" grpId="0"/>
      <p:bldP spid="15" grpId="1"/>
      <p:bldP spid="17" grpId="0"/>
      <p:bldP spid="17" grpId="1"/>
      <p:bldP spid="19" grpId="0"/>
      <p:bldP spid="19" grpId="1"/>
      <p:bldP spid="22" grpId="0" animBg="1"/>
      <p:bldP spid="2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2">
            <a:extLst>
              <a:ext uri="{FF2B5EF4-FFF2-40B4-BE49-F238E27FC236}">
                <a16:creationId xmlns:a16="http://schemas.microsoft.com/office/drawing/2014/main" xmlns="" id="{1E6179E3-8FDD-CCE4-6963-60666862C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0579" y="3968236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C6127C82-0139-EF8F-C389-A873E6A0D71E}"/>
              </a:ext>
            </a:extLst>
          </p:cNvPr>
          <p:cNvSpPr/>
          <p:nvPr/>
        </p:nvSpPr>
        <p:spPr bwMode="auto">
          <a:xfrm>
            <a:off x="5375814" y="3955758"/>
            <a:ext cx="432000" cy="396000"/>
          </a:xfrm>
          <a:prstGeom prst="rect">
            <a:avLst/>
          </a:prstGeom>
          <a:solidFill>
            <a:srgbClr val="FFD65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72C21560-9372-0503-01E1-36F3C7F464CB}"/>
              </a:ext>
            </a:extLst>
          </p:cNvPr>
          <p:cNvSpPr/>
          <p:nvPr/>
        </p:nvSpPr>
        <p:spPr bwMode="auto">
          <a:xfrm>
            <a:off x="1708355" y="3952479"/>
            <a:ext cx="432000" cy="396000"/>
          </a:xfrm>
          <a:prstGeom prst="rect">
            <a:avLst/>
          </a:prstGeom>
          <a:solidFill>
            <a:srgbClr val="FFD65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ABBC987B-E896-97B2-8B3F-73CD4362047A}"/>
              </a:ext>
            </a:extLst>
          </p:cNvPr>
          <p:cNvSpPr/>
          <p:nvPr/>
        </p:nvSpPr>
        <p:spPr bwMode="auto">
          <a:xfrm>
            <a:off x="1325737" y="4469274"/>
            <a:ext cx="432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CD6396C0-4FA4-B4D0-9280-2C8534F0DBC1}"/>
              </a:ext>
            </a:extLst>
          </p:cNvPr>
          <p:cNvSpPr/>
          <p:nvPr/>
        </p:nvSpPr>
        <p:spPr bwMode="auto">
          <a:xfrm>
            <a:off x="4967060" y="4459741"/>
            <a:ext cx="432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C3C68DFD-20FA-38C3-B57D-6A8BAB901BB6}"/>
              </a:ext>
            </a:extLst>
          </p:cNvPr>
          <p:cNvSpPr/>
          <p:nvPr/>
        </p:nvSpPr>
        <p:spPr bwMode="auto">
          <a:xfrm>
            <a:off x="4967060" y="3951519"/>
            <a:ext cx="432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DFF256FF-4CC3-1D33-CB85-ECAE2A28476B}"/>
              </a:ext>
            </a:extLst>
          </p:cNvPr>
          <p:cNvSpPr/>
          <p:nvPr/>
        </p:nvSpPr>
        <p:spPr bwMode="auto">
          <a:xfrm>
            <a:off x="1290225" y="3951519"/>
            <a:ext cx="432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E79C7348-21D0-FDF8-3D5B-912ABFFE2AEE}"/>
              </a:ext>
            </a:extLst>
          </p:cNvPr>
          <p:cNvSpPr txBox="1"/>
          <p:nvPr/>
        </p:nvSpPr>
        <p:spPr>
          <a:xfrm>
            <a:off x="766762" y="904796"/>
            <a:ext cx="76628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一個四位數的密碼，是由一個兩位數的合成數和一個兩位數的質數合併而成，如下圖所示。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Text Box 27">
            <a:extLst>
              <a:ext uri="{FF2B5EF4-FFF2-40B4-BE49-F238E27FC236}">
                <a16:creationId xmlns:a16="http://schemas.microsoft.com/office/drawing/2014/main" xmlns="" id="{8EEBEE93-F1AF-B123-D4FA-88981EF68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7" y="3889375"/>
            <a:ext cx="5741988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A. 2144			B. 3359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C. 4317			D. 7163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E99A18F7-9457-C177-4223-69AA5BBF4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3F83F69C-C585-B014-F2BA-534C2B747289}"/>
              </a:ext>
            </a:extLst>
          </p:cNvPr>
          <p:cNvSpPr txBox="1"/>
          <p:nvPr/>
        </p:nvSpPr>
        <p:spPr>
          <a:xfrm>
            <a:off x="766762" y="3324146"/>
            <a:ext cx="5329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以下哪一個可能是這個密碼？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xmlns="" id="{52552C7D-6218-551D-3488-01E49C844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374" y="2039878"/>
            <a:ext cx="3705472" cy="828000"/>
          </a:xfrm>
          <a:prstGeom prst="rect">
            <a:avLst/>
          </a:prstGeom>
        </p:spPr>
      </p:pic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21FCB11E-399B-E754-3951-0392D4FA6054}"/>
              </a:ext>
            </a:extLst>
          </p:cNvPr>
          <p:cNvSpPr txBox="1"/>
          <p:nvPr/>
        </p:nvSpPr>
        <p:spPr>
          <a:xfrm>
            <a:off x="1586127" y="2821018"/>
            <a:ext cx="1271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4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合成數</a:t>
            </a:r>
            <a:endParaRPr lang="zh-CN" altLang="en-US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93FF8199-067E-7AF0-F86D-A34298D37B88}"/>
              </a:ext>
            </a:extLst>
          </p:cNvPr>
          <p:cNvSpPr txBox="1"/>
          <p:nvPr/>
        </p:nvSpPr>
        <p:spPr>
          <a:xfrm>
            <a:off x="3754653" y="2821018"/>
            <a:ext cx="814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4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質數</a:t>
            </a:r>
            <a:endParaRPr lang="zh-CN" altLang="en-US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4A2E54DE-D5E9-2D0C-A098-96FF0349B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347" y="2104429"/>
            <a:ext cx="2896272" cy="1107996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有多於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個因數的數是</a:t>
            </a:r>
            <a:r>
              <a:rPr lang="zh-CN" altLang="en-US" sz="2200" b="0" u="sng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合成數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，只有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個因數的數是</a:t>
            </a:r>
            <a:r>
              <a:rPr lang="zh-CN" altLang="en-US" sz="2200" b="0" u="sng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質數</a:t>
            </a: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437E0DE5-BFBF-729E-87EF-36D28C9EF348}"/>
              </a:ext>
            </a:extLst>
          </p:cNvPr>
          <p:cNvSpPr/>
          <p:nvPr/>
        </p:nvSpPr>
        <p:spPr bwMode="auto">
          <a:xfrm>
            <a:off x="1214862" y="1953087"/>
            <a:ext cx="1723645" cy="1329050"/>
          </a:xfrm>
          <a:prstGeom prst="rect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073A7973-06AA-19CA-AE0D-5BFE7D7A749D}"/>
              </a:ext>
            </a:extLst>
          </p:cNvPr>
          <p:cNvSpPr/>
          <p:nvPr/>
        </p:nvSpPr>
        <p:spPr bwMode="auto">
          <a:xfrm>
            <a:off x="3257594" y="1952541"/>
            <a:ext cx="1723645" cy="1329050"/>
          </a:xfrm>
          <a:prstGeom prst="rect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xmlns="" id="{FF2EA94B-B21C-72E4-6DB0-33DD920A6690}"/>
              </a:ext>
            </a:extLst>
          </p:cNvPr>
          <p:cNvSpPr txBox="1"/>
          <p:nvPr/>
        </p:nvSpPr>
        <p:spPr>
          <a:xfrm>
            <a:off x="2105630" y="3865122"/>
            <a:ext cx="1334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合成數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xmlns="" id="{C5A8ED15-E38E-986E-6DC4-A995C14973BD}"/>
              </a:ext>
            </a:extLst>
          </p:cNvPr>
          <p:cNvSpPr txBox="1"/>
          <p:nvPr/>
        </p:nvSpPr>
        <p:spPr>
          <a:xfrm>
            <a:off x="5743854" y="3865122"/>
            <a:ext cx="1334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合成數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xmlns="" id="{978EABD5-2023-F54B-4518-FD3149070831}"/>
              </a:ext>
            </a:extLst>
          </p:cNvPr>
          <p:cNvSpPr txBox="1"/>
          <p:nvPr/>
        </p:nvSpPr>
        <p:spPr>
          <a:xfrm>
            <a:off x="2121078" y="4378551"/>
            <a:ext cx="1106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質數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xmlns="" id="{B5092A35-B579-58F6-1CFE-BDA80D070945}"/>
              </a:ext>
            </a:extLst>
          </p:cNvPr>
          <p:cNvSpPr txBox="1"/>
          <p:nvPr/>
        </p:nvSpPr>
        <p:spPr>
          <a:xfrm>
            <a:off x="5743854" y="4378551"/>
            <a:ext cx="1106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質數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xmlns="" id="{AAE45088-ECA5-E585-DE4E-94FDDB3ACC28}"/>
              </a:ext>
            </a:extLst>
          </p:cNvPr>
          <p:cNvSpPr txBox="1"/>
          <p:nvPr/>
        </p:nvSpPr>
        <p:spPr>
          <a:xfrm>
            <a:off x="2106000" y="3866774"/>
            <a:ext cx="1334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合成數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xmlns="" id="{C4A2DDAC-C888-6D8B-7106-9E72A3C69942}"/>
              </a:ext>
            </a:extLst>
          </p:cNvPr>
          <p:cNvSpPr txBox="1"/>
          <p:nvPr/>
        </p:nvSpPr>
        <p:spPr>
          <a:xfrm>
            <a:off x="5731913" y="3874450"/>
            <a:ext cx="1106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質數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xmlns="" id="{1BCD31CC-267A-B19F-B590-74A5DD7B66EF}"/>
              </a:ext>
            </a:extLst>
          </p:cNvPr>
          <p:cNvSpPr txBox="1"/>
          <p:nvPr/>
        </p:nvSpPr>
        <p:spPr>
          <a:xfrm>
            <a:off x="4073942" y="3924706"/>
            <a:ext cx="609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5" name="TextBox 27">
            <a:extLst>
              <a:ext uri="{FF2B5EF4-FFF2-40B4-BE49-F238E27FC236}">
                <a16:creationId xmlns:a16="http://schemas.microsoft.com/office/drawing/2014/main" xmlns="" id="{80FEDECD-5217-4814-5F54-B5CBB2321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1452" y="3934357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6" name="文字方塊 55">
            <a:extLst>
              <a:ext uri="{FF2B5EF4-FFF2-40B4-BE49-F238E27FC236}">
                <a16:creationId xmlns:a16="http://schemas.microsoft.com/office/drawing/2014/main" xmlns="" id="{2DA2F992-8262-AC77-0EFF-B70E50281FB3}"/>
              </a:ext>
            </a:extLst>
          </p:cNvPr>
          <p:cNvSpPr txBox="1"/>
          <p:nvPr/>
        </p:nvSpPr>
        <p:spPr>
          <a:xfrm>
            <a:off x="532785" y="3880917"/>
            <a:ext cx="609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7" name="文字方塊 56">
            <a:extLst>
              <a:ext uri="{FF2B5EF4-FFF2-40B4-BE49-F238E27FC236}">
                <a16:creationId xmlns:a16="http://schemas.microsoft.com/office/drawing/2014/main" xmlns="" id="{DBC370C0-8EC4-BB50-AD82-1D8725DB2B91}"/>
              </a:ext>
            </a:extLst>
          </p:cNvPr>
          <p:cNvSpPr txBox="1"/>
          <p:nvPr/>
        </p:nvSpPr>
        <p:spPr>
          <a:xfrm>
            <a:off x="526264" y="4388342"/>
            <a:ext cx="609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8" name="文字方塊 57">
            <a:extLst>
              <a:ext uri="{FF2B5EF4-FFF2-40B4-BE49-F238E27FC236}">
                <a16:creationId xmlns:a16="http://schemas.microsoft.com/office/drawing/2014/main" xmlns="" id="{8816811F-3E75-97F5-49D0-C09A4FF4988C}"/>
              </a:ext>
            </a:extLst>
          </p:cNvPr>
          <p:cNvSpPr txBox="1"/>
          <p:nvPr/>
        </p:nvSpPr>
        <p:spPr>
          <a:xfrm>
            <a:off x="4122289" y="4405664"/>
            <a:ext cx="609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6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44" grpId="0" animBg="1"/>
      <p:bldP spid="44" grpId="1" animBg="1"/>
      <p:bldP spid="42" grpId="0" animBg="1"/>
      <p:bldP spid="42" grpId="1" animBg="1"/>
      <p:bldP spid="24" grpId="0" animBg="1"/>
      <p:bldP spid="24" grpId="1" animBg="1"/>
      <p:bldP spid="26" grpId="0" animBg="1"/>
      <p:bldP spid="26" grpId="1" animBg="1"/>
      <p:bldP spid="22" grpId="0" animBg="1"/>
      <p:bldP spid="22" grpId="1" animBg="1"/>
      <p:bldP spid="20" grpId="0" animBg="1"/>
      <p:bldP spid="20" grpId="1" animBg="1"/>
      <p:bldP spid="18" grpId="0" animBg="1"/>
      <p:bldP spid="18" grpId="1" animBg="1"/>
      <p:bldP spid="30" grpId="0" animBg="1"/>
      <p:bldP spid="30" grpId="1" animBg="1"/>
      <p:bldP spid="32" grpId="0" animBg="1"/>
      <p:bldP spid="32" grpId="1" animBg="1"/>
      <p:bldP spid="34" grpId="0"/>
      <p:bldP spid="34" grpId="1"/>
      <p:bldP spid="36" grpId="0"/>
      <p:bldP spid="36" grpId="1"/>
      <p:bldP spid="38" grpId="0"/>
      <p:bldP spid="38" grpId="1"/>
      <p:bldP spid="40" grpId="0"/>
      <p:bldP spid="40" grpId="1"/>
      <p:bldP spid="46" grpId="0"/>
      <p:bldP spid="46" grpId="1"/>
      <p:bldP spid="48" grpId="0"/>
      <p:bldP spid="48" grpId="1"/>
      <p:bldP spid="53" grpId="0"/>
      <p:bldP spid="53" grpId="1"/>
      <p:bldP spid="55" grpId="0"/>
      <p:bldP spid="56" grpId="0"/>
      <p:bldP spid="56" grpId="1"/>
      <p:bldP spid="57" grpId="0"/>
      <p:bldP spid="57" grpId="1"/>
      <p:bldP spid="58" grpId="0"/>
      <p:bldP spid="58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矩形 45">
            <a:extLst>
              <a:ext uri="{FF2B5EF4-FFF2-40B4-BE49-F238E27FC236}">
                <a16:creationId xmlns:a16="http://schemas.microsoft.com/office/drawing/2014/main" xmlns="" id="{4EEE1D3A-AE0C-4F5D-A5CC-3A776B8DEA5F}"/>
              </a:ext>
            </a:extLst>
          </p:cNvPr>
          <p:cNvSpPr/>
          <p:nvPr/>
        </p:nvSpPr>
        <p:spPr bwMode="auto">
          <a:xfrm>
            <a:off x="794285" y="4238268"/>
            <a:ext cx="7914286" cy="344195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4EEE1D3A-AE0C-4F5D-A5CC-3A776B8DEA5F}"/>
              </a:ext>
            </a:extLst>
          </p:cNvPr>
          <p:cNvSpPr/>
          <p:nvPr/>
        </p:nvSpPr>
        <p:spPr bwMode="auto">
          <a:xfrm>
            <a:off x="1085141" y="5477851"/>
            <a:ext cx="4052916" cy="344195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xmlns="" id="{ED79B872-FF53-4280-B373-A55BC037E60A}"/>
              </a:ext>
            </a:extLst>
          </p:cNvPr>
          <p:cNvSpPr/>
          <p:nvPr/>
        </p:nvSpPr>
        <p:spPr bwMode="auto">
          <a:xfrm>
            <a:off x="817045" y="1624885"/>
            <a:ext cx="2840555" cy="699077"/>
          </a:xfrm>
          <a:prstGeom prst="rect">
            <a:avLst/>
          </a:prstGeom>
          <a:solidFill>
            <a:srgbClr val="FFA7D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xmlns="" id="{4EEE1D3A-AE0C-4F5D-A5CC-3A776B8DEA5F}"/>
              </a:ext>
            </a:extLst>
          </p:cNvPr>
          <p:cNvSpPr/>
          <p:nvPr/>
        </p:nvSpPr>
        <p:spPr bwMode="auto">
          <a:xfrm>
            <a:off x="2140570" y="913389"/>
            <a:ext cx="778121" cy="699077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81D8B85F-C4D9-4FDE-AA63-28DE364CAFE5}"/>
              </a:ext>
            </a:extLst>
          </p:cNvPr>
          <p:cNvSpPr/>
          <p:nvPr/>
        </p:nvSpPr>
        <p:spPr bwMode="auto">
          <a:xfrm>
            <a:off x="3772012" y="1014115"/>
            <a:ext cx="4688497" cy="495569"/>
          </a:xfrm>
          <a:prstGeom prst="rect">
            <a:avLst/>
          </a:prstGeom>
          <a:solidFill>
            <a:srgbClr val="FFA7D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xmlns="" id="{2AB70525-7A18-40DA-9ED2-B51A9BED16BB}"/>
              </a:ext>
            </a:extLst>
          </p:cNvPr>
          <p:cNvSpPr/>
          <p:nvPr/>
        </p:nvSpPr>
        <p:spPr bwMode="auto">
          <a:xfrm>
            <a:off x="2205815" y="1626021"/>
            <a:ext cx="860658" cy="699077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2" name="Rectangle 2">
            <a:extLst>
              <a:ext uri="{FF2B5EF4-FFF2-40B4-BE49-F238E27FC236}">
                <a16:creationId xmlns:a16="http://schemas.microsoft.com/office/drawing/2014/main" xmlns="" id="{D0588BDD-EB1A-4082-ADD1-59F6BCC0E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965" y="3487941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5F20239-DEA8-9762-A474-410AD9E6B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103814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30" name="组合 17">
            <a:extLst>
              <a:ext uri="{FF2B5EF4-FFF2-40B4-BE49-F238E27FC236}">
                <a16:creationId xmlns:a16="http://schemas.microsoft.com/office/drawing/2014/main" xmlns="" id="{7E463AA4-D2DE-46F1-AF2C-60DA8B35D02D}"/>
              </a:ext>
            </a:extLst>
          </p:cNvPr>
          <p:cNvGrpSpPr>
            <a:grpSpLocks/>
          </p:cNvGrpSpPr>
          <p:nvPr/>
        </p:nvGrpSpPr>
        <p:grpSpPr bwMode="auto">
          <a:xfrm>
            <a:off x="2283180" y="853265"/>
            <a:ext cx="821243" cy="861774"/>
            <a:chOff x="3670621" y="1881261"/>
            <a:chExt cx="402321" cy="860992"/>
          </a:xfrm>
        </p:grpSpPr>
        <p:sp>
          <p:nvSpPr>
            <p:cNvPr id="31" name="Rectangle 4">
              <a:extLst>
                <a:ext uri="{FF2B5EF4-FFF2-40B4-BE49-F238E27FC236}">
                  <a16:creationId xmlns:a16="http://schemas.microsoft.com/office/drawing/2014/main" xmlns="" id="{A629BAC9-F6A1-4960-A571-133B00D878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621" y="1881261"/>
              <a:ext cx="402321" cy="86099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2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5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32" name="直接连接符 16">
              <a:extLst>
                <a:ext uri="{FF2B5EF4-FFF2-40B4-BE49-F238E27FC236}">
                  <a16:creationId xmlns:a16="http://schemas.microsoft.com/office/drawing/2014/main" xmlns="" id="{A84F6C35-BCC0-4DB7-B28D-E894E56EA34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744935" y="2288861"/>
              <a:ext cx="246906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3" name="组合 17">
            <a:extLst>
              <a:ext uri="{FF2B5EF4-FFF2-40B4-BE49-F238E27FC236}">
                <a16:creationId xmlns:a16="http://schemas.microsoft.com/office/drawing/2014/main" xmlns="" id="{E1EB8BD4-D1EC-4CF7-A911-1B7CCA39C3B6}"/>
              </a:ext>
            </a:extLst>
          </p:cNvPr>
          <p:cNvGrpSpPr>
            <a:grpSpLocks/>
          </p:cNvGrpSpPr>
          <p:nvPr/>
        </p:nvGrpSpPr>
        <p:grpSpPr bwMode="auto">
          <a:xfrm>
            <a:off x="2334601" y="1575481"/>
            <a:ext cx="821243" cy="861774"/>
            <a:chOff x="3670621" y="1881261"/>
            <a:chExt cx="402321" cy="860992"/>
          </a:xfrm>
        </p:grpSpPr>
        <p:sp>
          <p:nvSpPr>
            <p:cNvPr id="34" name="Rectangle 4">
              <a:extLst>
                <a:ext uri="{FF2B5EF4-FFF2-40B4-BE49-F238E27FC236}">
                  <a16:creationId xmlns:a16="http://schemas.microsoft.com/office/drawing/2014/main" xmlns="" id="{A8A2B19F-E7E5-4B15-BFAF-8C6D889D1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621" y="1881261"/>
              <a:ext cx="402321" cy="86099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27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40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35" name="直接连接符 16">
              <a:extLst>
                <a:ext uri="{FF2B5EF4-FFF2-40B4-BE49-F238E27FC236}">
                  <a16:creationId xmlns:a16="http://schemas.microsoft.com/office/drawing/2014/main" xmlns="" id="{5F1D2E5C-60A6-49C5-A311-0CC0870B8FD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707168" y="2288861"/>
              <a:ext cx="317451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3" name="TextBox 27">
            <a:extLst>
              <a:ext uri="{FF2B5EF4-FFF2-40B4-BE49-F238E27FC236}">
                <a16:creationId xmlns:a16="http://schemas.microsoft.com/office/drawing/2014/main" xmlns="" id="{FBFFDEA6-D1C7-4719-9CA6-1C7D3D093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5992" y="342214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1" name="Rectangle 4">
            <a:extLst>
              <a:ext uri="{FF2B5EF4-FFF2-40B4-BE49-F238E27FC236}">
                <a16:creationId xmlns:a16="http://schemas.microsoft.com/office/drawing/2014/main" xmlns="" id="{10CB8DC2-2C6D-43A7-B862-1A6FA85CD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47" y="4123421"/>
            <a:ext cx="828130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4.4km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＜</a:t>
            </a:r>
            <a:r>
              <a:rPr lang="zh-CN" altLang="en-US" sz="2800" b="0" u="sng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家</a:t>
            </a:r>
            <a:r>
              <a:rPr lang="zh-CN" altLang="en-US" sz="2800" b="0" u="sng" dirty="0">
                <a:solidFill>
                  <a:srgbClr val="0000FF"/>
                </a:solidFill>
                <a:ea typeface="標楷體" panose="03000509000000000000" pitchFamily="65" charset="-120"/>
              </a:rPr>
              <a:t>研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跑了的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路程</a:t>
            </a:r>
            <a:r>
              <a:rPr lang="en-US" altLang="zh-CN" sz="28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＜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4.675km(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或 </a:t>
            </a: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4.675km)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xmlns="" id="{AD865A44-54BC-444E-BB78-1F76562E7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203" y="607061"/>
            <a:ext cx="965344" cy="711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algn="ctr"/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4.4</a:t>
            </a:r>
          </a:p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3" name="Rectangle 4">
            <a:extLst>
              <a:ext uri="{FF2B5EF4-FFF2-40B4-BE49-F238E27FC236}">
                <a16:creationId xmlns:a16="http://schemas.microsoft.com/office/drawing/2014/main" xmlns="" id="{A3D83781-AA19-42C2-98A2-7B8C53E05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949" y="2148677"/>
            <a:ext cx="1113120" cy="711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algn="ctr"/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4.675</a:t>
            </a:r>
          </a:p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64" name="群組 35">
            <a:extLst>
              <a:ext uri="{FF2B5EF4-FFF2-40B4-BE49-F238E27FC236}">
                <a16:creationId xmlns:a16="http://schemas.microsoft.com/office/drawing/2014/main" xmlns="" id="{F8731285-4623-49DE-B212-DD30B5999141}"/>
              </a:ext>
            </a:extLst>
          </p:cNvPr>
          <p:cNvGrpSpPr/>
          <p:nvPr/>
        </p:nvGrpSpPr>
        <p:grpSpPr>
          <a:xfrm>
            <a:off x="2259699" y="3864369"/>
            <a:ext cx="1831861" cy="811213"/>
            <a:chOff x="1143719" y="4696382"/>
            <a:chExt cx="1831861" cy="811213"/>
          </a:xfrm>
        </p:grpSpPr>
        <p:sp>
          <p:nvSpPr>
            <p:cNvPr id="73" name="Rectangle 4">
              <a:extLst>
                <a:ext uri="{FF2B5EF4-FFF2-40B4-BE49-F238E27FC236}">
                  <a16:creationId xmlns:a16="http://schemas.microsoft.com/office/drawing/2014/main" xmlns="" id="{1BEFF415-85B7-44A1-8532-43A78357D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719" y="4816748"/>
              <a:ext cx="65162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4</a:t>
              </a:r>
            </a:p>
          </p:txBody>
        </p:sp>
        <p:grpSp>
          <p:nvGrpSpPr>
            <p:cNvPr id="74" name="组合 17">
              <a:extLst>
                <a:ext uri="{FF2B5EF4-FFF2-40B4-BE49-F238E27FC236}">
                  <a16:creationId xmlns:a16="http://schemas.microsoft.com/office/drawing/2014/main" xmlns="" id="{F3026E9D-EA62-44BC-97DB-CD6657823C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8714" y="4696382"/>
              <a:ext cx="500062" cy="811213"/>
              <a:chOff x="3643306" y="1917661"/>
              <a:chExt cx="500066" cy="810478"/>
            </a:xfrm>
          </p:grpSpPr>
          <p:sp>
            <p:nvSpPr>
              <p:cNvPr id="76" name="Rectangle 4">
                <a:extLst>
                  <a:ext uri="{FF2B5EF4-FFF2-40B4-BE49-F238E27FC236}">
                    <a16:creationId xmlns:a16="http://schemas.microsoft.com/office/drawing/2014/main" xmlns="" id="{031C45F6-50E4-4C30-A254-D6FC3DF3A9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3306" y="1917661"/>
                <a:ext cx="500066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5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7" name="直接连接符 16">
                <a:extLst>
                  <a:ext uri="{FF2B5EF4-FFF2-40B4-BE49-F238E27FC236}">
                    <a16:creationId xmlns:a16="http://schemas.microsoft.com/office/drawing/2014/main" xmlns="" id="{5D479CD9-4A46-49C0-BA01-EC35DD79CE0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03057" y="2300002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75" name="Rectangle 4">
              <a:extLst>
                <a:ext uri="{FF2B5EF4-FFF2-40B4-BE49-F238E27FC236}">
                  <a16:creationId xmlns:a16="http://schemas.microsoft.com/office/drawing/2014/main" xmlns="" id="{3895C525-0683-41A5-98DB-53F54A27C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955" y="4809313"/>
              <a:ext cx="1109625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4.4</a:t>
              </a:r>
            </a:p>
          </p:txBody>
        </p:sp>
      </p:grpSp>
      <p:grpSp>
        <p:nvGrpSpPr>
          <p:cNvPr id="78" name="群組 35">
            <a:extLst>
              <a:ext uri="{FF2B5EF4-FFF2-40B4-BE49-F238E27FC236}">
                <a16:creationId xmlns:a16="http://schemas.microsoft.com/office/drawing/2014/main" xmlns="" id="{FD1D69E5-F698-4E02-89E1-3C00E2DF3460}"/>
              </a:ext>
            </a:extLst>
          </p:cNvPr>
          <p:cNvGrpSpPr/>
          <p:nvPr/>
        </p:nvGrpSpPr>
        <p:grpSpPr>
          <a:xfrm>
            <a:off x="4581388" y="3817859"/>
            <a:ext cx="2178262" cy="810478"/>
            <a:chOff x="1143719" y="4696750"/>
            <a:chExt cx="2178262" cy="810478"/>
          </a:xfrm>
        </p:grpSpPr>
        <p:sp>
          <p:nvSpPr>
            <p:cNvPr id="83" name="Rectangle 4">
              <a:extLst>
                <a:ext uri="{FF2B5EF4-FFF2-40B4-BE49-F238E27FC236}">
                  <a16:creationId xmlns:a16="http://schemas.microsoft.com/office/drawing/2014/main" xmlns="" id="{6BD880A6-13B6-4DF2-AB61-186B20D56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719" y="4816748"/>
              <a:ext cx="65162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4</a:t>
              </a:r>
            </a:p>
          </p:txBody>
        </p:sp>
        <p:grpSp>
          <p:nvGrpSpPr>
            <p:cNvPr id="84" name="组合 17">
              <a:extLst>
                <a:ext uri="{FF2B5EF4-FFF2-40B4-BE49-F238E27FC236}">
                  <a16:creationId xmlns:a16="http://schemas.microsoft.com/office/drawing/2014/main" xmlns="" id="{CAE2CBBE-F405-42F1-9B2E-4BF55DD445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00239" y="4696750"/>
              <a:ext cx="589635" cy="810478"/>
              <a:chOff x="3624833" y="1918027"/>
              <a:chExt cx="589640" cy="809743"/>
            </a:xfrm>
          </p:grpSpPr>
          <p:sp>
            <p:nvSpPr>
              <p:cNvPr id="86" name="Rectangle 4">
                <a:extLst>
                  <a:ext uri="{FF2B5EF4-FFF2-40B4-BE49-F238E27FC236}">
                    <a16:creationId xmlns:a16="http://schemas.microsoft.com/office/drawing/2014/main" xmlns="" id="{2544E142-2EE8-446E-9764-D1185DC385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4833" y="1918027"/>
                <a:ext cx="589640" cy="809743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27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40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87" name="直接连接符 16">
                <a:extLst>
                  <a:ext uri="{FF2B5EF4-FFF2-40B4-BE49-F238E27FC236}">
                    <a16:creationId xmlns:a16="http://schemas.microsoft.com/office/drawing/2014/main" xmlns="" id="{9FB92200-41EF-4E2A-9871-11399C2CFFF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658761" y="2300002"/>
                <a:ext cx="468004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85" name="Rectangle 4">
              <a:extLst>
                <a:ext uri="{FF2B5EF4-FFF2-40B4-BE49-F238E27FC236}">
                  <a16:creationId xmlns:a16="http://schemas.microsoft.com/office/drawing/2014/main" xmlns="" id="{8F27D906-ACE3-4426-A8D2-CF58F75867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663" y="4809313"/>
              <a:ext cx="1428318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4.675</a:t>
              </a:r>
            </a:p>
          </p:txBody>
        </p:sp>
      </p:grp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10CB8DC2-2C6D-43A7-B862-1A6FA85CD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509" y="4783859"/>
            <a:ext cx="37006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</a:t>
            </a: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4km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＜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4.4km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4EEE1D3A-AE0C-4F5D-A5CC-3A776B8DEA5F}"/>
              </a:ext>
            </a:extLst>
          </p:cNvPr>
          <p:cNvSpPr/>
          <p:nvPr/>
        </p:nvSpPr>
        <p:spPr bwMode="auto">
          <a:xfrm>
            <a:off x="1249759" y="3008605"/>
            <a:ext cx="1185115" cy="344195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10CB8DC2-2C6D-43A7-B862-1A6FA85CD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6159" y="4785327"/>
            <a:ext cx="37006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B.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不能等於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4.4km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4EEE1D3A-AE0C-4F5D-A5CC-3A776B8DEA5F}"/>
              </a:ext>
            </a:extLst>
          </p:cNvPr>
          <p:cNvSpPr/>
          <p:nvPr/>
        </p:nvSpPr>
        <p:spPr bwMode="auto">
          <a:xfrm>
            <a:off x="4871835" y="2991726"/>
            <a:ext cx="1198039" cy="344195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4EEE1D3A-AE0C-4F5D-A5CC-3A776B8DEA5F}"/>
              </a:ext>
            </a:extLst>
          </p:cNvPr>
          <p:cNvSpPr/>
          <p:nvPr/>
        </p:nvSpPr>
        <p:spPr bwMode="auto">
          <a:xfrm>
            <a:off x="1243296" y="3490513"/>
            <a:ext cx="1198039" cy="344195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4EEE1D3A-AE0C-4F5D-A5CC-3A776B8DEA5F}"/>
              </a:ext>
            </a:extLst>
          </p:cNvPr>
          <p:cNvSpPr/>
          <p:nvPr/>
        </p:nvSpPr>
        <p:spPr bwMode="auto">
          <a:xfrm>
            <a:off x="4896868" y="3476138"/>
            <a:ext cx="1198039" cy="344195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10CB8DC2-2C6D-43A7-B862-1A6FA85CD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5887" y="5374702"/>
            <a:ext cx="349196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D.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4.675km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＜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4.7km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7" name="Rectangle 4">
            <a:extLst>
              <a:ext uri="{FF2B5EF4-FFF2-40B4-BE49-F238E27FC236}">
                <a16:creationId xmlns:a16="http://schemas.microsoft.com/office/drawing/2014/main" xmlns="" id="{5778A45A-BE8C-4D53-94A4-CB4889B29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40" y="962671"/>
            <a:ext cx="8314924" cy="184665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2400"/>
              </a:spcAft>
            </a:pPr>
            <a:r>
              <a:rPr lang="zh-CN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家豪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跑了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  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km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</a:t>
            </a:r>
            <a:r>
              <a:rPr lang="zh-CN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家研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跑了的路程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比</a:t>
            </a: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家豪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長，但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又不長於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      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km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。以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下哪一個可能是</a:t>
            </a: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家研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跑了的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Aft>
                <a:spcPts val="240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路程？</a:t>
            </a:r>
          </a:p>
        </p:txBody>
      </p:sp>
      <p:sp>
        <p:nvSpPr>
          <p:cNvPr id="65" name="Rectangle 4">
            <a:extLst>
              <a:ext uri="{FF2B5EF4-FFF2-40B4-BE49-F238E27FC236}">
                <a16:creationId xmlns:a16="http://schemas.microsoft.com/office/drawing/2014/main" xmlns="" id="{39DE5700-5B32-4B62-993C-0AD802C6F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1" y="2890570"/>
            <a:ext cx="5542876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4.04km 			B. 4.4km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4.6km 			D. 4.7km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10CB8DC2-2C6D-43A7-B862-1A6FA85CD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638" y="5374702"/>
            <a:ext cx="507556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C.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4.4km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＜</a:t>
            </a: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4.6km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＜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4.675km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2594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45" grpId="0" animBg="1"/>
      <p:bldP spid="45" grpId="1" animBg="1"/>
      <p:bldP spid="54" grpId="0" animBg="1"/>
      <p:bldP spid="54" grpId="1" animBg="1"/>
      <p:bldP spid="55" grpId="0" animBg="1"/>
      <p:bldP spid="55" grpId="1" animBg="1"/>
      <p:bldP spid="57" grpId="0" animBg="1"/>
      <p:bldP spid="57" grpId="1" animBg="1"/>
      <p:bldP spid="59" grpId="0" animBg="1"/>
      <p:bldP spid="59" grpId="1" animBg="1"/>
      <p:bldP spid="52" grpId="0" animBg="1"/>
      <p:bldP spid="53" grpId="0"/>
      <p:bldP spid="61" grpId="0"/>
      <p:bldP spid="61" grpId="1"/>
      <p:bldP spid="62" grpId="0"/>
      <p:bldP spid="62" grpId="1"/>
      <p:bldP spid="63" grpId="0"/>
      <p:bldP spid="63" grpId="1"/>
      <p:bldP spid="36" grpId="0"/>
      <p:bldP spid="36" grpId="1"/>
      <p:bldP spid="38" grpId="0" animBg="1"/>
      <p:bldP spid="38" grpId="1" animBg="1"/>
      <p:bldP spid="39" grpId="0"/>
      <p:bldP spid="39" grpId="1"/>
      <p:bldP spid="40" grpId="0" animBg="1"/>
      <p:bldP spid="40" grpId="1" animBg="1"/>
      <p:bldP spid="41" grpId="0" animBg="1"/>
      <p:bldP spid="41" grpId="1" animBg="1"/>
      <p:bldP spid="43" grpId="0" animBg="1"/>
      <p:bldP spid="43" grpId="1" animBg="1"/>
      <p:bldP spid="44" grpId="0"/>
      <p:bldP spid="44" grpId="1"/>
      <p:bldP spid="42" grpId="0"/>
      <p:bldP spid="4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3EC90E2B-9974-4A30-AA94-35FBD392F692}"/>
              </a:ext>
            </a:extLst>
          </p:cNvPr>
          <p:cNvSpPr/>
          <p:nvPr/>
        </p:nvSpPr>
        <p:spPr bwMode="auto">
          <a:xfrm>
            <a:off x="3577373" y="3058972"/>
            <a:ext cx="804898" cy="365760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xmlns="" id="{733FA30D-4CA9-4FE4-A7DC-E5B0F9D88BC3}"/>
              </a:ext>
            </a:extLst>
          </p:cNvPr>
          <p:cNvSpPr/>
          <p:nvPr/>
        </p:nvSpPr>
        <p:spPr bwMode="auto">
          <a:xfrm>
            <a:off x="3577373" y="2098328"/>
            <a:ext cx="804898" cy="365760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005A4997-27F6-4EA5-A81D-C90E43ECACB6}"/>
              </a:ext>
            </a:extLst>
          </p:cNvPr>
          <p:cNvSpPr/>
          <p:nvPr/>
        </p:nvSpPr>
        <p:spPr bwMode="auto">
          <a:xfrm>
            <a:off x="3577373" y="2584831"/>
            <a:ext cx="804898" cy="365760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xmlns="" id="{74440E3A-2C74-42B1-9927-941E100281E3}"/>
              </a:ext>
            </a:extLst>
          </p:cNvPr>
          <p:cNvSpPr/>
          <p:nvPr/>
        </p:nvSpPr>
        <p:spPr bwMode="auto">
          <a:xfrm>
            <a:off x="2322897" y="2098328"/>
            <a:ext cx="553309" cy="36576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xmlns="" id="{7F7801D3-07F9-4188-AD9E-7271B23FAE6D}"/>
              </a:ext>
            </a:extLst>
          </p:cNvPr>
          <p:cNvSpPr/>
          <p:nvPr/>
        </p:nvSpPr>
        <p:spPr bwMode="auto">
          <a:xfrm>
            <a:off x="2322897" y="2592661"/>
            <a:ext cx="553309" cy="36576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39F71876-F053-44D1-BC2D-A135B13E975A}"/>
              </a:ext>
            </a:extLst>
          </p:cNvPr>
          <p:cNvSpPr/>
          <p:nvPr/>
        </p:nvSpPr>
        <p:spPr bwMode="auto">
          <a:xfrm>
            <a:off x="2322897" y="3075291"/>
            <a:ext cx="553309" cy="36576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graphicFrame>
        <p:nvGraphicFramePr>
          <p:cNvPr id="20" name="表格 19">
            <a:extLst>
              <a:ext uri="{FF2B5EF4-FFF2-40B4-BE49-F238E27FC236}">
                <a16:creationId xmlns:a16="http://schemas.microsoft.com/office/drawing/2014/main" xmlns="" id="{C418AB23-30A2-4ABD-A737-571A03DEA6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445210"/>
              </p:ext>
            </p:extLst>
          </p:nvPr>
        </p:nvGraphicFramePr>
        <p:xfrm>
          <a:off x="928466" y="1463738"/>
          <a:ext cx="3730620" cy="2080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5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31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5091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41002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包裝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數量</a:t>
                      </a:r>
                      <a:r>
                        <a:rPr lang="en-US" altLang="zh-CN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(</a:t>
                      </a:r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個</a:t>
                      </a:r>
                      <a:r>
                        <a:rPr lang="en-US" altLang="zh-CN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)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售價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7214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小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22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$18.2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7214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中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40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$27.3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9910651"/>
                  </a:ext>
                </a:extLst>
              </a:tr>
              <a:tr h="447214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大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56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$33.8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8120935"/>
                  </a:ext>
                </a:extLst>
              </a:tr>
            </a:tbl>
          </a:graphicData>
        </a:graphic>
      </p:graphicFrame>
      <p:sp>
        <p:nvSpPr>
          <p:cNvPr id="3" name="矩形 2"/>
          <p:cNvSpPr/>
          <p:nvPr/>
        </p:nvSpPr>
        <p:spPr bwMode="auto">
          <a:xfrm>
            <a:off x="7186535" y="5234050"/>
            <a:ext cx="548640" cy="377787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xmlns="" id="{9FF65F22-CA9E-4083-A320-845679E848AC}"/>
              </a:ext>
            </a:extLst>
          </p:cNvPr>
          <p:cNvSpPr/>
          <p:nvPr/>
        </p:nvSpPr>
        <p:spPr bwMode="auto">
          <a:xfrm>
            <a:off x="3598124" y="3684963"/>
            <a:ext cx="2950721" cy="443611"/>
          </a:xfrm>
          <a:prstGeom prst="rect">
            <a:avLst/>
          </a:prstGeom>
          <a:solidFill>
            <a:srgbClr val="FFCDF2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C44C10A5-F47B-4481-96BB-11060F1EE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88" y="3615291"/>
            <a:ext cx="784223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根據上表，</a:t>
            </a: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信義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用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$273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最多可買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紙杯多少個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1544474B-F8AB-4820-BA74-B8407507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3885" y="1528607"/>
            <a:ext cx="2648401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最多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可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買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包。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0" name="Rectangle 49">
            <a:extLst>
              <a:ext uri="{FF2B5EF4-FFF2-40B4-BE49-F238E27FC236}">
                <a16:creationId xmlns:a16="http://schemas.microsoft.com/office/drawing/2014/main" xmlns="" id="{E621FEEC-B2BF-41DF-A617-A62E5F9E9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277" y="1015716"/>
            <a:ext cx="2394991" cy="4572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en-US" altLang="zh-CN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273÷18.2 = </a:t>
            </a:r>
            <a:r>
              <a:rPr lang="en-US" altLang="zh-CN" sz="2400" dirty="0" smtClean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15</a:t>
            </a:r>
            <a:endParaRPr lang="en-US" altLang="zh-TW" sz="24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1" name="Rectangle 49">
            <a:extLst>
              <a:ext uri="{FF2B5EF4-FFF2-40B4-BE49-F238E27FC236}">
                <a16:creationId xmlns:a16="http://schemas.microsoft.com/office/drawing/2014/main" xmlns="" id="{4D3D7B72-422E-4491-91F5-8A35085A1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3517" y="2506301"/>
            <a:ext cx="2785152" cy="410289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273</a:t>
            </a:r>
            <a:r>
              <a:rPr lang="en-US" altLang="zh-CN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÷27.3 = </a:t>
            </a:r>
            <a:r>
              <a:rPr lang="en-US" altLang="zh-CN" sz="2400" dirty="0" smtClean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10</a:t>
            </a:r>
            <a:endParaRPr lang="en-US" altLang="zh-TW" sz="24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7" name="Rectangle 2">
            <a:extLst>
              <a:ext uri="{FF2B5EF4-FFF2-40B4-BE49-F238E27FC236}">
                <a16:creationId xmlns:a16="http://schemas.microsoft.com/office/drawing/2014/main" xmlns="" id="{841A397F-CF0E-4C7E-A512-0551CD216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665" y="5235271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13E3565-E688-8F30-DE3E-25D6324D6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59765803-F744-4A56-B43D-0BB7C461E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688" y="891898"/>
            <a:ext cx="207400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CN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紙杯價目</a:t>
            </a: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表</a:t>
            </a:r>
            <a:endParaRPr kumimoji="1" lang="zh-CN" altLang="en-US" sz="28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63" name="Rectangle 49">
            <a:extLst>
              <a:ext uri="{FF2B5EF4-FFF2-40B4-BE49-F238E27FC236}">
                <a16:creationId xmlns:a16="http://schemas.microsoft.com/office/drawing/2014/main" xmlns="" id="{F80A8F82-7B35-496C-B317-7E1754402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3885" y="2036657"/>
            <a:ext cx="4303029" cy="4572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最多可</a:t>
            </a:r>
            <a:r>
              <a:rPr lang="zh-CN" altLang="en-US" sz="240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買</a:t>
            </a:r>
            <a:r>
              <a:rPr lang="zh-TW" altLang="en-US" sz="240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</a:t>
            </a:r>
            <a:r>
              <a:rPr lang="en-US" altLang="zh-CN" sz="2400" dirty="0" smtClean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22×15 </a:t>
            </a:r>
            <a:r>
              <a:rPr lang="en-US" altLang="zh-CN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= 330(</a:t>
            </a:r>
            <a:r>
              <a:rPr lang="zh-CN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個</a:t>
            </a:r>
            <a:r>
              <a:rPr lang="en-US" altLang="zh-CN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)</a:t>
            </a:r>
            <a:endParaRPr lang="en-US" altLang="zh-TW" sz="24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4" name="Rectangle 49">
            <a:extLst>
              <a:ext uri="{FF2B5EF4-FFF2-40B4-BE49-F238E27FC236}">
                <a16:creationId xmlns:a16="http://schemas.microsoft.com/office/drawing/2014/main" xmlns="" id="{E6497665-C0DD-423C-BA69-FA824AE71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657" y="3327842"/>
            <a:ext cx="4026375" cy="4572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最多可</a:t>
            </a:r>
            <a:r>
              <a:rPr lang="zh-CN" altLang="en-US" sz="240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買</a:t>
            </a:r>
            <a:r>
              <a:rPr lang="zh-TW" altLang="en-US" sz="240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</a:t>
            </a:r>
            <a:r>
              <a:rPr lang="en-US" altLang="zh-CN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40×10 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400(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8" name="TextBox 27">
            <a:extLst>
              <a:ext uri="{FF2B5EF4-FFF2-40B4-BE49-F238E27FC236}">
                <a16:creationId xmlns:a16="http://schemas.microsoft.com/office/drawing/2014/main" xmlns="" id="{C1297F70-EA42-4AC3-B672-5E060E6DC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0955" y="5188869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 bwMode="auto">
          <a:xfrm>
            <a:off x="1119601" y="2078573"/>
            <a:ext cx="539932" cy="36576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02B42543-B4B1-400C-8F9D-245E0C49A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3885" y="1002073"/>
            <a:ext cx="1602931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小包裝：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2" name="矩形 31"/>
          <p:cNvSpPr/>
          <p:nvPr/>
        </p:nvSpPr>
        <p:spPr bwMode="auto">
          <a:xfrm>
            <a:off x="1136665" y="2607846"/>
            <a:ext cx="485065" cy="36576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02B42543-B4B1-400C-8F9D-245E0C49A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8401" y="2444107"/>
            <a:ext cx="1602931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中包裝：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1544474B-F8AB-4820-BA74-B8407507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2423" y="2880300"/>
            <a:ext cx="2894347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最多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可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買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包。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6" name="矩形 35"/>
          <p:cNvSpPr/>
          <p:nvPr/>
        </p:nvSpPr>
        <p:spPr bwMode="auto">
          <a:xfrm>
            <a:off x="1105958" y="3101044"/>
            <a:ext cx="485065" cy="36576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02B42543-B4B1-400C-8F9D-245E0C49A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4294" y="4185470"/>
            <a:ext cx="1602931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大包裝：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8" name="Rectangle 49">
            <a:extLst>
              <a:ext uri="{FF2B5EF4-FFF2-40B4-BE49-F238E27FC236}">
                <a16:creationId xmlns:a16="http://schemas.microsoft.com/office/drawing/2014/main" xmlns="" id="{4D3D7B72-422E-4491-91F5-8A35085A1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0895" y="4240509"/>
            <a:ext cx="2785152" cy="410289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en-US" altLang="zh-CN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273</a:t>
            </a:r>
            <a:r>
              <a:rPr lang="en-US" altLang="zh-CN" sz="2400" dirty="0" smtClean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÷</a:t>
            </a:r>
            <a:r>
              <a:rPr lang="en-US" altLang="zh-TW" sz="2400" dirty="0" smtClean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33</a:t>
            </a:r>
            <a:r>
              <a:rPr lang="en-US" altLang="zh-CN" sz="2400" dirty="0" smtClean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.</a:t>
            </a:r>
            <a:r>
              <a:rPr lang="en-US" altLang="zh-TW" sz="2400" dirty="0" smtClean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8</a:t>
            </a:r>
            <a:r>
              <a:rPr lang="en-US" altLang="zh-CN" sz="2400" dirty="0" smtClean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= </a:t>
            </a:r>
            <a:r>
              <a:rPr lang="en-US" altLang="zh-TW" sz="2400" dirty="0" smtClean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8</a:t>
            </a:r>
            <a:r>
              <a:rPr lang="en-US" altLang="zh-TW" sz="24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en-US" altLang="zh-TW" sz="2400" dirty="0" smtClean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2.6</a:t>
            </a:r>
            <a:endParaRPr lang="en-US" altLang="zh-TW" sz="2400" dirty="0">
              <a:solidFill>
                <a:srgbClr val="00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1544474B-F8AB-4820-BA74-B8407507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6101" y="4649469"/>
            <a:ext cx="2894347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最多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可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買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包。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0" name="Rectangle 49">
            <a:extLst>
              <a:ext uri="{FF2B5EF4-FFF2-40B4-BE49-F238E27FC236}">
                <a16:creationId xmlns:a16="http://schemas.microsoft.com/office/drawing/2014/main" xmlns="" id="{E6497665-C0DD-423C-BA69-FA824AE71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4294" y="5203569"/>
            <a:ext cx="4238428" cy="4572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最多可買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 </a:t>
            </a:r>
            <a:r>
              <a:rPr lang="en-US" altLang="zh-TW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56</a:t>
            </a:r>
            <a:r>
              <a:rPr lang="en-US" altLang="zh-CN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×</a:t>
            </a:r>
            <a:r>
              <a:rPr lang="en-US" altLang="zh-TW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8</a:t>
            </a:r>
            <a:r>
              <a:rPr lang="en-US" altLang="zh-CN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CN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en-US" altLang="zh-TW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48</a:t>
            </a:r>
            <a:r>
              <a:rPr lang="en-US" altLang="zh-CN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(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EA03D5EF-6379-408A-B069-16B6F5553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88" y="4165512"/>
            <a:ext cx="2680152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300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B</a:t>
            </a:r>
            <a:r>
              <a:rPr kumimoji="1" lang="nn-NO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 </a:t>
            </a:r>
            <a:r>
              <a:rPr kumimoji="1" lang="nn-NO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448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D. 504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12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000"/>
                            </p:stCondLst>
                            <p:childTnLst>
                              <p:par>
                                <p:cTn id="1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48" grpId="0" animBg="1"/>
      <p:bldP spid="48" grpId="1" animBg="1"/>
      <p:bldP spid="49" grpId="0" animBg="1"/>
      <p:bldP spid="49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3" grpId="0" animBg="1"/>
      <p:bldP spid="3" grpId="1" animBg="1"/>
      <p:bldP spid="28" grpId="0" animBg="1"/>
      <p:bldP spid="28" grpId="1" animBg="1"/>
      <p:bldP spid="58" grpId="0"/>
      <p:bldP spid="58" grpId="1"/>
      <p:bldP spid="60" grpId="0"/>
      <p:bldP spid="60" grpId="1"/>
      <p:bldP spid="61" grpId="0"/>
      <p:bldP spid="61" grpId="1"/>
      <p:bldP spid="67" grpId="0" animBg="1"/>
      <p:bldP spid="63" grpId="0"/>
      <p:bldP spid="63" grpId="1"/>
      <p:bldP spid="64" grpId="0"/>
      <p:bldP spid="64" grpId="1"/>
      <p:bldP spid="68" grpId="0"/>
      <p:bldP spid="2" grpId="0" animBg="1"/>
      <p:bldP spid="2" grpId="1" animBg="1"/>
      <p:bldP spid="31" grpId="0"/>
      <p:bldP spid="31" grpId="1"/>
      <p:bldP spid="32" grpId="0" animBg="1"/>
      <p:bldP spid="32" grpId="1" animBg="1"/>
      <p:bldP spid="33" grpId="0"/>
      <p:bldP spid="33" grpId="1"/>
      <p:bldP spid="34" grpId="0"/>
      <p:bldP spid="34" grpId="1"/>
      <p:bldP spid="36" grpId="0" animBg="1"/>
      <p:bldP spid="36" grpId="1" animBg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2">
            <a:extLst>
              <a:ext uri="{FF2B5EF4-FFF2-40B4-BE49-F238E27FC236}">
                <a16:creationId xmlns:a16="http://schemas.microsoft.com/office/drawing/2014/main" xmlns="" id="{70B711F4-09A5-44AB-A1B1-0BE0ACB1E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2065" y="347001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65045062-9F33-4136-9E51-AB50188DC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5" y="3384525"/>
            <a:ext cx="5570003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40cm 			B. 45cm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50cm			D. 80cm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0709ED36-4924-45A3-BECA-CA2BB9673FAE}"/>
              </a:ext>
            </a:extLst>
          </p:cNvPr>
          <p:cNvSpPr/>
          <p:nvPr/>
        </p:nvSpPr>
        <p:spPr bwMode="auto">
          <a:xfrm>
            <a:off x="4429803" y="2896544"/>
            <a:ext cx="1547812" cy="396000"/>
          </a:xfrm>
          <a:prstGeom prst="rect">
            <a:avLst/>
          </a:prstGeom>
          <a:solidFill>
            <a:srgbClr val="FFCDF2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194A7501-5BB8-4D87-8B16-21E8770F3A22}"/>
              </a:ext>
            </a:extLst>
          </p:cNvPr>
          <p:cNvSpPr/>
          <p:nvPr/>
        </p:nvSpPr>
        <p:spPr bwMode="auto">
          <a:xfrm>
            <a:off x="1842904" y="2893128"/>
            <a:ext cx="2381041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C09A0B11-12A3-4194-972C-8089CF2E0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397404"/>
            <a:ext cx="8087408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上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圖中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LO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是一條經過所有圓心的線段。如果每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個圓的直徑都是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10cm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LO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的長度是多少？</a:t>
            </a: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xmlns="" id="{547B688A-ACD3-4E47-9412-FCD325A72A2B}"/>
              </a:ext>
            </a:extLst>
          </p:cNvPr>
          <p:cNvSpPr/>
          <p:nvPr/>
        </p:nvSpPr>
        <p:spPr bwMode="auto">
          <a:xfrm>
            <a:off x="2762370" y="4552218"/>
            <a:ext cx="1126139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xmlns="" id="{2334BD90-2389-4C80-AF6B-976315FE8F39}"/>
              </a:ext>
            </a:extLst>
          </p:cNvPr>
          <p:cNvSpPr/>
          <p:nvPr/>
        </p:nvSpPr>
        <p:spPr bwMode="auto">
          <a:xfrm>
            <a:off x="4200581" y="4552218"/>
            <a:ext cx="1126139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8EC5E66E-5B82-4B12-8F1B-6579D6F649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582" y="929587"/>
            <a:ext cx="6470927" cy="143459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80590EA-68AB-B55B-21BC-B4EA7CB28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:a16="http://schemas.microsoft.com/office/drawing/2014/main" xmlns="" id="{4799DC27-AF4A-4919-A9A4-1EA962EBD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5" y="4510973"/>
            <a:ext cx="499014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LO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的長度等於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條直徑和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條半徑。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9" name="橢圓 19">
            <a:extLst>
              <a:ext uri="{FF2B5EF4-FFF2-40B4-BE49-F238E27FC236}">
                <a16:creationId xmlns:a16="http://schemas.microsoft.com/office/drawing/2014/main" xmlns="" id="{797E1ACC-61B0-4954-B8ED-49ADC74847C1}"/>
              </a:ext>
            </a:extLst>
          </p:cNvPr>
          <p:cNvSpPr/>
          <p:nvPr/>
        </p:nvSpPr>
        <p:spPr>
          <a:xfrm>
            <a:off x="1739599" y="979243"/>
            <a:ext cx="1332000" cy="1332000"/>
          </a:xfrm>
          <a:prstGeom prst="ellipse">
            <a:avLst/>
          </a:prstGeom>
          <a:solidFill>
            <a:srgbClr val="FFCDF2">
              <a:alpha val="50196"/>
            </a:srgbClr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橢圓 20">
            <a:extLst>
              <a:ext uri="{FF2B5EF4-FFF2-40B4-BE49-F238E27FC236}">
                <a16:creationId xmlns:a16="http://schemas.microsoft.com/office/drawing/2014/main" xmlns="" id="{75B70668-8087-4984-A45C-8DE5243278E4}"/>
              </a:ext>
            </a:extLst>
          </p:cNvPr>
          <p:cNvSpPr/>
          <p:nvPr/>
        </p:nvSpPr>
        <p:spPr>
          <a:xfrm>
            <a:off x="3060859" y="978679"/>
            <a:ext cx="1332000" cy="1332000"/>
          </a:xfrm>
          <a:prstGeom prst="ellipse">
            <a:avLst/>
          </a:prstGeom>
          <a:solidFill>
            <a:srgbClr val="FFCDF2">
              <a:alpha val="50196"/>
            </a:srgbClr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橢圓 23">
            <a:extLst>
              <a:ext uri="{FF2B5EF4-FFF2-40B4-BE49-F238E27FC236}">
                <a16:creationId xmlns:a16="http://schemas.microsoft.com/office/drawing/2014/main" xmlns="" id="{C86E0C2A-0689-44EC-AFC8-38E1C4EB233F}"/>
              </a:ext>
            </a:extLst>
          </p:cNvPr>
          <p:cNvSpPr/>
          <p:nvPr/>
        </p:nvSpPr>
        <p:spPr>
          <a:xfrm>
            <a:off x="4391615" y="974096"/>
            <a:ext cx="1332000" cy="1332000"/>
          </a:xfrm>
          <a:prstGeom prst="ellipse">
            <a:avLst/>
          </a:prstGeom>
          <a:solidFill>
            <a:srgbClr val="FFCDF2">
              <a:alpha val="50196"/>
            </a:srgbClr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橢圓 24">
            <a:extLst>
              <a:ext uri="{FF2B5EF4-FFF2-40B4-BE49-F238E27FC236}">
                <a16:creationId xmlns:a16="http://schemas.microsoft.com/office/drawing/2014/main" xmlns="" id="{ED998974-4D54-4CAC-9B8A-F0B78BC27520}"/>
              </a:ext>
            </a:extLst>
          </p:cNvPr>
          <p:cNvSpPr/>
          <p:nvPr/>
        </p:nvSpPr>
        <p:spPr>
          <a:xfrm>
            <a:off x="5711887" y="979243"/>
            <a:ext cx="1332000" cy="1332000"/>
          </a:xfrm>
          <a:prstGeom prst="ellipse">
            <a:avLst/>
          </a:prstGeom>
          <a:solidFill>
            <a:srgbClr val="FFCDF2">
              <a:alpha val="50196"/>
            </a:srgbClr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58B80EB8-BB00-40DF-A5C1-D932E5ED8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9649" y="5082654"/>
            <a:ext cx="92920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1" name="Rectangle 4">
            <a:extLst>
              <a:ext uri="{FF2B5EF4-FFF2-40B4-BE49-F238E27FC236}">
                <a16:creationId xmlns:a16="http://schemas.microsoft.com/office/drawing/2014/main" xmlns="" id="{C67A3940-52AE-46C8-9FC5-65AA31377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2065" y="5091889"/>
            <a:ext cx="138328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45(cm)</a:t>
            </a: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xmlns="" id="{37F9BE73-0A00-473A-AE30-07214E880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5" y="5075666"/>
            <a:ext cx="213407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LO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的長度是：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64" name="直線接點 27">
            <a:extLst>
              <a:ext uri="{FF2B5EF4-FFF2-40B4-BE49-F238E27FC236}">
                <a16:creationId xmlns:a16="http://schemas.microsoft.com/office/drawing/2014/main" xmlns="" id="{84444B4A-C6E6-41BE-9819-CD530C850045}"/>
              </a:ext>
            </a:extLst>
          </p:cNvPr>
          <p:cNvCxnSpPr/>
          <p:nvPr/>
        </p:nvCxnSpPr>
        <p:spPr>
          <a:xfrm>
            <a:off x="1730363" y="1641448"/>
            <a:ext cx="5328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4">
            <a:extLst>
              <a:ext uri="{FF2B5EF4-FFF2-40B4-BE49-F238E27FC236}">
                <a16:creationId xmlns:a16="http://schemas.microsoft.com/office/drawing/2014/main" xmlns="" id="{A0CD41AF-48E0-4EDC-BB97-F74BC664C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9803" y="5080406"/>
            <a:ext cx="137524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70" name="直線接點 27">
            <a:extLst>
              <a:ext uri="{FF2B5EF4-FFF2-40B4-BE49-F238E27FC236}">
                <a16:creationId xmlns:a16="http://schemas.microsoft.com/office/drawing/2014/main" xmlns="" id="{D9C0AB34-4AAD-4323-B627-9B05E3B4F015}"/>
              </a:ext>
            </a:extLst>
          </p:cNvPr>
          <p:cNvCxnSpPr/>
          <p:nvPr/>
        </p:nvCxnSpPr>
        <p:spPr>
          <a:xfrm>
            <a:off x="7039891" y="1641448"/>
            <a:ext cx="64800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27">
            <a:extLst>
              <a:ext uri="{FF2B5EF4-FFF2-40B4-BE49-F238E27FC236}">
                <a16:creationId xmlns:a16="http://schemas.microsoft.com/office/drawing/2014/main" xmlns="" id="{9FC66031-B0E3-498C-9C01-33BD9D32D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6227" y="3423459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85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39" grpId="0" animBg="1"/>
      <p:bldP spid="39" grpId="1" animBg="1"/>
      <p:bldP spid="42" grpId="0" animBg="1"/>
      <p:bldP spid="42" grpId="1" animBg="1"/>
      <p:bldP spid="71" grpId="0" animBg="1"/>
      <p:bldP spid="71" grpId="1" animBg="1"/>
      <p:bldP spid="72" grpId="0" animBg="1"/>
      <p:bldP spid="72" grpId="1" animBg="1"/>
      <p:bldP spid="48" grpId="0"/>
      <p:bldP spid="48" grpId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60" grpId="0"/>
      <p:bldP spid="60" grpId="1"/>
      <p:bldP spid="61" grpId="0"/>
      <p:bldP spid="61" grpId="1"/>
      <p:bldP spid="62" grpId="0"/>
      <p:bldP spid="62" grpId="1"/>
      <p:bldP spid="65" grpId="0"/>
      <p:bldP spid="65" grpId="1"/>
      <p:bldP spid="7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D662798F-B4B0-49BF-9D8E-F142889E2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253" y="978176"/>
            <a:ext cx="6196529" cy="2230455"/>
          </a:xfrm>
          <a:prstGeom prst="rect">
            <a:avLst/>
          </a:prstGeom>
        </p:spPr>
      </p:pic>
      <p:sp>
        <p:nvSpPr>
          <p:cNvPr id="297" name="Rectangle 2">
            <a:extLst>
              <a:ext uri="{FF2B5EF4-FFF2-40B4-BE49-F238E27FC236}">
                <a16:creationId xmlns:a16="http://schemas.microsoft.com/office/drawing/2014/main" xmlns="" id="{C8DFB78C-AC62-4FEB-8E1A-18BD23614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2782" y="497214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3F17294-3CF2-0188-8B17-CD78DE567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58" name="Rectangle 4">
            <a:extLst>
              <a:ext uri="{FF2B5EF4-FFF2-40B4-BE49-F238E27FC236}">
                <a16:creationId xmlns:a16="http://schemas.microsoft.com/office/drawing/2014/main" xmlns="" id="{76A20C6E-69F5-42BE-8C30-3701F9D75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31" y="3214937"/>
            <a:ext cx="7770938" cy="106952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9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用</a:t>
            </a:r>
            <a:r>
              <a:rPr lang="zh-CN" altLang="en-US" sz="2800" b="0" dirty="0">
                <a:ea typeface="標楷體" panose="03000509000000000000" pitchFamily="65" charset="-120"/>
              </a:rPr>
              <a:t>以上所有圖形</a:t>
            </a:r>
            <a:r>
              <a:rPr lang="zh-TW" altLang="en-US" sz="2800" b="0" dirty="0">
                <a:ea typeface="標楷體" panose="03000509000000000000" pitchFamily="65" charset="-120"/>
              </a:rPr>
              <a:t>，可以拼砌出以下哪些圖形？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/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三角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形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dirty="0"/>
              <a:t> 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平行四邊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形</a:t>
            </a:r>
            <a:r>
              <a:rPr lang="zh-TW" altLang="en-US" sz="2800" dirty="0"/>
              <a:t>    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正方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形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63" name="Rectangle 4">
            <a:extLst>
              <a:ext uri="{FF2B5EF4-FFF2-40B4-BE49-F238E27FC236}">
                <a16:creationId xmlns:a16="http://schemas.microsoft.com/office/drawing/2014/main" xmlns="" id="{6C157CE6-7FA8-44D6-B483-F0BDD0C2D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66" y="4369267"/>
            <a:ext cx="6173011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  <a:buFontTx/>
              <a:buAutoNum type="alphaUcPeriod"/>
              <a:defRPr/>
            </a:pPr>
            <a:r>
              <a:rPr lang="zh-TW" altLang="en-US" sz="2800" b="0" dirty="0">
                <a:ea typeface="標楷體" panose="03000509000000000000" pitchFamily="65" charset="-120"/>
              </a:rPr>
              <a:t> 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		</a:t>
            </a:r>
            <a:r>
              <a:rPr lang="en-US" altLang="zh-CN" sz="2800" b="0" dirty="0">
                <a:ea typeface="標楷體" panose="03000509000000000000" pitchFamily="65" charset="-120"/>
              </a:rPr>
              <a:t>B.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C.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		</a:t>
            </a:r>
            <a:r>
              <a:rPr lang="en-US" altLang="zh-CN" sz="2800" b="0" dirty="0">
                <a:ea typeface="標楷體" panose="03000509000000000000" pitchFamily="65" charset="-120"/>
              </a:rPr>
              <a:t>D.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276" name="Text Box 54">
            <a:extLst>
              <a:ext uri="{FF2B5EF4-FFF2-40B4-BE49-F238E27FC236}">
                <a16:creationId xmlns:a16="http://schemas.microsoft.com/office/drawing/2014/main" xmlns="" id="{04322A0E-0680-461B-B998-ABF4FACE4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578" y="3779041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88" name="Text Box 54">
            <a:extLst>
              <a:ext uri="{FF2B5EF4-FFF2-40B4-BE49-F238E27FC236}">
                <a16:creationId xmlns:a16="http://schemas.microsoft.com/office/drawing/2014/main" xmlns="" id="{AB825FF5-B291-4320-B497-84F0A1E92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5681" y="3779041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93" name="Text Box 54">
            <a:extLst>
              <a:ext uri="{FF2B5EF4-FFF2-40B4-BE49-F238E27FC236}">
                <a16:creationId xmlns:a16="http://schemas.microsoft.com/office/drawing/2014/main" xmlns="" id="{AFC312AA-851E-4B99-BC73-18501A67A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2777" y="3767684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99" name="TextBox 27">
            <a:extLst>
              <a:ext uri="{FF2B5EF4-FFF2-40B4-BE49-F238E27FC236}">
                <a16:creationId xmlns:a16="http://schemas.microsoft.com/office/drawing/2014/main" xmlns="" id="{461AF69C-F101-4C6F-B66F-F0FBE1032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0094" y="4899464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xmlns="" id="{1B9B3F0C-7682-41E5-9C10-C2BB02546262}"/>
              </a:ext>
            </a:extLst>
          </p:cNvPr>
          <p:cNvSpPr/>
          <p:nvPr/>
        </p:nvSpPr>
        <p:spPr bwMode="auto">
          <a:xfrm>
            <a:off x="1580291" y="1373692"/>
            <a:ext cx="1440000" cy="1440000"/>
          </a:xfrm>
          <a:custGeom>
            <a:avLst/>
            <a:gdLst>
              <a:gd name="connsiteX0" fmla="*/ 0 w 1459345"/>
              <a:gd name="connsiteY0" fmla="*/ 0 h 1459346"/>
              <a:gd name="connsiteX1" fmla="*/ 738909 w 1459345"/>
              <a:gd name="connsiteY1" fmla="*/ 9237 h 1459346"/>
              <a:gd name="connsiteX2" fmla="*/ 1459345 w 1459345"/>
              <a:gd name="connsiteY2" fmla="*/ 729673 h 1459346"/>
              <a:gd name="connsiteX3" fmla="*/ 1459345 w 1459345"/>
              <a:gd name="connsiteY3" fmla="*/ 1459346 h 1459346"/>
              <a:gd name="connsiteX4" fmla="*/ 0 w 1459345"/>
              <a:gd name="connsiteY4" fmla="*/ 0 h 1459346"/>
              <a:gd name="connsiteX0" fmla="*/ 0 w 1459345"/>
              <a:gd name="connsiteY0" fmla="*/ 0 h 1459346"/>
              <a:gd name="connsiteX1" fmla="*/ 738909 w 1459345"/>
              <a:gd name="connsiteY1" fmla="*/ 1 h 1459346"/>
              <a:gd name="connsiteX2" fmla="*/ 1459345 w 1459345"/>
              <a:gd name="connsiteY2" fmla="*/ 729673 h 1459346"/>
              <a:gd name="connsiteX3" fmla="*/ 1459345 w 1459345"/>
              <a:gd name="connsiteY3" fmla="*/ 1459346 h 1459346"/>
              <a:gd name="connsiteX4" fmla="*/ 0 w 1459345"/>
              <a:gd name="connsiteY4" fmla="*/ 0 h 1459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9345" h="1459346">
                <a:moveTo>
                  <a:pt x="0" y="0"/>
                </a:moveTo>
                <a:lnTo>
                  <a:pt x="738909" y="1"/>
                </a:lnTo>
                <a:lnTo>
                  <a:pt x="1459345" y="729673"/>
                </a:lnTo>
                <a:lnTo>
                  <a:pt x="1459345" y="1459346"/>
                </a:lnTo>
                <a:lnTo>
                  <a:pt x="0" y="0"/>
                </a:lnTo>
                <a:close/>
              </a:path>
            </a:pathLst>
          </a:custGeom>
          <a:solidFill>
            <a:srgbClr val="FFE38B"/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直角三角形 5">
            <a:extLst>
              <a:ext uri="{FF2B5EF4-FFF2-40B4-BE49-F238E27FC236}">
                <a16:creationId xmlns:a16="http://schemas.microsoft.com/office/drawing/2014/main" xmlns="" id="{B724E672-D834-4338-8413-C7E8524D14CD}"/>
              </a:ext>
            </a:extLst>
          </p:cNvPr>
          <p:cNvSpPr/>
          <p:nvPr/>
        </p:nvSpPr>
        <p:spPr bwMode="auto">
          <a:xfrm>
            <a:off x="3751436" y="1366981"/>
            <a:ext cx="1440000" cy="1440000"/>
          </a:xfrm>
          <a:prstGeom prst="rtTriangle">
            <a:avLst/>
          </a:prstGeom>
          <a:solidFill>
            <a:srgbClr val="FFE38B"/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3" name="直角三角形 302">
            <a:extLst>
              <a:ext uri="{FF2B5EF4-FFF2-40B4-BE49-F238E27FC236}">
                <a16:creationId xmlns:a16="http://schemas.microsoft.com/office/drawing/2014/main" xmlns="" id="{FAAA1EB9-3542-4C43-9C9C-CC39F736E55B}"/>
              </a:ext>
            </a:extLst>
          </p:cNvPr>
          <p:cNvSpPr/>
          <p:nvPr/>
        </p:nvSpPr>
        <p:spPr bwMode="auto">
          <a:xfrm flipH="1" flipV="1">
            <a:off x="5913634" y="2087418"/>
            <a:ext cx="720000" cy="720000"/>
          </a:xfrm>
          <a:prstGeom prst="rtTriangle">
            <a:avLst/>
          </a:prstGeom>
          <a:solidFill>
            <a:srgbClr val="FFE38B"/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7" name="任意多边形: 形状 336">
            <a:extLst>
              <a:ext uri="{FF2B5EF4-FFF2-40B4-BE49-F238E27FC236}">
                <a16:creationId xmlns:a16="http://schemas.microsoft.com/office/drawing/2014/main" xmlns="" id="{7365B107-7DA5-48CF-A849-7E582FF043A4}"/>
              </a:ext>
            </a:extLst>
          </p:cNvPr>
          <p:cNvSpPr/>
          <p:nvPr/>
        </p:nvSpPr>
        <p:spPr bwMode="auto">
          <a:xfrm>
            <a:off x="1580291" y="1375200"/>
            <a:ext cx="1440000" cy="1440000"/>
          </a:xfrm>
          <a:custGeom>
            <a:avLst/>
            <a:gdLst>
              <a:gd name="connsiteX0" fmla="*/ 0 w 1459345"/>
              <a:gd name="connsiteY0" fmla="*/ 0 h 1459346"/>
              <a:gd name="connsiteX1" fmla="*/ 738909 w 1459345"/>
              <a:gd name="connsiteY1" fmla="*/ 9237 h 1459346"/>
              <a:gd name="connsiteX2" fmla="*/ 1459345 w 1459345"/>
              <a:gd name="connsiteY2" fmla="*/ 729673 h 1459346"/>
              <a:gd name="connsiteX3" fmla="*/ 1459345 w 1459345"/>
              <a:gd name="connsiteY3" fmla="*/ 1459346 h 1459346"/>
              <a:gd name="connsiteX4" fmla="*/ 0 w 1459345"/>
              <a:gd name="connsiteY4" fmla="*/ 0 h 1459346"/>
              <a:gd name="connsiteX0" fmla="*/ 0 w 1459345"/>
              <a:gd name="connsiteY0" fmla="*/ 0 h 1459346"/>
              <a:gd name="connsiteX1" fmla="*/ 738909 w 1459345"/>
              <a:gd name="connsiteY1" fmla="*/ 1 h 1459346"/>
              <a:gd name="connsiteX2" fmla="*/ 1459345 w 1459345"/>
              <a:gd name="connsiteY2" fmla="*/ 729673 h 1459346"/>
              <a:gd name="connsiteX3" fmla="*/ 1459345 w 1459345"/>
              <a:gd name="connsiteY3" fmla="*/ 1459346 h 1459346"/>
              <a:gd name="connsiteX4" fmla="*/ 0 w 1459345"/>
              <a:gd name="connsiteY4" fmla="*/ 0 h 1459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9345" h="1459346">
                <a:moveTo>
                  <a:pt x="0" y="0"/>
                </a:moveTo>
                <a:lnTo>
                  <a:pt x="738909" y="1"/>
                </a:lnTo>
                <a:lnTo>
                  <a:pt x="1459345" y="729673"/>
                </a:lnTo>
                <a:lnTo>
                  <a:pt x="1459345" y="1459346"/>
                </a:lnTo>
                <a:lnTo>
                  <a:pt x="0" y="0"/>
                </a:lnTo>
                <a:close/>
              </a:path>
            </a:pathLst>
          </a:custGeom>
          <a:solidFill>
            <a:srgbClr val="FFE38B"/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6" name="直角三角形 345">
            <a:extLst>
              <a:ext uri="{FF2B5EF4-FFF2-40B4-BE49-F238E27FC236}">
                <a16:creationId xmlns:a16="http://schemas.microsoft.com/office/drawing/2014/main" xmlns="" id="{157B1653-5629-4793-9D77-B9B9E47DFCBD}"/>
              </a:ext>
            </a:extLst>
          </p:cNvPr>
          <p:cNvSpPr/>
          <p:nvPr/>
        </p:nvSpPr>
        <p:spPr bwMode="auto">
          <a:xfrm flipH="1" flipV="1">
            <a:off x="5913634" y="2088000"/>
            <a:ext cx="720000" cy="720000"/>
          </a:xfrm>
          <a:prstGeom prst="rtTriangle">
            <a:avLst/>
          </a:prstGeom>
          <a:solidFill>
            <a:srgbClr val="FFE38B"/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7" name="任意多边形: 形状 346">
            <a:extLst>
              <a:ext uri="{FF2B5EF4-FFF2-40B4-BE49-F238E27FC236}">
                <a16:creationId xmlns:a16="http://schemas.microsoft.com/office/drawing/2014/main" xmlns="" id="{A6E7CDEA-418A-4F30-A343-BA97522DFB02}"/>
              </a:ext>
            </a:extLst>
          </p:cNvPr>
          <p:cNvSpPr/>
          <p:nvPr/>
        </p:nvSpPr>
        <p:spPr bwMode="auto">
          <a:xfrm>
            <a:off x="1580400" y="1375200"/>
            <a:ext cx="1440000" cy="1440000"/>
          </a:xfrm>
          <a:custGeom>
            <a:avLst/>
            <a:gdLst>
              <a:gd name="connsiteX0" fmla="*/ 0 w 1459345"/>
              <a:gd name="connsiteY0" fmla="*/ 0 h 1459346"/>
              <a:gd name="connsiteX1" fmla="*/ 738909 w 1459345"/>
              <a:gd name="connsiteY1" fmla="*/ 9237 h 1459346"/>
              <a:gd name="connsiteX2" fmla="*/ 1459345 w 1459345"/>
              <a:gd name="connsiteY2" fmla="*/ 729673 h 1459346"/>
              <a:gd name="connsiteX3" fmla="*/ 1459345 w 1459345"/>
              <a:gd name="connsiteY3" fmla="*/ 1459346 h 1459346"/>
              <a:gd name="connsiteX4" fmla="*/ 0 w 1459345"/>
              <a:gd name="connsiteY4" fmla="*/ 0 h 1459346"/>
              <a:gd name="connsiteX0" fmla="*/ 0 w 1459345"/>
              <a:gd name="connsiteY0" fmla="*/ 0 h 1459346"/>
              <a:gd name="connsiteX1" fmla="*/ 738909 w 1459345"/>
              <a:gd name="connsiteY1" fmla="*/ 1 h 1459346"/>
              <a:gd name="connsiteX2" fmla="*/ 1459345 w 1459345"/>
              <a:gd name="connsiteY2" fmla="*/ 729673 h 1459346"/>
              <a:gd name="connsiteX3" fmla="*/ 1459345 w 1459345"/>
              <a:gd name="connsiteY3" fmla="*/ 1459346 h 1459346"/>
              <a:gd name="connsiteX4" fmla="*/ 0 w 1459345"/>
              <a:gd name="connsiteY4" fmla="*/ 0 h 1459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9345" h="1459346">
                <a:moveTo>
                  <a:pt x="0" y="0"/>
                </a:moveTo>
                <a:lnTo>
                  <a:pt x="738909" y="1"/>
                </a:lnTo>
                <a:lnTo>
                  <a:pt x="1459345" y="729673"/>
                </a:lnTo>
                <a:lnTo>
                  <a:pt x="1459345" y="1459346"/>
                </a:lnTo>
                <a:lnTo>
                  <a:pt x="0" y="0"/>
                </a:lnTo>
                <a:close/>
              </a:path>
            </a:pathLst>
          </a:custGeom>
          <a:solidFill>
            <a:srgbClr val="FFE38B"/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9" name="直角三角形 348">
            <a:extLst>
              <a:ext uri="{FF2B5EF4-FFF2-40B4-BE49-F238E27FC236}">
                <a16:creationId xmlns:a16="http://schemas.microsoft.com/office/drawing/2014/main" xmlns="" id="{2FAA6DB2-2F89-467B-869A-7FAAC804FAA7}"/>
              </a:ext>
            </a:extLst>
          </p:cNvPr>
          <p:cNvSpPr/>
          <p:nvPr/>
        </p:nvSpPr>
        <p:spPr bwMode="auto">
          <a:xfrm flipH="1" flipV="1">
            <a:off x="5914800" y="2088000"/>
            <a:ext cx="720000" cy="720000"/>
          </a:xfrm>
          <a:prstGeom prst="rtTriangle">
            <a:avLst/>
          </a:prstGeom>
          <a:solidFill>
            <a:srgbClr val="FFE38B"/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14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6" dur="1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0.07969 -0.0006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76" y="-4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2.96296E-6 L -0.31528 0.0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6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07969 -0.0006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76" y="-46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4.44444E-6 L -0.31528 -0.1050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68" y="-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4.07407E-6 L 0.23698 -0.00092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36" y="-46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44444E-6 L -0.15746 -0.1050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82" y="-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" grpId="0" animBg="1"/>
      <p:bldP spid="276" grpId="0"/>
      <p:bldP spid="276" grpId="1"/>
      <p:bldP spid="288" grpId="0"/>
      <p:bldP spid="288" grpId="1"/>
      <p:bldP spid="293" grpId="0"/>
      <p:bldP spid="293" grpId="1"/>
      <p:bldP spid="299" grpId="0"/>
      <p:bldP spid="4" grpId="0" animBg="1"/>
      <p:bldP spid="4" grpId="1" animBg="1"/>
      <p:bldP spid="4" grpId="2" animBg="1"/>
      <p:bldP spid="4" grpId="3" animBg="1"/>
      <p:bldP spid="6" grpId="0" animBg="1"/>
      <p:bldP spid="6" grpId="1" animBg="1"/>
      <p:bldP spid="303" grpId="0" animBg="1"/>
      <p:bldP spid="303" grpId="1" animBg="1"/>
      <p:bldP spid="303" grpId="2" animBg="1"/>
      <p:bldP spid="303" grpId="3" animBg="1"/>
      <p:bldP spid="337" grpId="1" animBg="1"/>
      <p:bldP spid="337" grpId="2" animBg="1"/>
      <p:bldP spid="337" grpId="3" animBg="1"/>
      <p:bldP spid="346" grpId="1" animBg="1"/>
      <p:bldP spid="346" grpId="2" animBg="1"/>
      <p:bldP spid="346" grpId="3" animBg="1"/>
      <p:bldP spid="347" grpId="1" animBg="1"/>
      <p:bldP spid="347" grpId="2" animBg="1"/>
      <p:bldP spid="347" grpId="3" animBg="1"/>
      <p:bldP spid="349" grpId="1" animBg="1"/>
      <p:bldP spid="349" grpId="2" animBg="1"/>
      <p:bldP spid="349" grpId="3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AC7E6FCB-A6B8-A537-F36A-F3FCF7911429}"/>
              </a:ext>
            </a:extLst>
          </p:cNvPr>
          <p:cNvSpPr/>
          <p:nvPr/>
        </p:nvSpPr>
        <p:spPr bwMode="auto">
          <a:xfrm>
            <a:off x="1295979" y="5157621"/>
            <a:ext cx="3068066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C4D3AC38-CEE6-6406-02B8-BCDFD9A4CC2B}"/>
              </a:ext>
            </a:extLst>
          </p:cNvPr>
          <p:cNvSpPr/>
          <p:nvPr/>
        </p:nvSpPr>
        <p:spPr bwMode="auto">
          <a:xfrm>
            <a:off x="1295979" y="4184445"/>
            <a:ext cx="3348000" cy="93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2CB48964-D706-77A7-047C-BC2C7D1B7541}"/>
              </a:ext>
            </a:extLst>
          </p:cNvPr>
          <p:cNvSpPr/>
          <p:nvPr/>
        </p:nvSpPr>
        <p:spPr bwMode="auto">
          <a:xfrm>
            <a:off x="1295979" y="3668805"/>
            <a:ext cx="3068066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6D282B38-5C40-87F2-0F4D-CDDFD4BDF6A7}"/>
              </a:ext>
            </a:extLst>
          </p:cNvPr>
          <p:cNvSpPr/>
          <p:nvPr/>
        </p:nvSpPr>
        <p:spPr bwMode="auto">
          <a:xfrm>
            <a:off x="1295979" y="3171746"/>
            <a:ext cx="3312000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TextBox 26">
            <a:extLst>
              <a:ext uri="{FF2B5EF4-FFF2-40B4-BE49-F238E27FC236}">
                <a16:creationId xmlns:a16="http://schemas.microsoft.com/office/drawing/2014/main" xmlns="" id="{93605FFD-000C-B412-E0F7-97B221F8D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929" y="4204563"/>
            <a:ext cx="360000" cy="360362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CCA6D0DC-D421-A354-BEF2-6E99134D8E3F}"/>
              </a:ext>
            </a:extLst>
          </p:cNvPr>
          <p:cNvSpPr txBox="1"/>
          <p:nvPr/>
        </p:nvSpPr>
        <p:spPr>
          <a:xfrm>
            <a:off x="766762" y="2476421"/>
            <a:ext cx="6643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根據上圖，下列哪一項描述是正確的？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750E6CE-0CA6-CC30-6584-005057F36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FB098673-F30C-709C-7368-731DF95FCD13}"/>
              </a:ext>
            </a:extLst>
          </p:cNvPr>
          <p:cNvSpPr txBox="1"/>
          <p:nvPr/>
        </p:nvSpPr>
        <p:spPr>
          <a:xfrm>
            <a:off x="842962" y="3105071"/>
            <a:ext cx="42148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Z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的面積是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的四倍。</a:t>
            </a:r>
          </a:p>
          <a:p>
            <a:pPr>
              <a:spcAft>
                <a:spcPts val="6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Y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的面積比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的小。</a:t>
            </a:r>
          </a:p>
          <a:p>
            <a:pPr>
              <a:spcAft>
                <a:spcPts val="3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Z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的面積與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Y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的總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面積相等。</a:t>
            </a:r>
          </a:p>
          <a:p>
            <a:pPr>
              <a:spcAft>
                <a:spcPts val="6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X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的面積比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Y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的小。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xmlns="" id="{E5224842-F471-3541-BFEB-B64D69E5E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5645" y="1000046"/>
            <a:ext cx="5181600" cy="1222196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BDC0170D-ABEA-7869-5BF6-8410796743BB}"/>
              </a:ext>
            </a:extLst>
          </p:cNvPr>
          <p:cNvSpPr txBox="1"/>
          <p:nvPr/>
        </p:nvSpPr>
        <p:spPr>
          <a:xfrm>
            <a:off x="3207945" y="1544260"/>
            <a:ext cx="5143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X</a:t>
            </a:r>
            <a:endParaRPr lang="zh-CN" altLang="en-US" sz="20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86504A78-D3E2-D032-42F6-06726972B211}"/>
              </a:ext>
            </a:extLst>
          </p:cNvPr>
          <p:cNvSpPr txBox="1"/>
          <p:nvPr/>
        </p:nvSpPr>
        <p:spPr>
          <a:xfrm>
            <a:off x="4043369" y="1544260"/>
            <a:ext cx="5143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Y</a:t>
            </a:r>
            <a:endParaRPr lang="zh-CN" altLang="en-US" sz="20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CA34187E-8022-39E3-4190-9F0A988FC3D2}"/>
              </a:ext>
            </a:extLst>
          </p:cNvPr>
          <p:cNvSpPr txBox="1"/>
          <p:nvPr/>
        </p:nvSpPr>
        <p:spPr>
          <a:xfrm>
            <a:off x="5129415" y="1544260"/>
            <a:ext cx="4627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Z</a:t>
            </a:r>
            <a:endParaRPr lang="zh-CN" altLang="en-US" sz="20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AB69447D-1259-4085-FF33-1CA2094992BF}"/>
              </a:ext>
            </a:extLst>
          </p:cNvPr>
          <p:cNvSpPr txBox="1"/>
          <p:nvPr/>
        </p:nvSpPr>
        <p:spPr>
          <a:xfrm>
            <a:off x="2402290" y="2125484"/>
            <a:ext cx="758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4cm</a:t>
            </a:r>
            <a:endParaRPr lang="zh-CN" altLang="en-US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D5019B15-823F-94F5-4BE2-3A8D4C5B978E}"/>
              </a:ext>
            </a:extLst>
          </p:cNvPr>
          <p:cNvSpPr txBox="1"/>
          <p:nvPr/>
        </p:nvSpPr>
        <p:spPr>
          <a:xfrm>
            <a:off x="3586965" y="2125484"/>
            <a:ext cx="758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4cm</a:t>
            </a:r>
            <a:endParaRPr lang="zh-CN" altLang="en-US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8E86CF17-183C-2715-9E5D-AC2E6A63C184}"/>
              </a:ext>
            </a:extLst>
          </p:cNvPr>
          <p:cNvSpPr txBox="1"/>
          <p:nvPr/>
        </p:nvSpPr>
        <p:spPr>
          <a:xfrm>
            <a:off x="5604667" y="2125484"/>
            <a:ext cx="758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8cm</a:t>
            </a:r>
            <a:endParaRPr lang="zh-CN" altLang="en-US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TextBox 27">
            <a:extLst>
              <a:ext uri="{FF2B5EF4-FFF2-40B4-BE49-F238E27FC236}">
                <a16:creationId xmlns:a16="http://schemas.microsoft.com/office/drawing/2014/main" xmlns="" id="{B263CFB3-225A-7B0A-1BD2-6C4C7A4F3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7293" y="459338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8C8D099D-E8E6-F59F-5D38-E2ECA99D0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2903" y="3970728"/>
            <a:ext cx="3394869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三角形的面積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底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高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EF84BAC9-49B3-E156-7F32-193DEB988ACD}"/>
              </a:ext>
            </a:extLst>
          </p:cNvPr>
          <p:cNvSpPr txBox="1"/>
          <p:nvPr/>
        </p:nvSpPr>
        <p:spPr>
          <a:xfrm>
            <a:off x="4682969" y="3046762"/>
            <a:ext cx="3908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三角形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Y</a:t>
            </a:r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Z</a:t>
            </a:r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的高相同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EDAB7E6C-1D7E-0AF1-33ED-5C50A72EEE91}"/>
              </a:ext>
            </a:extLst>
          </p:cNvPr>
          <p:cNvSpPr txBox="1"/>
          <p:nvPr/>
        </p:nvSpPr>
        <p:spPr>
          <a:xfrm>
            <a:off x="4682331" y="3473312"/>
            <a:ext cx="3299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假設它們的</a:t>
            </a:r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高</a:t>
            </a:r>
            <a:r>
              <a:rPr lang="zh-CN" altLang="en-US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CN" sz="2400" dirty="0" err="1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hcm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04B1884A-53E1-D2EE-53C0-B2FF843FF419}"/>
              </a:ext>
            </a:extLst>
          </p:cNvPr>
          <p:cNvSpPr txBox="1"/>
          <p:nvPr/>
        </p:nvSpPr>
        <p:spPr>
          <a:xfrm>
            <a:off x="4730594" y="4447535"/>
            <a:ext cx="2003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的面積是：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14EE16E6-CF43-57A0-8589-BB4CAF45B9CF}"/>
              </a:ext>
            </a:extLst>
          </p:cNvPr>
          <p:cNvSpPr txBox="1"/>
          <p:nvPr/>
        </p:nvSpPr>
        <p:spPr>
          <a:xfrm>
            <a:off x="6436915" y="4462525"/>
            <a:ext cx="2881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4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h</a:t>
            </a:r>
            <a:r>
              <a:rPr lang="en-US" altLang="zh-CN" sz="24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 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2h(cm</a:t>
            </a:r>
            <a:r>
              <a:rPr lang="en-US" altLang="zh-CN" sz="2400" baseline="300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xmlns="" id="{F84099CF-A02C-D094-6F12-4510E2D77EDA}"/>
              </a:ext>
            </a:extLst>
          </p:cNvPr>
          <p:cNvSpPr txBox="1"/>
          <p:nvPr/>
        </p:nvSpPr>
        <p:spPr>
          <a:xfrm>
            <a:off x="4730594" y="4909200"/>
            <a:ext cx="2003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Y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的面積是：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9E76CD89-6DA2-774C-DC42-7CF7A1BCC00C}"/>
              </a:ext>
            </a:extLst>
          </p:cNvPr>
          <p:cNvSpPr txBox="1"/>
          <p:nvPr/>
        </p:nvSpPr>
        <p:spPr>
          <a:xfrm>
            <a:off x="6436915" y="4900675"/>
            <a:ext cx="27070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4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h</a:t>
            </a:r>
            <a:r>
              <a:rPr lang="en-US" altLang="zh-CN" sz="24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 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2h(cm</a:t>
            </a:r>
            <a:r>
              <a:rPr lang="en-US" altLang="zh-CN" sz="2400" baseline="300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7A0376B3-E411-0D9D-4878-52DF093DEA4E}"/>
              </a:ext>
            </a:extLst>
          </p:cNvPr>
          <p:cNvSpPr txBox="1"/>
          <p:nvPr/>
        </p:nvSpPr>
        <p:spPr>
          <a:xfrm>
            <a:off x="4730594" y="5323835"/>
            <a:ext cx="2003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Z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的面積是：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xmlns="" id="{11E289A5-CD17-3B4B-7866-E3BC295A4420}"/>
              </a:ext>
            </a:extLst>
          </p:cNvPr>
          <p:cNvSpPr txBox="1"/>
          <p:nvPr/>
        </p:nvSpPr>
        <p:spPr>
          <a:xfrm>
            <a:off x="6436915" y="5338825"/>
            <a:ext cx="2881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CN" sz="24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h</a:t>
            </a:r>
            <a:r>
              <a:rPr lang="en-US" altLang="zh-CN" sz="24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 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4h(cm</a:t>
            </a:r>
            <a:r>
              <a:rPr lang="en-US" altLang="zh-CN" sz="2400" baseline="300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xmlns="" id="{B563E38E-6CB8-E7C9-1ACA-1D8887077316}"/>
              </a:ext>
            </a:extLst>
          </p:cNvPr>
          <p:cNvSpPr txBox="1"/>
          <p:nvPr/>
        </p:nvSpPr>
        <p:spPr>
          <a:xfrm>
            <a:off x="2363988" y="2818507"/>
            <a:ext cx="1423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40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dirty="0" smtClean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 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xmlns="" id="{46A920BF-8426-D7BA-2BC0-B2297C8C44A8}"/>
              </a:ext>
            </a:extLst>
          </p:cNvPr>
          <p:cNvSpPr txBox="1"/>
          <p:nvPr/>
        </p:nvSpPr>
        <p:spPr>
          <a:xfrm>
            <a:off x="545055" y="3113862"/>
            <a:ext cx="43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xmlns="" id="{7C61F2BB-3278-DD15-D3E3-27AB769DDDB3}"/>
              </a:ext>
            </a:extLst>
          </p:cNvPr>
          <p:cNvSpPr txBox="1"/>
          <p:nvPr/>
        </p:nvSpPr>
        <p:spPr>
          <a:xfrm>
            <a:off x="511919" y="4176647"/>
            <a:ext cx="43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xmlns="" id="{22C4B657-4B8E-8C63-E2B4-439137171D63}"/>
              </a:ext>
            </a:extLst>
          </p:cNvPr>
          <p:cNvSpPr txBox="1"/>
          <p:nvPr/>
        </p:nvSpPr>
        <p:spPr>
          <a:xfrm>
            <a:off x="554580" y="3600712"/>
            <a:ext cx="43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xmlns="" id="{B8FA0A21-D1DC-3D00-B01F-CF36BABF7C97}"/>
              </a:ext>
            </a:extLst>
          </p:cNvPr>
          <p:cNvSpPr txBox="1"/>
          <p:nvPr/>
        </p:nvSpPr>
        <p:spPr>
          <a:xfrm>
            <a:off x="584790" y="5085740"/>
            <a:ext cx="43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28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xmlns="" id="{5A0BCBDB-2F04-9E61-BAAC-9A5FF6F1A581}"/>
              </a:ext>
            </a:extLst>
          </p:cNvPr>
          <p:cNvCxnSpPr/>
          <p:nvPr/>
        </p:nvCxnSpPr>
        <p:spPr bwMode="auto">
          <a:xfrm>
            <a:off x="7819727" y="5757965"/>
            <a:ext cx="936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xmlns="" id="{42FB9F4C-4077-61D5-5647-12C51EF57D66}"/>
              </a:ext>
            </a:extLst>
          </p:cNvPr>
          <p:cNvCxnSpPr/>
          <p:nvPr/>
        </p:nvCxnSpPr>
        <p:spPr bwMode="auto">
          <a:xfrm>
            <a:off x="7819727" y="4881625"/>
            <a:ext cx="936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xmlns="" id="{C7772FF8-BC6D-12D6-4EBA-F7CEB3B5D2AF}"/>
              </a:ext>
            </a:extLst>
          </p:cNvPr>
          <p:cNvCxnSpPr/>
          <p:nvPr/>
        </p:nvCxnSpPr>
        <p:spPr bwMode="auto">
          <a:xfrm>
            <a:off x="7810202" y="5328660"/>
            <a:ext cx="936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49" name="直線接點 48">
            <a:extLst>
              <a:ext uri="{FF2B5EF4-FFF2-40B4-BE49-F238E27FC236}">
                <a16:creationId xmlns:a16="http://schemas.microsoft.com/office/drawing/2014/main" xmlns="" id="{36A4E637-6CE5-F4D4-0F58-697F7E913D22}"/>
              </a:ext>
            </a:extLst>
          </p:cNvPr>
          <p:cNvCxnSpPr>
            <a:cxnSpLocks/>
          </p:cNvCxnSpPr>
          <p:nvPr/>
        </p:nvCxnSpPr>
        <p:spPr bwMode="auto">
          <a:xfrm>
            <a:off x="2467477" y="2432060"/>
            <a:ext cx="5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50" name="直線接點 49">
            <a:extLst>
              <a:ext uri="{FF2B5EF4-FFF2-40B4-BE49-F238E27FC236}">
                <a16:creationId xmlns:a16="http://schemas.microsoft.com/office/drawing/2014/main" xmlns="" id="{BB887047-D78F-4184-BEA4-5452B00349BC}"/>
              </a:ext>
            </a:extLst>
          </p:cNvPr>
          <p:cNvCxnSpPr>
            <a:cxnSpLocks/>
          </p:cNvCxnSpPr>
          <p:nvPr/>
        </p:nvCxnSpPr>
        <p:spPr bwMode="auto">
          <a:xfrm>
            <a:off x="3636572" y="2432060"/>
            <a:ext cx="5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51" name="直線接點 50">
            <a:extLst>
              <a:ext uri="{FF2B5EF4-FFF2-40B4-BE49-F238E27FC236}">
                <a16:creationId xmlns:a16="http://schemas.microsoft.com/office/drawing/2014/main" xmlns="" id="{4F6A1526-2F90-B154-F5F5-5EBC082774FF}"/>
              </a:ext>
            </a:extLst>
          </p:cNvPr>
          <p:cNvCxnSpPr>
            <a:cxnSpLocks/>
          </p:cNvCxnSpPr>
          <p:nvPr/>
        </p:nvCxnSpPr>
        <p:spPr bwMode="auto">
          <a:xfrm>
            <a:off x="5661817" y="2432060"/>
            <a:ext cx="5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53" name="直線接點 52">
            <a:extLst>
              <a:ext uri="{FF2B5EF4-FFF2-40B4-BE49-F238E27FC236}">
                <a16:creationId xmlns:a16="http://schemas.microsoft.com/office/drawing/2014/main" xmlns="" id="{293C85E1-C978-0DD9-EA10-9200984C74B6}"/>
              </a:ext>
            </a:extLst>
          </p:cNvPr>
          <p:cNvCxnSpPr/>
          <p:nvPr/>
        </p:nvCxnSpPr>
        <p:spPr bwMode="auto">
          <a:xfrm>
            <a:off x="4538668" y="1037412"/>
            <a:ext cx="0" cy="1057354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54" name="手繪多邊形: 圖案 53">
            <a:extLst>
              <a:ext uri="{FF2B5EF4-FFF2-40B4-BE49-F238E27FC236}">
                <a16:creationId xmlns:a16="http://schemas.microsoft.com/office/drawing/2014/main" xmlns="" id="{FDF989AA-1C76-6C3A-76C5-F1ADE5D2C34A}"/>
              </a:ext>
            </a:extLst>
          </p:cNvPr>
          <p:cNvSpPr/>
          <p:nvPr/>
        </p:nvSpPr>
        <p:spPr bwMode="auto">
          <a:xfrm>
            <a:off x="4533333" y="1952259"/>
            <a:ext cx="144000" cy="144000"/>
          </a:xfrm>
          <a:custGeom>
            <a:avLst/>
            <a:gdLst>
              <a:gd name="connsiteX0" fmla="*/ 0 w 238125"/>
              <a:gd name="connsiteY0" fmla="*/ 0 h 247650"/>
              <a:gd name="connsiteX1" fmla="*/ 238125 w 238125"/>
              <a:gd name="connsiteY1" fmla="*/ 0 h 247650"/>
              <a:gd name="connsiteX2" fmla="*/ 238125 w 238125"/>
              <a:gd name="connsiteY2" fmla="*/ 2476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125" h="247650">
                <a:moveTo>
                  <a:pt x="0" y="0"/>
                </a:moveTo>
                <a:lnTo>
                  <a:pt x="238125" y="0"/>
                </a:lnTo>
                <a:lnTo>
                  <a:pt x="238125" y="24765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5" name="直線接點 54">
            <a:extLst>
              <a:ext uri="{FF2B5EF4-FFF2-40B4-BE49-F238E27FC236}">
                <a16:creationId xmlns:a16="http://schemas.microsoft.com/office/drawing/2014/main" xmlns="" id="{AFF8C942-7AF0-07A6-422D-5F6267D8C716}"/>
              </a:ext>
            </a:extLst>
          </p:cNvPr>
          <p:cNvCxnSpPr/>
          <p:nvPr/>
        </p:nvCxnSpPr>
        <p:spPr bwMode="auto">
          <a:xfrm>
            <a:off x="7819727" y="5761790"/>
            <a:ext cx="936000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93AE4AC7-CC15-4C5F-BDEE-FD6468A08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4944" y="3546827"/>
            <a:ext cx="3906838" cy="1200329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FFCC"/>
              </a:gs>
              <a:gs pos="100000">
                <a:srgbClr val="FFCC6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三角形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Y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Z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的高相同，</a:t>
            </a:r>
          </a:p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比較它們的面積時，只須比較它們的底。</a:t>
            </a:r>
            <a:endParaRPr lang="zh-CN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5" name="Picture 24" descr="e-BookBtn-yellow">
            <a:extLst>
              <a:ext uri="{FF2B5EF4-FFF2-40B4-BE49-F238E27FC236}">
                <a16:creationId xmlns:a16="http://schemas.microsoft.com/office/drawing/2014/main" xmlns="" id="{292090DF-1AB5-E5C2-8F9E-AD27E14264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944" y="3101247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42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500"/>
                            </p:stCondLst>
                            <p:childTnLst>
                              <p:par>
                                <p:cTn id="1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500"/>
                            </p:stCondLst>
                            <p:childTnLst>
                              <p:par>
                                <p:cTn id="1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000"/>
                            </p:stCondLst>
                            <p:childTnLst>
                              <p:par>
                                <p:cTn id="1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500"/>
                            </p:stCondLst>
                            <p:childTnLst>
                              <p:par>
                                <p:cTn id="1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0"/>
                            </p:stCondLst>
                            <p:childTnLst>
                              <p:par>
                                <p:cTn id="2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1000"/>
                            </p:stCondLst>
                            <p:childTnLst>
                              <p:par>
                                <p:cTn id="2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4" grpId="0" animBg="1"/>
      <p:bldP spid="34" grpId="1" animBg="1"/>
      <p:bldP spid="32" grpId="0" animBg="1"/>
      <p:bldP spid="32" grpId="1" animBg="1"/>
      <p:bldP spid="30" grpId="0" animBg="1"/>
      <p:bldP spid="30" grpId="1" animBg="1"/>
      <p:bldP spid="2" grpId="0" animBg="1"/>
      <p:bldP spid="13" grpId="0"/>
      <p:bldP spid="16" grpId="0" animBg="1"/>
      <p:bldP spid="16" grpId="1" animBg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9" grpId="0"/>
      <p:bldP spid="29" grpId="1"/>
      <p:bldP spid="37" grpId="0"/>
      <p:bldP spid="37" grpId="1"/>
      <p:bldP spid="38" grpId="0"/>
      <p:bldP spid="38" grpId="1"/>
      <p:bldP spid="40" grpId="0"/>
      <p:bldP spid="40" grpId="1"/>
      <p:bldP spid="42" grpId="0"/>
      <p:bldP spid="42" grpId="1"/>
      <p:bldP spid="54" grpId="0" animBg="1"/>
      <p:bldP spid="54" grpId="1" animBg="1"/>
      <p:bldP spid="14" grpId="0" animBg="1"/>
      <p:bldP spid="1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考核課題">
            <a:hlinkClick r:id="rId4" action="ppaction://hlinksldjump"/>
            <a:extLst>
              <a:ext uri="{FF2B5EF4-FFF2-40B4-BE49-F238E27FC236}">
                <a16:creationId xmlns:a16="http://schemas.microsoft.com/office/drawing/2014/main" xmlns="" id="{1B0C9437-2537-DDEB-CCD8-CA3C16F05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93763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1">
            <a:extLst>
              <a:ext uri="{FF2B5EF4-FFF2-40B4-BE49-F238E27FC236}">
                <a16:creationId xmlns:a16="http://schemas.microsoft.com/office/drawing/2014/main" xmlns="" id="{9155FE0F-C26D-5E52-4949-A5DF914E8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3" y="1282700"/>
            <a:ext cx="7891190" cy="376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1800" b="1" dirty="0"/>
              <a:t>測驗時間</a:t>
            </a:r>
            <a:r>
              <a:rPr kumimoji="0" lang="zh-TW" altLang="en-US" sz="1800" b="1" dirty="0">
                <a:latin typeface="Times New Roman" panose="02020603050405020304" pitchFamily="18" charset="0"/>
              </a:rPr>
              <a:t>：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50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分鐘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zh-TW" altLang="en-US" sz="1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b="1" dirty="0">
                <a:latin typeface="Times New Roman" panose="02020603050405020304" pitchFamily="18" charset="0"/>
              </a:rPr>
              <a:t>學生須知：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1.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本測驗卷共有兩部分：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甲部：第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30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乙部：第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31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37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2.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全部題目均須作答。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把答案寫在答題紙上。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4.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在答題紙上填寫學生姓名、班別及學號。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5.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學生可利用本測驗卷的空白部分做算草，測驗完畢後無須將算草擦去。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6.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不准使用計算機。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26">
            <a:extLst>
              <a:ext uri="{FF2B5EF4-FFF2-40B4-BE49-F238E27FC236}">
                <a16:creationId xmlns:a16="http://schemas.microsoft.com/office/drawing/2014/main" xmlns="" id="{291D4917-C750-4DC2-AB88-9A341D39C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4863" y="2575511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54" name="Rectangle 10">
            <a:extLst>
              <a:ext uri="{FF2B5EF4-FFF2-40B4-BE49-F238E27FC236}">
                <a16:creationId xmlns:a16="http://schemas.microsoft.com/office/drawing/2014/main" xmlns="" id="{E8B213E1-0971-457A-9920-3016699B1F5A}"/>
              </a:ext>
            </a:extLst>
          </p:cNvPr>
          <p:cNvSpPr txBox="1">
            <a:spLocks noChangeArrowheads="1"/>
          </p:cNvSpPr>
          <p:nvPr/>
        </p:nvSpPr>
        <p:spPr>
          <a:xfrm>
            <a:off x="878303" y="1987430"/>
            <a:ext cx="6165850" cy="12033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kern="0" dirty="0"/>
              <a:t>A. 13 824cm</a:t>
            </a:r>
            <a:r>
              <a:rPr lang="en-US" altLang="zh-TW" sz="2800" kern="0" baseline="30000" dirty="0"/>
              <a:t>3</a:t>
            </a:r>
            <a:r>
              <a:rPr lang="en-US" altLang="zh-TW" sz="2800" kern="0" dirty="0"/>
              <a:t>		B. 4096cm</a:t>
            </a:r>
            <a:r>
              <a:rPr lang="en-US" altLang="zh-TW" sz="2800" kern="0" baseline="30000" dirty="0"/>
              <a:t>3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kern="0" dirty="0"/>
              <a:t>C. 1728cm</a:t>
            </a:r>
            <a:r>
              <a:rPr lang="en-US" altLang="zh-TW" sz="2800" kern="0" baseline="30000" dirty="0"/>
              <a:t>3</a:t>
            </a:r>
            <a:r>
              <a:rPr lang="en-US" altLang="zh-TW" sz="2800" kern="0" dirty="0"/>
              <a:t>		D. 512cm</a:t>
            </a:r>
            <a:r>
              <a:rPr lang="en-US" altLang="zh-TW" sz="2800" kern="0" baseline="30000" dirty="0"/>
              <a:t>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9397764-A64A-04B8-324B-D1691C03E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16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3" name="文字方塊 2">
            <a:extLst>
              <a:ext uri="{FF2B5EF4-FFF2-40B4-BE49-F238E27FC236}">
                <a16:creationId xmlns:a16="http://schemas.microsoft.com/office/drawing/2014/main" xmlns="" id="{05DF2337-7FD6-42B0-9CED-8B5CD653438B}"/>
              </a:ext>
            </a:extLst>
          </p:cNvPr>
          <p:cNvSpPr txBox="1"/>
          <p:nvPr/>
        </p:nvSpPr>
        <p:spPr>
          <a:xfrm>
            <a:off x="842961" y="904796"/>
            <a:ext cx="7643813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若一個正方體的所有稜的總長度是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96cm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，則這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個正方體的體積是多少？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5" name="TextBox 27">
            <a:extLst>
              <a:ext uri="{FF2B5EF4-FFF2-40B4-BE49-F238E27FC236}">
                <a16:creationId xmlns:a16="http://schemas.microsoft.com/office/drawing/2014/main" xmlns="" id="{1CC896B0-5700-4056-9003-D9CE62C3D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0768" y="252489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56" name="文本框 13">
            <a:extLst>
              <a:ext uri="{FF2B5EF4-FFF2-40B4-BE49-F238E27FC236}">
                <a16:creationId xmlns:a16="http://schemas.microsoft.com/office/drawing/2014/main" xmlns="" id="{B1465BFA-5EA4-4E0C-9A1C-999092C65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588" y="3179191"/>
            <a:ext cx="3886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一個正方體有</a:t>
            </a: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條稜。</a:t>
            </a:r>
            <a:endParaRPr lang="zh-CN" altLang="en-US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57" name="直接连接符 39">
            <a:extLst>
              <a:ext uri="{FF2B5EF4-FFF2-40B4-BE49-F238E27FC236}">
                <a16:creationId xmlns:a16="http://schemas.microsoft.com/office/drawing/2014/main" xmlns="" id="{3C70D9B7-7711-4A6C-9BFA-18780D3D0F6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81199" y="1390650"/>
            <a:ext cx="51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文本框 41">
            <a:extLst>
              <a:ext uri="{FF2B5EF4-FFF2-40B4-BE49-F238E27FC236}">
                <a16:creationId xmlns:a16="http://schemas.microsoft.com/office/drawing/2014/main" xmlns="" id="{0E476A3F-DBDF-47D7-9977-F8EE4CCB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8427" y="3688057"/>
            <a:ext cx="32162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每條稜的長度是：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文本框 42">
            <a:extLst>
              <a:ext uri="{FF2B5EF4-FFF2-40B4-BE49-F238E27FC236}">
                <a16:creationId xmlns:a16="http://schemas.microsoft.com/office/drawing/2014/main" xmlns="" id="{CFCC8CC1-CDAD-4BD6-B038-FF24F9FFA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588" y="4838811"/>
            <a:ext cx="3886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zh-TW" altLang="en-US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這個正方體的體積是：</a:t>
            </a:r>
            <a:endParaRPr lang="zh-CN" altLang="en-US" sz="28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8832C213-708E-4827-81B7-A73568D57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4285110"/>
            <a:ext cx="4681537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正方體的體積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邊長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邊長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邊長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1" name="文本框 42">
            <a:extLst>
              <a:ext uri="{FF2B5EF4-FFF2-40B4-BE49-F238E27FC236}">
                <a16:creationId xmlns:a16="http://schemas.microsoft.com/office/drawing/2014/main" xmlns="" id="{13F11C6A-18D3-42D0-A525-D676265AE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2213" y="5330235"/>
            <a:ext cx="14430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8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endParaRPr lang="zh-CN" altLang="en-US" sz="28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2" name="文本框 41">
            <a:extLst>
              <a:ext uri="{FF2B5EF4-FFF2-40B4-BE49-F238E27FC236}">
                <a16:creationId xmlns:a16="http://schemas.microsoft.com/office/drawing/2014/main" xmlns="" id="{D026B218-AEFF-405D-B19E-375E72B91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2408" y="3688057"/>
            <a:ext cx="14636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96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12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63" name="群組 25">
            <a:extLst>
              <a:ext uri="{FF2B5EF4-FFF2-40B4-BE49-F238E27FC236}">
                <a16:creationId xmlns:a16="http://schemas.microsoft.com/office/drawing/2014/main" xmlns="" id="{BF7BB620-5B77-40DF-B744-C31741BFF1C5}"/>
              </a:ext>
            </a:extLst>
          </p:cNvPr>
          <p:cNvGrpSpPr/>
          <p:nvPr/>
        </p:nvGrpSpPr>
        <p:grpSpPr>
          <a:xfrm>
            <a:off x="1058868" y="3333611"/>
            <a:ext cx="1086509" cy="1080000"/>
            <a:chOff x="1439868" y="3405914"/>
            <a:chExt cx="1086509" cy="1080000"/>
          </a:xfrm>
        </p:grpSpPr>
        <p:sp>
          <p:nvSpPr>
            <p:cNvPr id="64" name="立方體 7">
              <a:extLst>
                <a:ext uri="{FF2B5EF4-FFF2-40B4-BE49-F238E27FC236}">
                  <a16:creationId xmlns:a16="http://schemas.microsoft.com/office/drawing/2014/main" xmlns="" id="{5D41C892-6F4E-404A-9B23-DE065207EF1C}"/>
                </a:ext>
              </a:extLst>
            </p:cNvPr>
            <p:cNvSpPr/>
            <p:nvPr/>
          </p:nvSpPr>
          <p:spPr bwMode="auto">
            <a:xfrm>
              <a:off x="1441199" y="3405914"/>
              <a:ext cx="1080000" cy="1080000"/>
            </a:xfrm>
            <a:prstGeom prst="cube">
              <a:avLst>
                <a:gd name="adj" fmla="val 22354"/>
              </a:avLst>
            </a:pr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65" name="直線接點 20">
              <a:extLst>
                <a:ext uri="{FF2B5EF4-FFF2-40B4-BE49-F238E27FC236}">
                  <a16:creationId xmlns:a16="http://schemas.microsoft.com/office/drawing/2014/main" xmlns="" id="{75BD65F0-32EC-46E3-A2F1-5BB9FCCAF930}"/>
                </a:ext>
              </a:extLst>
            </p:cNvPr>
            <p:cNvCxnSpPr/>
            <p:nvPr/>
          </p:nvCxnSpPr>
          <p:spPr bwMode="auto">
            <a:xfrm flipH="1">
              <a:off x="1680377" y="4247358"/>
              <a:ext cx="846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66" name="直線接點 22">
              <a:extLst>
                <a:ext uri="{FF2B5EF4-FFF2-40B4-BE49-F238E27FC236}">
                  <a16:creationId xmlns:a16="http://schemas.microsoft.com/office/drawing/2014/main" xmlns="" id="{A88B45DA-4D42-48BD-95FB-CC6C9087B746}"/>
                </a:ext>
              </a:extLst>
            </p:cNvPr>
            <p:cNvCxnSpPr/>
            <p:nvPr/>
          </p:nvCxnSpPr>
          <p:spPr bwMode="auto">
            <a:xfrm>
              <a:off x="1683545" y="3405914"/>
              <a:ext cx="0" cy="84600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67" name="直線接點 24">
              <a:extLst>
                <a:ext uri="{FF2B5EF4-FFF2-40B4-BE49-F238E27FC236}">
                  <a16:creationId xmlns:a16="http://schemas.microsoft.com/office/drawing/2014/main" xmlns="" id="{24F98325-D995-40FB-B4B9-DF28067B978C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439868" y="4241872"/>
              <a:ext cx="248438" cy="244042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68" name="文本框 41">
            <a:extLst>
              <a:ext uri="{FF2B5EF4-FFF2-40B4-BE49-F238E27FC236}">
                <a16:creationId xmlns:a16="http://schemas.microsoft.com/office/drawing/2014/main" xmlns="" id="{4F218752-73D5-4FD3-9837-ED49CF852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2" y="3688057"/>
            <a:ext cx="15589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8(cm)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9" name="文本框 42">
            <a:extLst>
              <a:ext uri="{FF2B5EF4-FFF2-40B4-BE49-F238E27FC236}">
                <a16:creationId xmlns:a16="http://schemas.microsoft.com/office/drawing/2014/main" xmlns="" id="{A25C127D-B2FA-42D9-BC35-80EDFB7A0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6648" y="5330235"/>
            <a:ext cx="22240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rPr>
              <a:t>512(cm</a:t>
            </a:r>
            <a:r>
              <a:rPr lang="en-US" altLang="zh-TW" sz="2800" baseline="300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TW" altLang="en-US" sz="28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zh-CN" altLang="en-US" sz="28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504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7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5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5" grpId="0"/>
      <p:bldP spid="56" grpId="0"/>
      <p:bldP spid="56" grpId="1"/>
      <p:bldP spid="58" grpId="0"/>
      <p:bldP spid="58" grpId="1"/>
      <p:bldP spid="59" grpId="0"/>
      <p:bldP spid="59" grpId="1"/>
      <p:bldP spid="60" grpId="0" animBg="1"/>
      <p:bldP spid="60" grpId="1" animBg="1"/>
      <p:bldP spid="61" grpId="0"/>
      <p:bldP spid="61" grpId="1"/>
      <p:bldP spid="62" grpId="0"/>
      <p:bldP spid="62" grpId="1"/>
      <p:bldP spid="68" grpId="0"/>
      <p:bldP spid="68" grpId="1"/>
      <p:bldP spid="69" grpId="0"/>
      <p:bldP spid="69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Box 26">
            <a:extLst>
              <a:ext uri="{FF2B5EF4-FFF2-40B4-BE49-F238E27FC236}">
                <a16:creationId xmlns:a16="http://schemas.microsoft.com/office/drawing/2014/main" xmlns="" id="{AC53FEBD-7DF9-4CD8-B96B-FC8DB36B4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207" y="5349322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82" name="Rectangle 4">
            <a:extLst>
              <a:ext uri="{FF2B5EF4-FFF2-40B4-BE49-F238E27FC236}">
                <a16:creationId xmlns:a16="http://schemas.microsoft.com/office/drawing/2014/main" xmlns="" id="{F758FA92-F093-4C72-87A5-88065676C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391" y="4773313"/>
            <a:ext cx="5677912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B</a:t>
            </a:r>
            <a:r>
              <a:rPr lang="en-US" altLang="zh-CN" sz="2800" b="0" dirty="0">
                <a:ea typeface="標楷體" panose="03000509000000000000" pitchFamily="65" charset="-120"/>
              </a:rPr>
              <a:t>.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C.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zh-TW" altLang="en-US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D</a:t>
            </a:r>
            <a:r>
              <a:rPr lang="en-US" altLang="zh-CN" sz="2800" b="0" dirty="0">
                <a:ea typeface="標楷體" panose="03000509000000000000" pitchFamily="65" charset="-120"/>
              </a:rPr>
              <a:t>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xmlns="" id="{01773668-9A46-4446-B3AB-4A476B0C15A0}"/>
              </a:ext>
            </a:extLst>
          </p:cNvPr>
          <p:cNvSpPr/>
          <p:nvPr/>
        </p:nvSpPr>
        <p:spPr bwMode="auto">
          <a:xfrm>
            <a:off x="1207955" y="3221268"/>
            <a:ext cx="46800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xmlns="" id="{910763C4-97CA-4698-A97D-9613B9DE01A3}"/>
              </a:ext>
            </a:extLst>
          </p:cNvPr>
          <p:cNvSpPr/>
          <p:nvPr/>
        </p:nvSpPr>
        <p:spPr bwMode="auto">
          <a:xfrm>
            <a:off x="1191928" y="3728564"/>
            <a:ext cx="46800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xmlns="" id="{51433A4C-9FE2-4A88-9840-675C8608DC18}"/>
              </a:ext>
            </a:extLst>
          </p:cNvPr>
          <p:cNvSpPr/>
          <p:nvPr/>
        </p:nvSpPr>
        <p:spPr bwMode="auto">
          <a:xfrm>
            <a:off x="1345588" y="4229057"/>
            <a:ext cx="504825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xmlns="" id="{5ADF47E9-F14D-4CDF-BCC2-C963C157E794}"/>
              </a:ext>
            </a:extLst>
          </p:cNvPr>
          <p:cNvSpPr/>
          <p:nvPr/>
        </p:nvSpPr>
        <p:spPr bwMode="auto">
          <a:xfrm>
            <a:off x="3216545" y="4213487"/>
            <a:ext cx="1035922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xmlns="" id="{920D071D-7C08-4F17-B72A-151C783FF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55" y="2639016"/>
            <a:ext cx="7765319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</a:pPr>
            <a:r>
              <a:rPr lang="zh-TW" altLang="en-US" sz="2800" b="0">
                <a:ea typeface="標楷體" panose="03000509000000000000" pitchFamily="65" charset="-120"/>
              </a:rPr>
              <a:t>根</a:t>
            </a:r>
            <a:r>
              <a:rPr lang="zh-TW" altLang="en-US" sz="2800" b="0" smtClean="0">
                <a:ea typeface="標楷體" panose="03000509000000000000" pitchFamily="65" charset="-120"/>
              </a:rPr>
              <a:t>據</a:t>
            </a:r>
            <a:r>
              <a:rPr lang="zh-TW" altLang="en-US" sz="2800" b="0">
                <a:ea typeface="標楷體" panose="03000509000000000000" pitchFamily="65" charset="-120"/>
              </a:rPr>
              <a:t>上</a:t>
            </a:r>
            <a:r>
              <a:rPr lang="zh-TW" altLang="en-US" sz="2800" b="0" smtClean="0">
                <a:ea typeface="標楷體" panose="03000509000000000000" pitchFamily="65" charset="-120"/>
              </a:rPr>
              <a:t>圖</a:t>
            </a:r>
            <a:r>
              <a:rPr lang="zh-TW" altLang="en-US" sz="2800" b="0" dirty="0">
                <a:ea typeface="標楷體" panose="03000509000000000000" pitchFamily="65" charset="-120"/>
              </a:rPr>
              <a:t>，下列哪</a:t>
            </a:r>
            <a:r>
              <a:rPr lang="zh-CN" altLang="en-US" sz="2800" b="0" dirty="0">
                <a:ea typeface="標楷體" panose="03000509000000000000" pitchFamily="65" charset="-120"/>
              </a:rPr>
              <a:t>項</a:t>
            </a:r>
            <a:r>
              <a:rPr lang="en-US" altLang="zh-CN" sz="2800" b="0" dirty="0">
                <a:ea typeface="標楷體" panose="03000509000000000000" pitchFamily="65" charset="-120"/>
              </a:rPr>
              <a:t>/</a:t>
            </a:r>
            <a:r>
              <a:rPr lang="zh-TW" altLang="en-US" sz="2800" b="0" dirty="0">
                <a:ea typeface="標楷體" panose="03000509000000000000" pitchFamily="65" charset="-120"/>
              </a:rPr>
              <a:t>些描述是正確的？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∠</a:t>
            </a:r>
            <a:r>
              <a:rPr lang="en-US" altLang="zh-TW" sz="2800" b="0" dirty="0">
                <a:ea typeface="標楷體" panose="03000509000000000000" pitchFamily="65" charset="-120"/>
              </a:rPr>
              <a:t>h</a:t>
            </a:r>
            <a:r>
              <a:rPr lang="zh-TW" altLang="en-US" sz="2800" b="0" dirty="0">
                <a:ea typeface="標楷體" panose="03000509000000000000" pitchFamily="65" charset="-120"/>
              </a:rPr>
              <a:t>是一個反角。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altLang="zh-TW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dirty="0"/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∠</a:t>
            </a:r>
            <a:r>
              <a:rPr lang="en-US" altLang="zh-TW" sz="2800" b="0" dirty="0">
                <a:ea typeface="標楷體" panose="03000509000000000000" pitchFamily="65" charset="-120"/>
              </a:rPr>
              <a:t>f</a:t>
            </a:r>
            <a:r>
              <a:rPr lang="zh-TW" altLang="en-US" sz="2800" b="0" dirty="0">
                <a:ea typeface="標楷體" panose="03000509000000000000" pitchFamily="65" charset="-120"/>
              </a:rPr>
              <a:t>是一個鈍角</a:t>
            </a:r>
            <a:r>
              <a:rPr lang="zh-CN" altLang="en-US" sz="2800" b="0" dirty="0">
                <a:ea typeface="標楷體" panose="03000509000000000000" pitchFamily="65" charset="-120"/>
              </a:rPr>
              <a:t>。</a:t>
            </a:r>
            <a:r>
              <a:rPr lang="zh-TW" altLang="en-US" sz="2800" b="0" dirty="0">
                <a:ea typeface="標楷體" panose="03000509000000000000" pitchFamily="65" charset="-120"/>
              </a:rPr>
              <a:t>     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∠e</a:t>
            </a:r>
            <a:r>
              <a:rPr lang="zh-CN" altLang="en-US" sz="2800" b="0" dirty="0">
                <a:ea typeface="標楷體" panose="03000509000000000000" pitchFamily="65" charset="-120"/>
              </a:rPr>
              <a:t>的角度比∠</a:t>
            </a:r>
            <a:r>
              <a:rPr lang="en-US" altLang="zh-CN" sz="2800" b="0" dirty="0">
                <a:ea typeface="標楷體" panose="03000509000000000000" pitchFamily="65" charset="-120"/>
              </a:rPr>
              <a:t>RST</a:t>
            </a:r>
            <a:r>
              <a:rPr lang="zh-CN" altLang="en-US" sz="2800" b="0" dirty="0">
                <a:ea typeface="標楷體" panose="03000509000000000000" pitchFamily="65" charset="-120"/>
              </a:rPr>
              <a:t>的大</a:t>
            </a:r>
            <a:r>
              <a:rPr lang="zh-TW" altLang="en-US" sz="2800" b="0" dirty="0">
                <a:ea typeface="標楷體" panose="03000509000000000000" pitchFamily="65" charset="-120"/>
              </a:rPr>
              <a:t>。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0544163-DE18-1936-22B4-01C71CA02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268407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4" name="Text Box 54">
            <a:extLst>
              <a:ext uri="{FF2B5EF4-FFF2-40B4-BE49-F238E27FC236}">
                <a16:creationId xmlns:a16="http://schemas.microsoft.com/office/drawing/2014/main" xmlns="" id="{6AA4CDF6-B2E2-4A2C-9844-038A61A44F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128" y="3166461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5" name="Rectangle 53">
            <a:extLst>
              <a:ext uri="{FF2B5EF4-FFF2-40B4-BE49-F238E27FC236}">
                <a16:creationId xmlns:a16="http://schemas.microsoft.com/office/drawing/2014/main" xmlns="" id="{3F013E7D-C903-452A-BEE6-74AB13E95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0419" y="4155970"/>
            <a:ext cx="25779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即∠ 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e</a:t>
            </a:r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比∠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RST</a:t>
            </a:r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大。</a:t>
            </a:r>
            <a:endParaRPr lang="zh-TW" altLang="en-US" sz="240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86" name="Text Box 54">
            <a:extLst>
              <a:ext uri="{FF2B5EF4-FFF2-40B4-BE49-F238E27FC236}">
                <a16:creationId xmlns:a16="http://schemas.microsoft.com/office/drawing/2014/main" xmlns="" id="{799CC30B-A3BD-4D25-A03B-A0983202A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836" y="3694967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7" name="Text Box 54">
            <a:extLst>
              <a:ext uri="{FF2B5EF4-FFF2-40B4-BE49-F238E27FC236}">
                <a16:creationId xmlns:a16="http://schemas.microsoft.com/office/drawing/2014/main" xmlns="" id="{FA251F08-5396-43E7-B11F-91C413C9A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260" y="4211218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7" name="TextBox 27">
            <a:extLst>
              <a:ext uri="{FF2B5EF4-FFF2-40B4-BE49-F238E27FC236}">
                <a16:creationId xmlns:a16="http://schemas.microsoft.com/office/drawing/2014/main" xmlns="" id="{FE80B41A-3922-4AC3-9809-CB11C76AC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1937" y="5298706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21366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4" grpId="0"/>
      <p:bldP spid="84" grpId="1"/>
      <p:bldP spid="85" grpId="0" build="allAtOnce"/>
      <p:bldP spid="86" grpId="0"/>
      <p:bldP spid="86" grpId="1"/>
      <p:bldP spid="87" grpId="0"/>
      <p:bldP spid="87" grpId="1"/>
      <p:bldP spid="9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弧形 93">
            <a:extLst>
              <a:ext uri="{FF2B5EF4-FFF2-40B4-BE49-F238E27FC236}">
                <a16:creationId xmlns:a16="http://schemas.microsoft.com/office/drawing/2014/main" xmlns="" id="{A4594EB3-966E-4571-9705-C7C190E91B46}"/>
              </a:ext>
            </a:extLst>
          </p:cNvPr>
          <p:cNvSpPr>
            <a:spLocks noChangeAspect="1"/>
          </p:cNvSpPr>
          <p:nvPr/>
        </p:nvSpPr>
        <p:spPr>
          <a:xfrm>
            <a:off x="5122132" y="2515171"/>
            <a:ext cx="422928" cy="422928"/>
          </a:xfrm>
          <a:prstGeom prst="arc">
            <a:avLst>
              <a:gd name="adj1" fmla="val 10759985"/>
              <a:gd name="adj2" fmla="val 14109204"/>
            </a:avLst>
          </a:prstGeom>
          <a:solidFill>
            <a:srgbClr val="92D050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9" name="弧形 88">
            <a:extLst>
              <a:ext uri="{FF2B5EF4-FFF2-40B4-BE49-F238E27FC236}">
                <a16:creationId xmlns:a16="http://schemas.microsoft.com/office/drawing/2014/main" xmlns="" id="{E0858E60-1020-45E1-8193-6A7F45DB8991}"/>
              </a:ext>
            </a:extLst>
          </p:cNvPr>
          <p:cNvSpPr>
            <a:spLocks noChangeAspect="1"/>
          </p:cNvSpPr>
          <p:nvPr/>
        </p:nvSpPr>
        <p:spPr>
          <a:xfrm>
            <a:off x="2950773" y="2023605"/>
            <a:ext cx="277488" cy="277488"/>
          </a:xfrm>
          <a:prstGeom prst="arc">
            <a:avLst>
              <a:gd name="adj1" fmla="val 2996251"/>
              <a:gd name="adj2" fmla="val 10562695"/>
            </a:avLst>
          </a:prstGeom>
          <a:solidFill>
            <a:srgbClr val="92D050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0" name="矩形 89">
            <a:extLst>
              <a:ext uri="{FF2B5EF4-FFF2-40B4-BE49-F238E27FC236}">
                <a16:creationId xmlns:a16="http://schemas.microsoft.com/office/drawing/2014/main" xmlns="" id="{FFC1CDDD-2B13-485B-9B94-91AD582E2F3F}"/>
              </a:ext>
            </a:extLst>
          </p:cNvPr>
          <p:cNvSpPr>
            <a:spLocks noChangeAspect="1"/>
          </p:cNvSpPr>
          <p:nvPr/>
        </p:nvSpPr>
        <p:spPr bwMode="auto">
          <a:xfrm>
            <a:off x="2564589" y="2048174"/>
            <a:ext cx="118269" cy="118269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91" name="弧形 90">
            <a:extLst>
              <a:ext uri="{FF2B5EF4-FFF2-40B4-BE49-F238E27FC236}">
                <a16:creationId xmlns:a16="http://schemas.microsoft.com/office/drawing/2014/main" xmlns="" id="{366F7A67-EC27-4992-BE01-5A1B771596BF}"/>
              </a:ext>
            </a:extLst>
          </p:cNvPr>
          <p:cNvSpPr/>
          <p:nvPr/>
        </p:nvSpPr>
        <p:spPr>
          <a:xfrm>
            <a:off x="2433826" y="1343483"/>
            <a:ext cx="270000" cy="270000"/>
          </a:xfrm>
          <a:prstGeom prst="arc">
            <a:avLst>
              <a:gd name="adj1" fmla="val 21099385"/>
              <a:gd name="adj2" fmla="val 5267994"/>
            </a:avLst>
          </a:prstGeom>
          <a:solidFill>
            <a:srgbClr val="92D050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0C8AA9E1-063E-48EB-B98D-317F710BF75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64174" y="942632"/>
            <a:ext cx="2963480" cy="1975653"/>
          </a:xfrm>
          <a:prstGeom prst="rect">
            <a:avLst/>
          </a:prstGeom>
        </p:spPr>
      </p:pic>
      <p:sp>
        <p:nvSpPr>
          <p:cNvPr id="96" name="TextBox 26">
            <a:extLst>
              <a:ext uri="{FF2B5EF4-FFF2-40B4-BE49-F238E27FC236}">
                <a16:creationId xmlns:a16="http://schemas.microsoft.com/office/drawing/2014/main" xmlns="" id="{AC53FEBD-7DF9-4CD8-B96B-FC8DB36B4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460" y="562886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82" name="Rectangle 4">
            <a:extLst>
              <a:ext uri="{FF2B5EF4-FFF2-40B4-BE49-F238E27FC236}">
                <a16:creationId xmlns:a16="http://schemas.microsoft.com/office/drawing/2014/main" xmlns="" id="{F758FA92-F093-4C72-87A5-88065676C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644" y="5052858"/>
            <a:ext cx="582595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B</a:t>
            </a:r>
            <a:r>
              <a:rPr lang="en-US" altLang="zh-CN" sz="2800" b="0" dirty="0">
                <a:ea typeface="標楷體" panose="03000509000000000000" pitchFamily="65" charset="-120"/>
              </a:rPr>
              <a:t>.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C.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zh-TW" altLang="en-US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D</a:t>
            </a:r>
            <a:r>
              <a:rPr lang="en-US" altLang="zh-CN" sz="2800" b="0" dirty="0">
                <a:ea typeface="標楷體" panose="03000509000000000000" pitchFamily="65" charset="-120"/>
              </a:rPr>
              <a:t>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xmlns="" id="{01773668-9A46-4446-B3AB-4A476B0C15A0}"/>
              </a:ext>
            </a:extLst>
          </p:cNvPr>
          <p:cNvSpPr/>
          <p:nvPr/>
        </p:nvSpPr>
        <p:spPr bwMode="auto">
          <a:xfrm>
            <a:off x="1043753" y="3544357"/>
            <a:ext cx="46800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xmlns="" id="{910763C4-97CA-4698-A97D-9613B9DE01A3}"/>
              </a:ext>
            </a:extLst>
          </p:cNvPr>
          <p:cNvSpPr/>
          <p:nvPr/>
        </p:nvSpPr>
        <p:spPr bwMode="auto">
          <a:xfrm>
            <a:off x="1027726" y="4051653"/>
            <a:ext cx="46800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xmlns="" id="{51433A4C-9FE2-4A88-9840-675C8608DC18}"/>
              </a:ext>
            </a:extLst>
          </p:cNvPr>
          <p:cNvSpPr/>
          <p:nvPr/>
        </p:nvSpPr>
        <p:spPr bwMode="auto">
          <a:xfrm>
            <a:off x="1181386" y="4552146"/>
            <a:ext cx="504825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xmlns="" id="{5ADF47E9-F14D-4CDF-BCC2-C963C157E794}"/>
              </a:ext>
            </a:extLst>
          </p:cNvPr>
          <p:cNvSpPr/>
          <p:nvPr/>
        </p:nvSpPr>
        <p:spPr bwMode="auto">
          <a:xfrm>
            <a:off x="3052343" y="4536576"/>
            <a:ext cx="1035922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xmlns="" id="{920D071D-7C08-4F17-B72A-151C783FF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753" y="2962105"/>
            <a:ext cx="7765319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根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據</a:t>
            </a:r>
            <a:r>
              <a:rPr lang="zh-TW" altLang="en-US" sz="2800" b="0" dirty="0">
                <a:ea typeface="標楷體" panose="03000509000000000000" pitchFamily="65" charset="-120"/>
              </a:rPr>
              <a:t>上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圖</a:t>
            </a:r>
            <a:r>
              <a:rPr lang="zh-TW" altLang="en-US" sz="2800" b="0" dirty="0">
                <a:ea typeface="標楷體" panose="03000509000000000000" pitchFamily="65" charset="-120"/>
              </a:rPr>
              <a:t>，下列哪</a:t>
            </a:r>
            <a:r>
              <a:rPr lang="zh-CN" altLang="en-US" sz="2800" b="0" dirty="0">
                <a:ea typeface="標楷體" panose="03000509000000000000" pitchFamily="65" charset="-120"/>
              </a:rPr>
              <a:t>項</a:t>
            </a:r>
            <a:r>
              <a:rPr lang="en-US" altLang="zh-CN" sz="2800" b="0" dirty="0">
                <a:ea typeface="標楷體" panose="03000509000000000000" pitchFamily="65" charset="-120"/>
              </a:rPr>
              <a:t>/</a:t>
            </a:r>
            <a:r>
              <a:rPr lang="zh-TW" altLang="en-US" sz="2800" b="0" dirty="0">
                <a:ea typeface="標楷體" panose="03000509000000000000" pitchFamily="65" charset="-120"/>
              </a:rPr>
              <a:t>些描述是正確的？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∠</a:t>
            </a:r>
            <a:r>
              <a:rPr lang="en-US" altLang="zh-TW" sz="2800" b="0" dirty="0">
                <a:ea typeface="標楷體" panose="03000509000000000000" pitchFamily="65" charset="-120"/>
              </a:rPr>
              <a:t>h</a:t>
            </a:r>
            <a:r>
              <a:rPr lang="zh-TW" altLang="en-US" sz="2800" b="0" dirty="0">
                <a:ea typeface="標楷體" panose="03000509000000000000" pitchFamily="65" charset="-120"/>
              </a:rPr>
              <a:t>是一個反角。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altLang="zh-TW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dirty="0"/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∠</a:t>
            </a:r>
            <a:r>
              <a:rPr lang="en-US" altLang="zh-TW" sz="2800" b="0" dirty="0">
                <a:ea typeface="標楷體" panose="03000509000000000000" pitchFamily="65" charset="-120"/>
              </a:rPr>
              <a:t>f</a:t>
            </a:r>
            <a:r>
              <a:rPr lang="zh-TW" altLang="en-US" sz="2800" b="0" dirty="0">
                <a:ea typeface="標楷體" panose="03000509000000000000" pitchFamily="65" charset="-120"/>
              </a:rPr>
              <a:t>是一個鈍角</a:t>
            </a:r>
            <a:r>
              <a:rPr lang="zh-CN" altLang="en-US" sz="2800" b="0" dirty="0">
                <a:ea typeface="標楷體" panose="03000509000000000000" pitchFamily="65" charset="-120"/>
              </a:rPr>
              <a:t>。</a:t>
            </a:r>
            <a:r>
              <a:rPr lang="zh-TW" altLang="en-US" sz="2800" b="0" dirty="0">
                <a:ea typeface="標楷體" panose="03000509000000000000" pitchFamily="65" charset="-120"/>
              </a:rPr>
              <a:t>     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∠e</a:t>
            </a:r>
            <a:r>
              <a:rPr lang="zh-CN" altLang="en-US" sz="2800" b="0" dirty="0">
                <a:ea typeface="標楷體" panose="03000509000000000000" pitchFamily="65" charset="-120"/>
              </a:rPr>
              <a:t>的角度比∠</a:t>
            </a:r>
            <a:r>
              <a:rPr lang="en-US" altLang="zh-CN" sz="2800" b="0" dirty="0">
                <a:ea typeface="標楷體" panose="03000509000000000000" pitchFamily="65" charset="-120"/>
              </a:rPr>
              <a:t>RST</a:t>
            </a:r>
            <a:r>
              <a:rPr lang="zh-CN" altLang="en-US" sz="2800" b="0" dirty="0">
                <a:ea typeface="標楷體" panose="03000509000000000000" pitchFamily="65" charset="-120"/>
              </a:rPr>
              <a:t>的大</a:t>
            </a:r>
            <a:r>
              <a:rPr lang="zh-TW" altLang="en-US" sz="2800" b="0" dirty="0">
                <a:ea typeface="標楷體" panose="03000509000000000000" pitchFamily="65" charset="-120"/>
              </a:rPr>
              <a:t>。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0544163-DE18-1936-22B4-01C71CA02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37" y="3007160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4" name="Text Box 54">
            <a:extLst>
              <a:ext uri="{FF2B5EF4-FFF2-40B4-BE49-F238E27FC236}">
                <a16:creationId xmlns:a16="http://schemas.microsoft.com/office/drawing/2014/main" xmlns="" id="{6AA4CDF6-B2E2-4A2C-9844-038A61A44F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926" y="3489550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5" name="Rectangle 53">
            <a:extLst>
              <a:ext uri="{FF2B5EF4-FFF2-40B4-BE49-F238E27FC236}">
                <a16:creationId xmlns:a16="http://schemas.microsoft.com/office/drawing/2014/main" xmlns="" id="{3F013E7D-C903-452A-BEE6-74AB13E95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7202" y="4486481"/>
            <a:ext cx="25779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即∠ 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e</a:t>
            </a:r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比∠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RST</a:t>
            </a:r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大。</a:t>
            </a:r>
            <a:endParaRPr lang="zh-TW" altLang="en-US" sz="240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86" name="Text Box 54">
            <a:extLst>
              <a:ext uri="{FF2B5EF4-FFF2-40B4-BE49-F238E27FC236}">
                <a16:creationId xmlns:a16="http://schemas.microsoft.com/office/drawing/2014/main" xmlns="" id="{799CC30B-A3BD-4D25-A03B-A0983202A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34" y="4018056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7" name="Text Box 54">
            <a:extLst>
              <a:ext uri="{FF2B5EF4-FFF2-40B4-BE49-F238E27FC236}">
                <a16:creationId xmlns:a16="http://schemas.microsoft.com/office/drawing/2014/main" xmlns="" id="{FA251F08-5396-43E7-B11F-91C413C9A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58" y="4534307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8" name="Rectangle 104">
            <a:extLst>
              <a:ext uri="{FF2B5EF4-FFF2-40B4-BE49-F238E27FC236}">
                <a16:creationId xmlns:a16="http://schemas.microsoft.com/office/drawing/2014/main" xmlns="" id="{642A616E-0DA0-47B6-A6E7-4259A7CAD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0162" y="2319390"/>
            <a:ext cx="650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鈍角</a:t>
            </a:r>
            <a:endParaRPr lang="zh-TW" altLang="en-US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92" name="Rectangle 104">
            <a:extLst>
              <a:ext uri="{FF2B5EF4-FFF2-40B4-BE49-F238E27FC236}">
                <a16:creationId xmlns:a16="http://schemas.microsoft.com/office/drawing/2014/main" xmlns="" id="{AD8CE889-2568-4093-AD03-40438553A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5987" y="1362536"/>
            <a:ext cx="650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鈍</a:t>
            </a:r>
            <a:r>
              <a:rPr lang="zh-CN" altLang="en-US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角</a:t>
            </a:r>
            <a:endParaRPr lang="zh-TW" altLang="en-US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93" name="Rectangle 104">
            <a:extLst>
              <a:ext uri="{FF2B5EF4-FFF2-40B4-BE49-F238E27FC236}">
                <a16:creationId xmlns:a16="http://schemas.microsoft.com/office/drawing/2014/main" xmlns="" id="{011805A5-EE7E-47CD-B2FE-9DA5422EB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1586" y="2355946"/>
            <a:ext cx="650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鋭角</a:t>
            </a:r>
            <a:endParaRPr lang="zh-TW" altLang="en-US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95" name="Rectangle 104">
            <a:extLst>
              <a:ext uri="{FF2B5EF4-FFF2-40B4-BE49-F238E27FC236}">
                <a16:creationId xmlns:a16="http://schemas.microsoft.com/office/drawing/2014/main" xmlns="" id="{6A2458EF-E3BF-4C3C-A567-C7E4A6045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0162" y="1681160"/>
            <a:ext cx="650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直角</a:t>
            </a:r>
            <a:endParaRPr lang="zh-TW" altLang="en-US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97" name="TextBox 27">
            <a:extLst>
              <a:ext uri="{FF2B5EF4-FFF2-40B4-BE49-F238E27FC236}">
                <a16:creationId xmlns:a16="http://schemas.microsoft.com/office/drawing/2014/main" xmlns="" id="{FE80B41A-3922-4AC3-9809-CB11C76AC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260" y="5568384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07950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4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6" grpId="0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4" grpId="0"/>
      <p:bldP spid="84" grpId="1"/>
      <p:bldP spid="85" grpId="0" build="allAtOnce"/>
      <p:bldP spid="86" grpId="0"/>
      <p:bldP spid="86" grpId="1"/>
      <p:bldP spid="87" grpId="0"/>
      <p:bldP spid="87" grpId="1"/>
      <p:bldP spid="88" grpId="0"/>
      <p:bldP spid="88" grpId="1"/>
      <p:bldP spid="92" grpId="0"/>
      <p:bldP spid="92" grpId="1"/>
      <p:bldP spid="93" grpId="0"/>
      <p:bldP spid="93" grpId="1"/>
      <p:bldP spid="95" grpId="0"/>
      <p:bldP spid="95" grpId="1"/>
      <p:bldP spid="9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文本框 88"/>
          <p:cNvSpPr txBox="1"/>
          <p:nvPr/>
        </p:nvSpPr>
        <p:spPr>
          <a:xfrm>
            <a:off x="5433373" y="4533658"/>
            <a:ext cx="1221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00FF"/>
                </a:solidFill>
              </a:rPr>
              <a:t>(</a:t>
            </a:r>
            <a:r>
              <a:rPr lang="en-US" altLang="zh-TW" dirty="0" smtClean="0">
                <a:solidFill>
                  <a:srgbClr val="0000FF"/>
                </a:solidFill>
              </a:rPr>
              <a:t>6</a:t>
            </a:r>
            <a:r>
              <a:rPr lang="en-US" altLang="zh-CN" dirty="0" smtClean="0">
                <a:solidFill>
                  <a:srgbClr val="0000FF"/>
                </a:solidFill>
              </a:rPr>
              <a:t>×</a:t>
            </a:r>
            <a:r>
              <a:rPr lang="en-US" altLang="zh-TW" dirty="0" smtClean="0">
                <a:solidFill>
                  <a:srgbClr val="0000FF"/>
                </a:solidFill>
              </a:rPr>
              <a:t>2</a:t>
            </a:r>
            <a:r>
              <a:rPr lang="en-US" altLang="zh-CN" dirty="0" smtClean="0">
                <a:solidFill>
                  <a:srgbClr val="0000FF"/>
                </a:solidFill>
              </a:rPr>
              <a:t>)cm</a:t>
            </a:r>
            <a:endParaRPr lang="zh-CN" altLang="en-US" dirty="0">
              <a:solidFill>
                <a:srgbClr val="0000FF"/>
              </a:solidFill>
            </a:endParaRPr>
          </a:p>
        </p:txBody>
      </p:sp>
      <p:sp>
        <p:nvSpPr>
          <p:cNvPr id="76" name="TextBox 26">
            <a:extLst>
              <a:ext uri="{FF2B5EF4-FFF2-40B4-BE49-F238E27FC236}">
                <a16:creationId xmlns:a16="http://schemas.microsoft.com/office/drawing/2014/main" xmlns="" id="{D0721C70-AB2C-44BF-97FA-84F629BA0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583" y="309637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 dirty="0"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32ED772-4193-AF85-365E-AFCCB5FA0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099" y="973047"/>
            <a:ext cx="80981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18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.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50CF244D-DB01-4C22-8E1B-3D5E01BFE39B}"/>
              </a:ext>
            </a:extLst>
          </p:cNvPr>
          <p:cNvSpPr txBox="1"/>
          <p:nvPr/>
        </p:nvSpPr>
        <p:spPr>
          <a:xfrm>
            <a:off x="842961" y="1746986"/>
            <a:ext cx="7894639" cy="869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用以上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個大小和形狀相同的長方形拼合成一個新的圖</a:t>
            </a:r>
            <a:endParaRPr lang="en-US" altLang="zh-TW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4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形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。新圖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形的周界最短是多少</a:t>
            </a:r>
            <a:r>
              <a:rPr lang="zh-TW" altLang="en-US" sz="24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文字方塊 10">
            <a:extLst>
              <a:ext uri="{FF2B5EF4-FFF2-40B4-BE49-F238E27FC236}">
                <a16:creationId xmlns:a16="http://schemas.microsoft.com/office/drawing/2014/main" xmlns="" id="{CAD7FF5E-64EF-4616-9517-4807F113BC6B}"/>
              </a:ext>
            </a:extLst>
          </p:cNvPr>
          <p:cNvSpPr txBox="1"/>
          <p:nvPr/>
        </p:nvSpPr>
        <p:spPr>
          <a:xfrm>
            <a:off x="1550140" y="1432997"/>
            <a:ext cx="64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6cm</a:t>
            </a:r>
            <a:endParaRPr lang="zh-CN" altLang="en-US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文字方塊 10">
            <a:extLst>
              <a:ext uri="{FF2B5EF4-FFF2-40B4-BE49-F238E27FC236}">
                <a16:creationId xmlns:a16="http://schemas.microsoft.com/office/drawing/2014/main" xmlns="" id="{221F2E9B-6D78-4C79-8FEE-B27C7C2CAF15}"/>
              </a:ext>
            </a:extLst>
          </p:cNvPr>
          <p:cNvSpPr txBox="1"/>
          <p:nvPr/>
        </p:nvSpPr>
        <p:spPr>
          <a:xfrm>
            <a:off x="905583" y="1065380"/>
            <a:ext cx="64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4cm</a:t>
            </a:r>
            <a:endParaRPr lang="zh-CN" altLang="en-US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7" name="TextBox 27">
            <a:extLst>
              <a:ext uri="{FF2B5EF4-FFF2-40B4-BE49-F238E27FC236}">
                <a16:creationId xmlns:a16="http://schemas.microsoft.com/office/drawing/2014/main" xmlns="" id="{C30064CB-3330-446C-9338-199243EC8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2086" y="307451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8C14ED8E-F5B7-4F4E-B72B-DDDC86ADD734}"/>
              </a:ext>
            </a:extLst>
          </p:cNvPr>
          <p:cNvSpPr>
            <a:spLocks noChangeAspect="1"/>
          </p:cNvSpPr>
          <p:nvPr/>
        </p:nvSpPr>
        <p:spPr bwMode="auto">
          <a:xfrm>
            <a:off x="5067063" y="1075857"/>
            <a:ext cx="658369" cy="43891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xmlns="" id="{8C14ED8E-F5B7-4F4E-B72B-DDDC86ADD734}"/>
              </a:ext>
            </a:extLst>
          </p:cNvPr>
          <p:cNvSpPr>
            <a:spLocks noChangeAspect="1"/>
          </p:cNvSpPr>
          <p:nvPr/>
        </p:nvSpPr>
        <p:spPr bwMode="auto">
          <a:xfrm>
            <a:off x="6240663" y="1075857"/>
            <a:ext cx="658369" cy="43891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177136" y="5345876"/>
            <a:ext cx="799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00FF"/>
                </a:solidFill>
              </a:rPr>
              <a:t>6cm</a:t>
            </a:r>
            <a:endParaRPr lang="zh-CN" altLang="en-US" dirty="0">
              <a:solidFill>
                <a:srgbClr val="0000FF"/>
              </a:solidFill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2072419" y="4071584"/>
            <a:ext cx="1221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00FF"/>
                </a:solidFill>
              </a:rPr>
              <a:t>(4×5)cm</a:t>
            </a:r>
            <a:endParaRPr lang="zh-CN" altLang="en-US" dirty="0">
              <a:solidFill>
                <a:srgbClr val="0000FF"/>
              </a:solidFill>
            </a:endParaRPr>
          </a:p>
        </p:txBody>
      </p:sp>
      <p:cxnSp>
        <p:nvCxnSpPr>
          <p:cNvPr id="23" name="直接箭头连接符 22"/>
          <p:cNvCxnSpPr/>
          <p:nvPr/>
        </p:nvCxnSpPr>
        <p:spPr bwMode="auto">
          <a:xfrm flipH="1" flipV="1">
            <a:off x="3070635" y="3214706"/>
            <a:ext cx="0" cy="2194560"/>
          </a:xfrm>
          <a:prstGeom prst="straightConnector1">
            <a:avLst/>
          </a:prstGeom>
          <a:noFill/>
          <a:ln w="15875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83" name="文本框 82"/>
          <p:cNvSpPr txBox="1"/>
          <p:nvPr/>
        </p:nvSpPr>
        <p:spPr>
          <a:xfrm>
            <a:off x="5191335" y="2364073"/>
            <a:ext cx="3151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 </a:t>
            </a:r>
            <a:r>
              <a:rPr lang="zh-TW" altLang="en-US" sz="20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長邊重疊的數量越多。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1224759" y="4685783"/>
            <a:ext cx="1904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周界是：</a:t>
            </a:r>
            <a:endParaRPr lang="en-US" altLang="zh-TW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  </a:t>
            </a:r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(4×5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6)×2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en-US" altLang="zh-TW" dirty="0" smtClean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52(cm)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zh-CN" altLang="en-US" dirty="0">
              <a:solidFill>
                <a:srgbClr val="0000FF"/>
              </a:solidFill>
            </a:endParaRPr>
          </a:p>
        </p:txBody>
      </p:sp>
      <p:sp>
        <p:nvSpPr>
          <p:cNvPr id="90" name="矩形 89">
            <a:extLst>
              <a:ext uri="{FF2B5EF4-FFF2-40B4-BE49-F238E27FC236}">
                <a16:creationId xmlns:a16="http://schemas.microsoft.com/office/drawing/2014/main" xmlns="" id="{7FBCD27B-B662-449D-B208-3D4577AC6A2D}"/>
              </a:ext>
            </a:extLst>
          </p:cNvPr>
          <p:cNvSpPr>
            <a:spLocks noChangeAspect="1"/>
          </p:cNvSpPr>
          <p:nvPr/>
        </p:nvSpPr>
        <p:spPr bwMode="auto">
          <a:xfrm>
            <a:off x="2697656" y="1066353"/>
            <a:ext cx="658369" cy="43891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1" name="矩形 90">
            <a:extLst>
              <a:ext uri="{FF2B5EF4-FFF2-40B4-BE49-F238E27FC236}">
                <a16:creationId xmlns:a16="http://schemas.microsoft.com/office/drawing/2014/main" xmlns="" id="{E98EB0B5-A74F-4AC1-A10D-EA768AD5874E}"/>
              </a:ext>
            </a:extLst>
          </p:cNvPr>
          <p:cNvSpPr>
            <a:spLocks noChangeAspect="1"/>
          </p:cNvSpPr>
          <p:nvPr/>
        </p:nvSpPr>
        <p:spPr bwMode="auto">
          <a:xfrm>
            <a:off x="1510263" y="1065102"/>
            <a:ext cx="658369" cy="43891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2" name="矩形 91">
            <a:extLst>
              <a:ext uri="{FF2B5EF4-FFF2-40B4-BE49-F238E27FC236}">
                <a16:creationId xmlns:a16="http://schemas.microsoft.com/office/drawing/2014/main" xmlns="" id="{38F311CA-1127-450E-8946-D465580B62C1}"/>
              </a:ext>
            </a:extLst>
          </p:cNvPr>
          <p:cNvSpPr>
            <a:spLocks noChangeAspect="1"/>
          </p:cNvSpPr>
          <p:nvPr/>
        </p:nvSpPr>
        <p:spPr bwMode="auto">
          <a:xfrm>
            <a:off x="3875463" y="1065102"/>
            <a:ext cx="658369" cy="43891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95" name="组合 94"/>
          <p:cNvGrpSpPr>
            <a:grpSpLocks noChangeAspect="1"/>
          </p:cNvGrpSpPr>
          <p:nvPr/>
        </p:nvGrpSpPr>
        <p:grpSpPr>
          <a:xfrm>
            <a:off x="3146939" y="3214706"/>
            <a:ext cx="659227" cy="2188956"/>
            <a:chOff x="1297029" y="3023687"/>
            <a:chExt cx="947162" cy="3145056"/>
          </a:xfrm>
        </p:grpSpPr>
        <p:sp>
          <p:nvSpPr>
            <p:cNvPr id="96" name="矩形 95">
              <a:extLst>
                <a:ext uri="{FF2B5EF4-FFF2-40B4-BE49-F238E27FC236}">
                  <a16:creationId xmlns:a16="http://schemas.microsoft.com/office/drawing/2014/main" xmlns="" id="{E98EB0B5-A74F-4AC1-A10D-EA768AD5874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01062" y="4283127"/>
              <a:ext cx="943129" cy="628752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97" name="组合 96"/>
            <p:cNvGrpSpPr/>
            <p:nvPr/>
          </p:nvGrpSpPr>
          <p:grpSpPr>
            <a:xfrm>
              <a:off x="1297029" y="3023687"/>
              <a:ext cx="944646" cy="3145056"/>
              <a:chOff x="1297029" y="3023687"/>
              <a:chExt cx="944646" cy="3145056"/>
            </a:xfrm>
          </p:grpSpPr>
          <p:sp>
            <p:nvSpPr>
              <p:cNvPr id="98" name="矩形 97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1297029" y="5539990"/>
                <a:ext cx="943129" cy="628753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99" name="矩形 98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1298391" y="3023687"/>
                <a:ext cx="943129" cy="628752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100" name="矩形 99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1298546" y="3660056"/>
                <a:ext cx="943129" cy="628751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101" name="矩形 100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1298221" y="4911557"/>
                <a:ext cx="943129" cy="628752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</p:grpSp>
      <p:grpSp>
        <p:nvGrpSpPr>
          <p:cNvPr id="102" name="组合 101"/>
          <p:cNvGrpSpPr>
            <a:grpSpLocks noChangeAspect="1"/>
          </p:cNvGrpSpPr>
          <p:nvPr/>
        </p:nvGrpSpPr>
        <p:grpSpPr>
          <a:xfrm>
            <a:off x="5191047" y="3214711"/>
            <a:ext cx="1315210" cy="1321462"/>
            <a:chOff x="1298390" y="2385898"/>
            <a:chExt cx="1889668" cy="1898651"/>
          </a:xfrm>
        </p:grpSpPr>
        <p:sp>
          <p:nvSpPr>
            <p:cNvPr id="103" name="矩形 102">
              <a:extLst>
                <a:ext uri="{FF2B5EF4-FFF2-40B4-BE49-F238E27FC236}">
                  <a16:creationId xmlns:a16="http://schemas.microsoft.com/office/drawing/2014/main" xmlns="" id="{E98EB0B5-A74F-4AC1-A10D-EA768AD5874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02495" y="3655797"/>
              <a:ext cx="943130" cy="628752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104" name="组合 103"/>
            <p:cNvGrpSpPr/>
            <p:nvPr/>
          </p:nvGrpSpPr>
          <p:grpSpPr>
            <a:xfrm>
              <a:off x="1298390" y="2385898"/>
              <a:ext cx="1889668" cy="1892625"/>
              <a:chOff x="1298390" y="2385898"/>
              <a:chExt cx="1889668" cy="1892625"/>
            </a:xfrm>
          </p:grpSpPr>
          <p:sp>
            <p:nvSpPr>
              <p:cNvPr id="105" name="矩形 104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1298390" y="2385898"/>
                <a:ext cx="943129" cy="628752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106" name="矩形 105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1298391" y="3023687"/>
                <a:ext cx="943129" cy="628752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107" name="矩形 106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241519" y="3020847"/>
                <a:ext cx="943129" cy="628752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108" name="矩形 107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244928" y="3649771"/>
                <a:ext cx="943130" cy="628752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</p:grpSp>
      <p:grpSp>
        <p:nvGrpSpPr>
          <p:cNvPr id="66" name="组合 65"/>
          <p:cNvGrpSpPr>
            <a:grpSpLocks noChangeAspect="1"/>
          </p:cNvGrpSpPr>
          <p:nvPr/>
        </p:nvGrpSpPr>
        <p:grpSpPr>
          <a:xfrm>
            <a:off x="5212432" y="4948385"/>
            <a:ext cx="1970647" cy="881969"/>
            <a:chOff x="1286866" y="3011322"/>
            <a:chExt cx="2831389" cy="1267201"/>
          </a:xfrm>
        </p:grpSpPr>
        <p:sp>
          <p:nvSpPr>
            <p:cNvPr id="67" name="矩形 66">
              <a:extLst>
                <a:ext uri="{FF2B5EF4-FFF2-40B4-BE49-F238E27FC236}">
                  <a16:creationId xmlns:a16="http://schemas.microsoft.com/office/drawing/2014/main" xmlns="" id="{E98EB0B5-A74F-4AC1-A10D-EA768AD5874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86866" y="3646271"/>
              <a:ext cx="943130" cy="628752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grpSp>
          <p:nvGrpSpPr>
            <p:cNvPr id="68" name="组合 67"/>
            <p:cNvGrpSpPr/>
            <p:nvPr/>
          </p:nvGrpSpPr>
          <p:grpSpPr>
            <a:xfrm>
              <a:off x="1287505" y="3011322"/>
              <a:ext cx="2830750" cy="1267201"/>
              <a:chOff x="1287505" y="3011322"/>
              <a:chExt cx="2830750" cy="1267201"/>
            </a:xfrm>
          </p:grpSpPr>
          <p:sp>
            <p:nvSpPr>
              <p:cNvPr id="69" name="矩形 68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3175125" y="3646348"/>
                <a:ext cx="943130" cy="628753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70" name="矩形 69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1287505" y="3014162"/>
                <a:ext cx="943130" cy="628752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71" name="矩形 70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231995" y="3011322"/>
                <a:ext cx="943130" cy="628752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72" name="矩形 71">
                <a:extLst>
                  <a:ext uri="{FF2B5EF4-FFF2-40B4-BE49-F238E27FC236}">
                    <a16:creationId xmlns:a16="http://schemas.microsoft.com/office/drawing/2014/main" xmlns="" id="{E98EB0B5-A74F-4AC1-A10D-EA768AD587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234665" y="3649771"/>
                <a:ext cx="943130" cy="628752"/>
              </a:xfrm>
              <a:prstGeom prst="rect">
                <a:avLst/>
              </a:prstGeom>
              <a:noFill/>
              <a:ln w="127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</p:grpSp>
      </p:grpSp>
      <p:sp>
        <p:nvSpPr>
          <p:cNvPr id="73" name="文本框 72"/>
          <p:cNvSpPr txBox="1"/>
          <p:nvPr/>
        </p:nvSpPr>
        <p:spPr>
          <a:xfrm>
            <a:off x="5191335" y="2696673"/>
            <a:ext cx="34586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 </a:t>
            </a:r>
            <a:r>
              <a:rPr lang="zh-TW" altLang="en-US" sz="20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重疊的邊的數量越多。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sp>
        <p:nvSpPr>
          <p:cNvPr id="74" name="文本框 73"/>
          <p:cNvSpPr txBox="1"/>
          <p:nvPr/>
        </p:nvSpPr>
        <p:spPr>
          <a:xfrm>
            <a:off x="5166712" y="2024875"/>
            <a:ext cx="3151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從兩個方面考慮：</a:t>
            </a:r>
            <a:endParaRPr lang="zh-CN" altLang="en-US" sz="2000" dirty="0">
              <a:solidFill>
                <a:srgbClr val="0000FF"/>
              </a:solidFill>
            </a:endParaRPr>
          </a:p>
        </p:txBody>
      </p:sp>
      <p:cxnSp>
        <p:nvCxnSpPr>
          <p:cNvPr id="85" name="直線接點 59">
            <a:extLst>
              <a:ext uri="{FF2B5EF4-FFF2-40B4-BE49-F238E27FC236}">
                <a16:creationId xmlns:a16="http://schemas.microsoft.com/office/drawing/2014/main" xmlns="" id="{56CC76D1-7309-4225-9E6D-9D01664DA551}"/>
              </a:ext>
            </a:extLst>
          </p:cNvPr>
          <p:cNvCxnSpPr/>
          <p:nvPr/>
        </p:nvCxnSpPr>
        <p:spPr bwMode="auto">
          <a:xfrm>
            <a:off x="2180960" y="2616455"/>
            <a:ext cx="27432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86" name="直接箭头连接符 85"/>
          <p:cNvCxnSpPr/>
          <p:nvPr/>
        </p:nvCxnSpPr>
        <p:spPr bwMode="auto">
          <a:xfrm flipH="1" flipV="1">
            <a:off x="5115135" y="3214706"/>
            <a:ext cx="0" cy="1298448"/>
          </a:xfrm>
          <a:prstGeom prst="straightConnector1">
            <a:avLst/>
          </a:prstGeom>
          <a:noFill/>
          <a:ln w="15875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87" name="文本框 86"/>
          <p:cNvSpPr txBox="1"/>
          <p:nvPr/>
        </p:nvSpPr>
        <p:spPr>
          <a:xfrm>
            <a:off x="4138277" y="3654245"/>
            <a:ext cx="1221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00FF"/>
                </a:solidFill>
              </a:rPr>
              <a:t>(</a:t>
            </a:r>
            <a:r>
              <a:rPr lang="en-US" altLang="zh-TW" dirty="0" smtClean="0">
                <a:solidFill>
                  <a:srgbClr val="0000FF"/>
                </a:solidFill>
              </a:rPr>
              <a:t>4</a:t>
            </a:r>
            <a:r>
              <a:rPr lang="en-US" altLang="zh-CN" dirty="0" smtClean="0">
                <a:solidFill>
                  <a:srgbClr val="0000FF"/>
                </a:solidFill>
              </a:rPr>
              <a:t>×</a:t>
            </a:r>
            <a:r>
              <a:rPr lang="en-US" altLang="zh-TW" dirty="0" smtClean="0">
                <a:solidFill>
                  <a:srgbClr val="0000FF"/>
                </a:solidFill>
              </a:rPr>
              <a:t>3</a:t>
            </a:r>
            <a:r>
              <a:rPr lang="en-US" altLang="zh-CN" dirty="0" smtClean="0">
                <a:solidFill>
                  <a:srgbClr val="0000FF"/>
                </a:solidFill>
              </a:rPr>
              <a:t>)cm</a:t>
            </a:r>
            <a:endParaRPr lang="zh-CN" altLang="en-US" dirty="0">
              <a:solidFill>
                <a:srgbClr val="0000FF"/>
              </a:solidFill>
            </a:endParaRPr>
          </a:p>
        </p:txBody>
      </p:sp>
      <p:cxnSp>
        <p:nvCxnSpPr>
          <p:cNvPr id="88" name="直接箭头连接符 87"/>
          <p:cNvCxnSpPr/>
          <p:nvPr/>
        </p:nvCxnSpPr>
        <p:spPr bwMode="auto">
          <a:xfrm flipV="1">
            <a:off x="5191047" y="4586708"/>
            <a:ext cx="1325880" cy="0"/>
          </a:xfrm>
          <a:prstGeom prst="straightConnector1">
            <a:avLst/>
          </a:prstGeom>
          <a:noFill/>
          <a:ln w="15875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109" name="文本框 108"/>
          <p:cNvSpPr txBox="1"/>
          <p:nvPr/>
        </p:nvSpPr>
        <p:spPr>
          <a:xfrm>
            <a:off x="6672693" y="3561912"/>
            <a:ext cx="19091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周界是：</a:t>
            </a:r>
            <a:endParaRPr lang="en-US" altLang="zh-TW" dirty="0" smtClean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  </a:t>
            </a:r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(6×2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4×3)×2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en-US" altLang="zh-TW" dirty="0" smtClean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8(cm)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zh-CN" altLang="en-US" dirty="0">
              <a:solidFill>
                <a:srgbClr val="0000FF"/>
              </a:solidFill>
            </a:endParaRPr>
          </a:p>
        </p:txBody>
      </p:sp>
      <p:cxnSp>
        <p:nvCxnSpPr>
          <p:cNvPr id="110" name="直接箭头连接符 109"/>
          <p:cNvCxnSpPr/>
          <p:nvPr/>
        </p:nvCxnSpPr>
        <p:spPr bwMode="auto">
          <a:xfrm flipH="1" flipV="1">
            <a:off x="5131662" y="4948385"/>
            <a:ext cx="0" cy="877824"/>
          </a:xfrm>
          <a:prstGeom prst="straightConnector1">
            <a:avLst/>
          </a:prstGeom>
          <a:noFill/>
          <a:ln w="15875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111" name="文本框 110"/>
          <p:cNvSpPr txBox="1"/>
          <p:nvPr/>
        </p:nvSpPr>
        <p:spPr>
          <a:xfrm>
            <a:off x="4176377" y="5182022"/>
            <a:ext cx="1221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00FF"/>
                </a:solidFill>
              </a:rPr>
              <a:t>(</a:t>
            </a:r>
            <a:r>
              <a:rPr lang="en-US" altLang="zh-TW" dirty="0" smtClean="0">
                <a:solidFill>
                  <a:srgbClr val="0000FF"/>
                </a:solidFill>
              </a:rPr>
              <a:t>4</a:t>
            </a:r>
            <a:r>
              <a:rPr lang="en-US" altLang="zh-CN" dirty="0" smtClean="0">
                <a:solidFill>
                  <a:srgbClr val="0000FF"/>
                </a:solidFill>
              </a:rPr>
              <a:t>×</a:t>
            </a:r>
            <a:r>
              <a:rPr lang="en-US" altLang="zh-TW" dirty="0" smtClean="0">
                <a:solidFill>
                  <a:srgbClr val="0000FF"/>
                </a:solidFill>
              </a:rPr>
              <a:t>2</a:t>
            </a:r>
            <a:r>
              <a:rPr lang="en-US" altLang="zh-CN" dirty="0" smtClean="0">
                <a:solidFill>
                  <a:srgbClr val="0000FF"/>
                </a:solidFill>
              </a:rPr>
              <a:t>)cm</a:t>
            </a:r>
            <a:endParaRPr lang="zh-CN" altLang="en-US" dirty="0">
              <a:solidFill>
                <a:srgbClr val="0000FF"/>
              </a:solidFill>
            </a:endParaRPr>
          </a:p>
        </p:txBody>
      </p:sp>
      <p:cxnSp>
        <p:nvCxnSpPr>
          <p:cNvPr id="112" name="直接箭头连接符 111"/>
          <p:cNvCxnSpPr/>
          <p:nvPr/>
        </p:nvCxnSpPr>
        <p:spPr bwMode="auto">
          <a:xfrm flipV="1">
            <a:off x="5217855" y="5889924"/>
            <a:ext cx="1956816" cy="0"/>
          </a:xfrm>
          <a:prstGeom prst="straightConnector1">
            <a:avLst/>
          </a:prstGeom>
          <a:noFill/>
          <a:ln w="15875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113" name="文本框 112"/>
          <p:cNvSpPr txBox="1"/>
          <p:nvPr/>
        </p:nvSpPr>
        <p:spPr>
          <a:xfrm>
            <a:off x="5788400" y="5851538"/>
            <a:ext cx="1221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00FF"/>
                </a:solidFill>
              </a:rPr>
              <a:t>(</a:t>
            </a:r>
            <a:r>
              <a:rPr lang="en-US" altLang="zh-TW" dirty="0" smtClean="0">
                <a:solidFill>
                  <a:srgbClr val="0000FF"/>
                </a:solidFill>
              </a:rPr>
              <a:t>6</a:t>
            </a:r>
            <a:r>
              <a:rPr lang="en-US" altLang="zh-CN" dirty="0" smtClean="0">
                <a:solidFill>
                  <a:srgbClr val="0000FF"/>
                </a:solidFill>
              </a:rPr>
              <a:t>×</a:t>
            </a:r>
            <a:r>
              <a:rPr lang="en-US" altLang="zh-TW" dirty="0" smtClean="0">
                <a:solidFill>
                  <a:srgbClr val="0000FF"/>
                </a:solidFill>
              </a:rPr>
              <a:t>3</a:t>
            </a:r>
            <a:r>
              <a:rPr lang="en-US" altLang="zh-CN" dirty="0" smtClean="0">
                <a:solidFill>
                  <a:srgbClr val="0000FF"/>
                </a:solidFill>
              </a:rPr>
              <a:t>)cm</a:t>
            </a:r>
            <a:endParaRPr lang="zh-CN" altLang="en-US" dirty="0">
              <a:solidFill>
                <a:srgbClr val="0000FF"/>
              </a:solidFill>
            </a:endParaRPr>
          </a:p>
        </p:txBody>
      </p:sp>
      <p:sp>
        <p:nvSpPr>
          <p:cNvPr id="114" name="文本框 113"/>
          <p:cNvSpPr txBox="1"/>
          <p:nvPr/>
        </p:nvSpPr>
        <p:spPr>
          <a:xfrm>
            <a:off x="7169666" y="5095814"/>
            <a:ext cx="19091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周界是：</a:t>
            </a:r>
            <a:endParaRPr lang="en-US" altLang="zh-TW" dirty="0" smtClean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  </a:t>
            </a:r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(6×3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4×2)×2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en-US" altLang="zh-TW" dirty="0" smtClean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52(cm)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zh-CN" altLang="en-US" dirty="0">
              <a:solidFill>
                <a:srgbClr val="0000FF"/>
              </a:solidFill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4138277" y="3133795"/>
            <a:ext cx="4366541" cy="1745561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D9DD46BC-6CAC-48D9-BF93-D1FC1F2CC135}"/>
              </a:ext>
            </a:extLst>
          </p:cNvPr>
          <p:cNvSpPr txBox="1">
            <a:spLocks noChangeArrowheads="1"/>
          </p:cNvSpPr>
          <p:nvPr/>
        </p:nvSpPr>
        <p:spPr>
          <a:xfrm>
            <a:off x="878303" y="2608519"/>
            <a:ext cx="2494745" cy="221228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pt-BR" altLang="zh-TW" sz="2400" kern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en-US" altLang="zh-TW" sz="2400" kern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30cm</a:t>
            </a:r>
            <a:r>
              <a:rPr lang="pt-BR" altLang="zh-TW" sz="2400" kern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	</a:t>
            </a:r>
            <a:endParaRPr lang="pt-BR" altLang="zh-TW" sz="2400" kern="0" dirty="0" smtClean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pt-BR" altLang="zh-TW" sz="2400" kern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pt-BR" altLang="zh-TW" sz="2400" kern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</a:t>
            </a:r>
            <a:r>
              <a:rPr lang="en-US" altLang="zh-TW" sz="2400" kern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48cm</a:t>
            </a:r>
            <a:endParaRPr lang="pt-BR" altLang="zh-TW" sz="2400" kern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pt-BR" altLang="zh-TW" sz="2400" kern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TW" sz="2400" kern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52cm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pt-BR" altLang="zh-TW" sz="2400" kern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pt-BR" altLang="zh-TW" sz="2400" kern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 </a:t>
            </a:r>
            <a:r>
              <a:rPr lang="en-US" altLang="zh-TW" sz="2400" kern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68cm</a:t>
            </a:r>
            <a:endParaRPr lang="en-US" altLang="zh-TW" sz="2400" kern="0" baseline="300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00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5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500"/>
                            </p:stCondLst>
                            <p:childTnLst>
                              <p:par>
                                <p:cTn id="2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89" grpId="1"/>
      <p:bldP spid="76" grpId="0" animBg="1"/>
      <p:bldP spid="77" grpId="0"/>
      <p:bldP spid="21" grpId="0"/>
      <p:bldP spid="21" grpId="1"/>
      <p:bldP spid="82" grpId="0"/>
      <p:bldP spid="82" grpId="1"/>
      <p:bldP spid="83" grpId="0"/>
      <p:bldP spid="83" grpId="1"/>
      <p:bldP spid="84" grpId="0" build="allAtOnce"/>
      <p:bldP spid="73" grpId="0"/>
      <p:bldP spid="73" grpId="1"/>
      <p:bldP spid="74" grpId="0"/>
      <p:bldP spid="74" grpId="1"/>
      <p:bldP spid="87" grpId="0"/>
      <p:bldP spid="87" grpId="1"/>
      <p:bldP spid="109" grpId="0" build="allAtOnce"/>
      <p:bldP spid="111" grpId="0"/>
      <p:bldP spid="111" grpId="1"/>
      <p:bldP spid="113" grpId="0"/>
      <p:bldP spid="113" grpId="1"/>
      <p:bldP spid="114" grpId="0" build="allAtOnce"/>
      <p:bldP spid="11" grpId="0" animBg="1"/>
      <p:bldP spid="11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6">
            <a:extLst>
              <a:ext uri="{FF2B5EF4-FFF2-40B4-BE49-F238E27FC236}">
                <a16:creationId xmlns:a16="http://schemas.microsoft.com/office/drawing/2014/main" xmlns="" id="{48A7736A-1127-4352-BBB9-212A31925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002" y="414547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xmlns="" id="{67A18975-98E9-40C9-8161-4E4269F430FA}"/>
              </a:ext>
            </a:extLst>
          </p:cNvPr>
          <p:cNvSpPr/>
          <p:nvPr/>
        </p:nvSpPr>
        <p:spPr bwMode="auto">
          <a:xfrm>
            <a:off x="3083702" y="2307124"/>
            <a:ext cx="684000" cy="252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文字方塊 2">
            <a:extLst>
              <a:ext uri="{FF2B5EF4-FFF2-40B4-BE49-F238E27FC236}">
                <a16:creationId xmlns:a16="http://schemas.microsoft.com/office/drawing/2014/main" xmlns="" id="{4BB11096-B6F9-4DBC-B613-770D2EF4BCD4}"/>
              </a:ext>
            </a:extLst>
          </p:cNvPr>
          <p:cNvSpPr txBox="1"/>
          <p:nvPr/>
        </p:nvSpPr>
        <p:spPr>
          <a:xfrm>
            <a:off x="784831" y="2512901"/>
            <a:ext cx="7843839" cy="1069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b="0" i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是由五個大小相同的半圓組成，這個圖形的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9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周界是多少？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取</a:t>
            </a:r>
            <a:r>
              <a:rPr lang="en-US" altLang="zh-TW" sz="2800" b="0" i="0" strike="noStrike" baseline="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為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)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xmlns="" id="{604B1309-5485-4FB4-BE55-19A4FACC24EA}"/>
              </a:ext>
            </a:extLst>
          </p:cNvPr>
          <p:cNvSpPr txBox="1">
            <a:spLocks noChangeArrowheads="1"/>
          </p:cNvSpPr>
          <p:nvPr/>
        </p:nvSpPr>
        <p:spPr>
          <a:xfrm>
            <a:off x="814292" y="3562414"/>
            <a:ext cx="2236372" cy="230834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kern="0" dirty="0"/>
              <a:t>A. 165cm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kern="0" dirty="0"/>
              <a:t>B. 186cm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kern="0" dirty="0"/>
              <a:t>C. 330cm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kern="0" dirty="0"/>
              <a:t>D. 351cm</a:t>
            </a:r>
            <a:endParaRPr lang="en-US" altLang="zh-TW" sz="2800" kern="0" baseline="30000" dirty="0"/>
          </a:p>
        </p:txBody>
      </p:sp>
      <p:grpSp>
        <p:nvGrpSpPr>
          <p:cNvPr id="29" name="群組 7">
            <a:extLst>
              <a:ext uri="{FF2B5EF4-FFF2-40B4-BE49-F238E27FC236}">
                <a16:creationId xmlns:a16="http://schemas.microsoft.com/office/drawing/2014/main" xmlns="" id="{18F12866-56F2-4FAE-86BF-DA29A2E6ABC3}"/>
              </a:ext>
            </a:extLst>
          </p:cNvPr>
          <p:cNvGrpSpPr/>
          <p:nvPr/>
        </p:nvGrpSpPr>
        <p:grpSpPr>
          <a:xfrm>
            <a:off x="3979298" y="2946055"/>
            <a:ext cx="683658" cy="861774"/>
            <a:chOff x="4865900" y="4873442"/>
            <a:chExt cx="683658" cy="861774"/>
          </a:xfrm>
        </p:grpSpPr>
        <p:sp>
          <p:nvSpPr>
            <p:cNvPr id="30" name="Rectangle 4">
              <a:extLst>
                <a:ext uri="{FF2B5EF4-FFF2-40B4-BE49-F238E27FC236}">
                  <a16:creationId xmlns:a16="http://schemas.microsoft.com/office/drawing/2014/main" xmlns="" id="{613E3BE9-E89F-4872-B118-B791745AC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900" y="4873442"/>
              <a:ext cx="683658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22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7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31" name="直線接點 9">
              <a:extLst>
                <a:ext uri="{FF2B5EF4-FFF2-40B4-BE49-F238E27FC236}">
                  <a16:creationId xmlns:a16="http://schemas.microsoft.com/office/drawing/2014/main" xmlns="" id="{D6D7B918-DF3A-4C22-97A8-F4F89F3C434F}"/>
                </a:ext>
              </a:extLst>
            </p:cNvPr>
            <p:cNvCxnSpPr/>
            <p:nvPr/>
          </p:nvCxnSpPr>
          <p:spPr bwMode="auto">
            <a:xfrm>
              <a:off x="4970675" y="5286375"/>
              <a:ext cx="468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pic>
        <p:nvPicPr>
          <p:cNvPr id="32" name="圖片 11">
            <a:extLst>
              <a:ext uri="{FF2B5EF4-FFF2-40B4-BE49-F238E27FC236}">
                <a16:creationId xmlns:a16="http://schemas.microsoft.com/office/drawing/2014/main" xmlns="" id="{ACD0FAF7-3F72-4E1B-AC40-C630E3EA0EE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88766" y="963812"/>
            <a:ext cx="3708000" cy="1461740"/>
          </a:xfrm>
          <a:prstGeom prst="rect">
            <a:avLst/>
          </a:prstGeom>
        </p:spPr>
      </p:pic>
      <p:sp>
        <p:nvSpPr>
          <p:cNvPr id="33" name="Rectangle 10">
            <a:extLst>
              <a:ext uri="{FF2B5EF4-FFF2-40B4-BE49-F238E27FC236}">
                <a16:creationId xmlns:a16="http://schemas.microsoft.com/office/drawing/2014/main" xmlns="" id="{F5E60ECA-034C-490A-AD0C-8B2DC81C41EC}"/>
              </a:ext>
            </a:extLst>
          </p:cNvPr>
          <p:cNvSpPr txBox="1">
            <a:spLocks noChangeArrowheads="1"/>
          </p:cNvSpPr>
          <p:nvPr/>
        </p:nvSpPr>
        <p:spPr>
          <a:xfrm>
            <a:off x="3048190" y="2248389"/>
            <a:ext cx="773698" cy="38759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1800" kern="0" dirty="0"/>
              <a:t>21cm</a:t>
            </a:r>
            <a:endParaRPr lang="en-US" altLang="zh-TW" sz="1800" kern="0" baseline="30000" dirty="0"/>
          </a:p>
        </p:txBody>
      </p:sp>
      <p:cxnSp>
        <p:nvCxnSpPr>
          <p:cNvPr id="34" name="直線接點 15">
            <a:extLst>
              <a:ext uri="{FF2B5EF4-FFF2-40B4-BE49-F238E27FC236}">
                <a16:creationId xmlns:a16="http://schemas.microsoft.com/office/drawing/2014/main" xmlns="" id="{CC45D7DE-81B3-4274-A7B9-8EB74EE12525}"/>
              </a:ext>
            </a:extLst>
          </p:cNvPr>
          <p:cNvCxnSpPr/>
          <p:nvPr/>
        </p:nvCxnSpPr>
        <p:spPr bwMode="auto">
          <a:xfrm>
            <a:off x="2840227" y="1622546"/>
            <a:ext cx="2412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35" name="Rectangle 10">
            <a:extLst>
              <a:ext uri="{FF2B5EF4-FFF2-40B4-BE49-F238E27FC236}">
                <a16:creationId xmlns:a16="http://schemas.microsoft.com/office/drawing/2014/main" xmlns="" id="{3D3B78D2-009E-4E1D-8CB0-04345436FED7}"/>
              </a:ext>
            </a:extLst>
          </p:cNvPr>
          <p:cNvSpPr txBox="1">
            <a:spLocks noChangeArrowheads="1"/>
          </p:cNvSpPr>
          <p:nvPr/>
        </p:nvSpPr>
        <p:spPr>
          <a:xfrm>
            <a:off x="3503718" y="1210518"/>
            <a:ext cx="1242730" cy="38759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000" kern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CN" altLang="en-US" sz="2000" kern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條直徑</a:t>
            </a:r>
            <a:endParaRPr lang="en-US" altLang="zh-TW" sz="2000" kern="0" baseline="300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弧形 35">
            <a:extLst>
              <a:ext uri="{FF2B5EF4-FFF2-40B4-BE49-F238E27FC236}">
                <a16:creationId xmlns:a16="http://schemas.microsoft.com/office/drawing/2014/main" xmlns="" id="{1E70246A-3309-4049-92E6-9B667DFC021C}"/>
              </a:ext>
            </a:extLst>
          </p:cNvPr>
          <p:cNvSpPr/>
          <p:nvPr/>
        </p:nvSpPr>
        <p:spPr bwMode="auto">
          <a:xfrm>
            <a:off x="2208402" y="1010331"/>
            <a:ext cx="1224000" cy="1224000"/>
          </a:xfrm>
          <a:prstGeom prst="arc">
            <a:avLst>
              <a:gd name="adj1" fmla="val 10796118"/>
              <a:gd name="adj2" fmla="val 0"/>
            </a:avLst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弧形 36">
            <a:extLst>
              <a:ext uri="{FF2B5EF4-FFF2-40B4-BE49-F238E27FC236}">
                <a16:creationId xmlns:a16="http://schemas.microsoft.com/office/drawing/2014/main" xmlns="" id="{891BFAD6-EAA4-4FF9-A84A-028904AAA22D}"/>
              </a:ext>
            </a:extLst>
          </p:cNvPr>
          <p:cNvSpPr/>
          <p:nvPr/>
        </p:nvSpPr>
        <p:spPr bwMode="auto">
          <a:xfrm>
            <a:off x="3428350" y="1010331"/>
            <a:ext cx="1224000" cy="1224000"/>
          </a:xfrm>
          <a:prstGeom prst="arc">
            <a:avLst>
              <a:gd name="adj1" fmla="val 10796118"/>
              <a:gd name="adj2" fmla="val 0"/>
            </a:avLst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弧形 37">
            <a:extLst>
              <a:ext uri="{FF2B5EF4-FFF2-40B4-BE49-F238E27FC236}">
                <a16:creationId xmlns:a16="http://schemas.microsoft.com/office/drawing/2014/main" xmlns="" id="{EEB7384E-0459-418C-BA1A-94E22C61CD31}"/>
              </a:ext>
            </a:extLst>
          </p:cNvPr>
          <p:cNvSpPr/>
          <p:nvPr/>
        </p:nvSpPr>
        <p:spPr bwMode="auto">
          <a:xfrm>
            <a:off x="4649752" y="1010331"/>
            <a:ext cx="1224000" cy="1224000"/>
          </a:xfrm>
          <a:prstGeom prst="arc">
            <a:avLst>
              <a:gd name="adj1" fmla="val 10796118"/>
              <a:gd name="adj2" fmla="val 0"/>
            </a:avLst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弧形 38">
            <a:extLst>
              <a:ext uri="{FF2B5EF4-FFF2-40B4-BE49-F238E27FC236}">
                <a16:creationId xmlns:a16="http://schemas.microsoft.com/office/drawing/2014/main" xmlns="" id="{8D0A67A8-F256-4CFE-90B6-ED67B8A3A63A}"/>
              </a:ext>
            </a:extLst>
          </p:cNvPr>
          <p:cNvSpPr/>
          <p:nvPr/>
        </p:nvSpPr>
        <p:spPr bwMode="auto">
          <a:xfrm flipV="1">
            <a:off x="2818211" y="1007156"/>
            <a:ext cx="1224000" cy="1224000"/>
          </a:xfrm>
          <a:prstGeom prst="arc">
            <a:avLst>
              <a:gd name="adj1" fmla="val 10796118"/>
              <a:gd name="adj2" fmla="val 0"/>
            </a:avLst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弧形 39">
            <a:extLst>
              <a:ext uri="{FF2B5EF4-FFF2-40B4-BE49-F238E27FC236}">
                <a16:creationId xmlns:a16="http://schemas.microsoft.com/office/drawing/2014/main" xmlns="" id="{25CBBA79-1BAB-4534-9676-FEEC68AED1D3}"/>
              </a:ext>
            </a:extLst>
          </p:cNvPr>
          <p:cNvSpPr/>
          <p:nvPr/>
        </p:nvSpPr>
        <p:spPr bwMode="auto">
          <a:xfrm flipV="1">
            <a:off x="4037466" y="1007156"/>
            <a:ext cx="1224000" cy="1224000"/>
          </a:xfrm>
          <a:prstGeom prst="arc">
            <a:avLst>
              <a:gd name="adj1" fmla="val 10796118"/>
              <a:gd name="adj2" fmla="val 0"/>
            </a:avLst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1" name="直線接點 34">
            <a:extLst>
              <a:ext uri="{FF2B5EF4-FFF2-40B4-BE49-F238E27FC236}">
                <a16:creationId xmlns:a16="http://schemas.microsoft.com/office/drawing/2014/main" xmlns="" id="{319C3938-FE53-42D2-9145-5460A3C26CEB}"/>
              </a:ext>
            </a:extLst>
          </p:cNvPr>
          <p:cNvCxnSpPr/>
          <p:nvPr/>
        </p:nvCxnSpPr>
        <p:spPr bwMode="auto">
          <a:xfrm>
            <a:off x="2202052" y="1619156"/>
            <a:ext cx="612000" cy="0"/>
          </a:xfrm>
          <a:prstGeom prst="line">
            <a:avLst/>
          </a:prstGeom>
          <a:noFill/>
          <a:ln w="19050" algn="ctr">
            <a:solidFill>
              <a:srgbClr val="FF3300"/>
            </a:solidFill>
            <a:prstDash val="solid"/>
            <a:round/>
            <a:headEnd/>
            <a:tailEnd/>
          </a:ln>
        </p:spPr>
      </p:cxnSp>
      <p:cxnSp>
        <p:nvCxnSpPr>
          <p:cNvPr id="42" name="直線接點 35">
            <a:extLst>
              <a:ext uri="{FF2B5EF4-FFF2-40B4-BE49-F238E27FC236}">
                <a16:creationId xmlns:a16="http://schemas.microsoft.com/office/drawing/2014/main" xmlns="" id="{0739C499-8768-4715-981F-D1EE7F82A9B5}"/>
              </a:ext>
            </a:extLst>
          </p:cNvPr>
          <p:cNvCxnSpPr/>
          <p:nvPr/>
        </p:nvCxnSpPr>
        <p:spPr bwMode="auto">
          <a:xfrm>
            <a:off x="5261166" y="1622331"/>
            <a:ext cx="612000" cy="0"/>
          </a:xfrm>
          <a:prstGeom prst="line">
            <a:avLst/>
          </a:prstGeom>
          <a:noFill/>
          <a:ln w="19050" algn="ctr">
            <a:solidFill>
              <a:srgbClr val="FF3300"/>
            </a:solidFill>
            <a:prstDash val="solid"/>
            <a:round/>
            <a:headEnd/>
            <a:tailEnd/>
          </a:ln>
        </p:spPr>
      </p:cxn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0886B212-4EF6-4DA5-999F-D8CC0D784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7430" y="3706148"/>
            <a:ext cx="5396143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圖形的周界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xmlns="" id="{1F740124-6A38-4E49-A83E-6B9E58369F4B}"/>
              </a:ext>
            </a:extLst>
          </p:cNvPr>
          <p:cNvSpPr txBox="1">
            <a:spLocks noChangeArrowheads="1"/>
          </p:cNvSpPr>
          <p:nvPr/>
        </p:nvSpPr>
        <p:spPr>
          <a:xfrm>
            <a:off x="6612494" y="3706995"/>
            <a:ext cx="1963335" cy="49187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400" kern="0" dirty="0">
                <a:solidFill>
                  <a:srgbClr val="CC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kern="0" dirty="0">
                <a:solidFill>
                  <a:srgbClr val="CC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sz="2400" kern="0" dirty="0">
                <a:solidFill>
                  <a:srgbClr val="CC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條直徑</a:t>
            </a:r>
            <a:endParaRPr lang="en-US" altLang="zh-TW" sz="2400" kern="0" baseline="30000" dirty="0">
              <a:solidFill>
                <a:srgbClr val="CC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Rectangle 10">
            <a:extLst>
              <a:ext uri="{FF2B5EF4-FFF2-40B4-BE49-F238E27FC236}">
                <a16:creationId xmlns:a16="http://schemas.microsoft.com/office/drawing/2014/main" xmlns="" id="{DCAFB4B6-A5D0-4530-9637-4928D8AC49A9}"/>
              </a:ext>
            </a:extLst>
          </p:cNvPr>
          <p:cNvSpPr txBox="1">
            <a:spLocks noChangeArrowheads="1"/>
          </p:cNvSpPr>
          <p:nvPr/>
        </p:nvSpPr>
        <p:spPr>
          <a:xfrm>
            <a:off x="4763421" y="4156628"/>
            <a:ext cx="3510566" cy="49187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Aft>
                <a:spcPts val="300"/>
              </a:spcAft>
              <a:buNone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這個圖形的周界是</a:t>
            </a:r>
            <a:endParaRPr lang="zh-TW" altLang="en-US" sz="2800" b="0" dirty="0">
              <a:solidFill>
                <a:srgbClr val="00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  <a:sym typeface="Wingdings 3" panose="05040102010807070707" pitchFamily="18" charset="2"/>
            </a:endParaRPr>
          </a:p>
        </p:txBody>
      </p:sp>
      <p:sp>
        <p:nvSpPr>
          <p:cNvPr id="48" name="Rectangle 10">
            <a:extLst>
              <a:ext uri="{FF2B5EF4-FFF2-40B4-BE49-F238E27FC236}">
                <a16:creationId xmlns:a16="http://schemas.microsoft.com/office/drawing/2014/main" xmlns="" id="{B6E9F1F9-302A-409D-B27E-6F74A6C7F0D6}"/>
              </a:ext>
            </a:extLst>
          </p:cNvPr>
          <p:cNvSpPr txBox="1">
            <a:spLocks noChangeArrowheads="1"/>
          </p:cNvSpPr>
          <p:nvPr/>
        </p:nvSpPr>
        <p:spPr>
          <a:xfrm>
            <a:off x="7254764" y="4755553"/>
            <a:ext cx="1133473" cy="49187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Aft>
                <a:spcPts val="300"/>
              </a:spcAft>
              <a:buNone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21</a:t>
            </a:r>
            <a:endParaRPr lang="zh-TW" altLang="en-US" sz="2800" b="0" dirty="0">
              <a:solidFill>
                <a:srgbClr val="00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  <a:sym typeface="Wingdings 3" panose="05040102010807070707" pitchFamily="18" charset="2"/>
            </a:endParaRPr>
          </a:p>
        </p:txBody>
      </p:sp>
      <p:grpSp>
        <p:nvGrpSpPr>
          <p:cNvPr id="49" name="群組 62">
            <a:extLst>
              <a:ext uri="{FF2B5EF4-FFF2-40B4-BE49-F238E27FC236}">
                <a16:creationId xmlns:a16="http://schemas.microsoft.com/office/drawing/2014/main" xmlns="" id="{58DB2771-1CDE-460D-93C0-951427725676}"/>
              </a:ext>
            </a:extLst>
          </p:cNvPr>
          <p:cNvGrpSpPr/>
          <p:nvPr/>
        </p:nvGrpSpPr>
        <p:grpSpPr>
          <a:xfrm>
            <a:off x="5125478" y="4616436"/>
            <a:ext cx="2591444" cy="861774"/>
            <a:chOff x="5050528" y="4616436"/>
            <a:chExt cx="2591444" cy="861774"/>
          </a:xfrm>
        </p:grpSpPr>
        <p:grpSp>
          <p:nvGrpSpPr>
            <p:cNvPr id="50" name="群組 49">
              <a:extLst>
                <a:ext uri="{FF2B5EF4-FFF2-40B4-BE49-F238E27FC236}">
                  <a16:creationId xmlns:a16="http://schemas.microsoft.com/office/drawing/2014/main" xmlns="" id="{7BC2B74B-2418-452F-80AC-32E945ACCF96}"/>
                </a:ext>
              </a:extLst>
            </p:cNvPr>
            <p:cNvGrpSpPr/>
            <p:nvPr/>
          </p:nvGrpSpPr>
          <p:grpSpPr>
            <a:xfrm>
              <a:off x="5727104" y="4616436"/>
              <a:ext cx="683658" cy="861774"/>
              <a:chOff x="4865900" y="4873442"/>
              <a:chExt cx="683658" cy="861774"/>
            </a:xfrm>
          </p:grpSpPr>
          <p:sp>
            <p:nvSpPr>
              <p:cNvPr id="52" name="Rectangle 4">
                <a:extLst>
                  <a:ext uri="{FF2B5EF4-FFF2-40B4-BE49-F238E27FC236}">
                    <a16:creationId xmlns:a16="http://schemas.microsoft.com/office/drawing/2014/main" xmlns="" id="{4D6B700C-1E00-4717-A94D-C32EAC1BE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5900" y="4873442"/>
                <a:ext cx="683658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22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7</a:t>
                </a:r>
                <a:r>
                  <a:rPr kumimoji="1" lang="zh-TW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 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53" name="直線接點 51">
                <a:extLst>
                  <a:ext uri="{FF2B5EF4-FFF2-40B4-BE49-F238E27FC236}">
                    <a16:creationId xmlns:a16="http://schemas.microsoft.com/office/drawing/2014/main" xmlns="" id="{FB96320D-8216-4DA4-95F2-B3735A4C6061}"/>
                  </a:ext>
                </a:extLst>
              </p:cNvPr>
              <p:cNvCxnSpPr/>
              <p:nvPr/>
            </p:nvCxnSpPr>
            <p:spPr bwMode="auto">
              <a:xfrm>
                <a:off x="4970675" y="5286375"/>
                <a:ext cx="46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51" name="Rectangle 10">
              <a:extLst>
                <a:ext uri="{FF2B5EF4-FFF2-40B4-BE49-F238E27FC236}">
                  <a16:creationId xmlns:a16="http://schemas.microsoft.com/office/drawing/2014/main" xmlns="" id="{89D5214B-420B-4F91-BB13-24F78C805C93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5050528" y="4755553"/>
              <a:ext cx="2591444" cy="491878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kumimoji="1" sz="28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spcAft>
                  <a:spcPts val="300"/>
                </a:spcAft>
                <a:buNone/>
              </a:pPr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21</a:t>
              </a:r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×</a:t>
              </a:r>
              <a:r>
                <a:rPr lang="en-US" altLang="zh-CN" sz="2800" dirty="0">
                  <a:solidFill>
                    <a:srgbClr val="0000FF"/>
                  </a:solidFill>
                  <a:latin typeface="Times New Roman" panose="02020603050405020304" pitchFamily="18" charset="0"/>
                  <a:ea typeface="DFKai-SB" panose="03000509000000000000" pitchFamily="65" charset="-120"/>
                  <a:cs typeface="Times New Roman" panose="02020603050405020304" pitchFamily="18" charset="0"/>
                  <a:sym typeface="Wingdings 3" panose="05040102010807070707" pitchFamily="18" charset="2"/>
                </a:rPr>
                <a:t>      </a:t>
              </a:r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÷</a:t>
              </a:r>
              <a:r>
                <a:rPr lang="en-US" altLang="zh-TW" sz="2800" b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</a:t>
              </a:r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×</a:t>
              </a:r>
              <a:r>
                <a:rPr lang="en-US" altLang="zh-TW" sz="2800" b="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5</a:t>
              </a:r>
              <a:endParaRPr lang="zh-TW" altLang="en-US" sz="2800" b="0" dirty="0">
                <a:solidFill>
                  <a:srgbClr val="00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endParaRPr>
            </a:p>
          </p:txBody>
        </p:sp>
      </p:grpSp>
      <p:sp>
        <p:nvSpPr>
          <p:cNvPr id="54" name="Rectangle 10">
            <a:extLst>
              <a:ext uri="{FF2B5EF4-FFF2-40B4-BE49-F238E27FC236}">
                <a16:creationId xmlns:a16="http://schemas.microsoft.com/office/drawing/2014/main" xmlns="" id="{B6E568B9-99D8-4D73-B355-C6AE5D4A42B9}"/>
              </a:ext>
            </a:extLst>
          </p:cNvPr>
          <p:cNvSpPr txBox="1">
            <a:spLocks noChangeArrowheads="1"/>
          </p:cNvSpPr>
          <p:nvPr/>
        </p:nvSpPr>
        <p:spPr>
          <a:xfrm>
            <a:off x="4810829" y="5295595"/>
            <a:ext cx="1902525" cy="49187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Aft>
                <a:spcPts val="300"/>
              </a:spcAft>
              <a:buNone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186(cm)</a:t>
            </a:r>
            <a:endParaRPr lang="zh-TW" altLang="en-US" sz="2800" b="0" dirty="0">
              <a:solidFill>
                <a:srgbClr val="00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  <a:sym typeface="Wingdings 3" panose="05040102010807070707" pitchFamily="18" charset="2"/>
            </a:endParaRPr>
          </a:p>
        </p:txBody>
      </p:sp>
      <p:sp>
        <p:nvSpPr>
          <p:cNvPr id="55" name="TextBox 27">
            <a:extLst>
              <a:ext uri="{FF2B5EF4-FFF2-40B4-BE49-F238E27FC236}">
                <a16:creationId xmlns:a16="http://schemas.microsoft.com/office/drawing/2014/main" xmlns="" id="{C6D73583-78C1-4315-A37B-B5E0910C0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502" y="4096259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</a:p>
        </p:txBody>
      </p:sp>
      <p:cxnSp>
        <p:nvCxnSpPr>
          <p:cNvPr id="56" name="直線接點 59">
            <a:extLst>
              <a:ext uri="{FF2B5EF4-FFF2-40B4-BE49-F238E27FC236}">
                <a16:creationId xmlns:a16="http://schemas.microsoft.com/office/drawing/2014/main" xmlns="" id="{56CC76D1-7309-4225-9E6D-9D01664DA551}"/>
              </a:ext>
            </a:extLst>
          </p:cNvPr>
          <p:cNvCxnSpPr/>
          <p:nvPr/>
        </p:nvCxnSpPr>
        <p:spPr bwMode="auto">
          <a:xfrm>
            <a:off x="1978886" y="2991731"/>
            <a:ext cx="42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57" name="Rectangle 10">
            <a:extLst>
              <a:ext uri="{FF2B5EF4-FFF2-40B4-BE49-F238E27FC236}">
                <a16:creationId xmlns:a16="http://schemas.microsoft.com/office/drawing/2014/main" xmlns="" id="{A54B2CC1-007E-46D2-86B7-0C4E83A2FB28}"/>
              </a:ext>
            </a:extLst>
          </p:cNvPr>
          <p:cNvSpPr txBox="1">
            <a:spLocks noChangeArrowheads="1"/>
          </p:cNvSpPr>
          <p:nvPr/>
        </p:nvSpPr>
        <p:spPr>
          <a:xfrm>
            <a:off x="4699921" y="3707883"/>
            <a:ext cx="2358391" cy="49187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圓周的一半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endParaRPr lang="en-US" altLang="zh-TW" sz="2400" kern="0" baseline="30000" dirty="0">
              <a:solidFill>
                <a:srgbClr val="CC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58" name="直線單箭頭接點 18">
            <a:extLst>
              <a:ext uri="{FF2B5EF4-FFF2-40B4-BE49-F238E27FC236}">
                <a16:creationId xmlns:a16="http://schemas.microsoft.com/office/drawing/2014/main" xmlns="" id="{526D0243-3CAF-4386-B932-399E5C443605}"/>
              </a:ext>
            </a:extLst>
          </p:cNvPr>
          <p:cNvCxnSpPr/>
          <p:nvPr/>
        </p:nvCxnSpPr>
        <p:spPr bwMode="auto">
          <a:xfrm>
            <a:off x="2201466" y="1567628"/>
            <a:ext cx="3672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59" name="直線單箭頭接點 19">
            <a:extLst>
              <a:ext uri="{FF2B5EF4-FFF2-40B4-BE49-F238E27FC236}">
                <a16:creationId xmlns:a16="http://schemas.microsoft.com/office/drawing/2014/main" xmlns="" id="{F30D1A62-562B-4C8A-A414-610C46803D35}"/>
              </a:ext>
            </a:extLst>
          </p:cNvPr>
          <p:cNvCxnSpPr/>
          <p:nvPr/>
        </p:nvCxnSpPr>
        <p:spPr bwMode="auto">
          <a:xfrm>
            <a:off x="2830116" y="1688278"/>
            <a:ext cx="2412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60" name="Rectangle 10">
            <a:extLst>
              <a:ext uri="{FF2B5EF4-FFF2-40B4-BE49-F238E27FC236}">
                <a16:creationId xmlns:a16="http://schemas.microsoft.com/office/drawing/2014/main" xmlns="" id="{6C88F2F6-FC79-4031-B795-9B521013267B}"/>
              </a:ext>
            </a:extLst>
          </p:cNvPr>
          <p:cNvSpPr txBox="1">
            <a:spLocks noChangeArrowheads="1"/>
          </p:cNvSpPr>
          <p:nvPr/>
        </p:nvSpPr>
        <p:spPr>
          <a:xfrm>
            <a:off x="3547233" y="1636459"/>
            <a:ext cx="1242730" cy="38759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000" kern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000" kern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條直徑</a:t>
            </a:r>
            <a:endParaRPr lang="en-US" altLang="zh-TW" sz="2000" kern="0" baseline="300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1" name="Rectangle 4">
            <a:extLst>
              <a:ext uri="{FF2B5EF4-FFF2-40B4-BE49-F238E27FC236}">
                <a16:creationId xmlns:a16="http://schemas.microsoft.com/office/drawing/2014/main" xmlns="" id="{C8E0C551-B385-42EF-B93C-96F510EBE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19.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43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75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3" grpId="1" animBg="1"/>
      <p:bldP spid="35" grpId="0"/>
      <p:bldP spid="35" grpId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3" grpId="0" animBg="1"/>
      <p:bldP spid="43" grpId="1" animBg="1"/>
      <p:bldP spid="44" grpId="0"/>
      <p:bldP spid="44" grpId="1"/>
      <p:bldP spid="47" grpId="0"/>
      <p:bldP spid="47" grpId="1"/>
      <p:bldP spid="48" grpId="0"/>
      <p:bldP spid="48" grpId="1"/>
      <p:bldP spid="54" grpId="0"/>
      <p:bldP spid="54" grpId="1"/>
      <p:bldP spid="55" grpId="0"/>
      <p:bldP spid="57" grpId="0"/>
      <p:bldP spid="57" grpId="1"/>
      <p:bldP spid="60" grpId="0"/>
      <p:bldP spid="60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F611E64-B058-79CA-D6D8-0594D4820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9" y="294510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20.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1075FC60-201A-4FBD-A739-D164294813AC}"/>
              </a:ext>
            </a:extLst>
          </p:cNvPr>
          <p:cNvSpPr/>
          <p:nvPr/>
        </p:nvSpPr>
        <p:spPr bwMode="auto">
          <a:xfrm>
            <a:off x="1939738" y="1818674"/>
            <a:ext cx="684000" cy="288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TextBox 26">
            <a:extLst>
              <a:ext uri="{FF2B5EF4-FFF2-40B4-BE49-F238E27FC236}">
                <a16:creationId xmlns:a16="http://schemas.microsoft.com/office/drawing/2014/main" xmlns="" id="{626E82EC-AABB-47BA-8DC3-19FE5818B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282" y="4960055"/>
            <a:ext cx="360000" cy="360363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44" name="文字方塊 2">
            <a:extLst>
              <a:ext uri="{FF2B5EF4-FFF2-40B4-BE49-F238E27FC236}">
                <a16:creationId xmlns:a16="http://schemas.microsoft.com/office/drawing/2014/main" xmlns="" id="{246D1F88-7C31-447F-80C4-72AC7961EC2B}"/>
              </a:ext>
            </a:extLst>
          </p:cNvPr>
          <p:cNvSpPr txBox="1"/>
          <p:nvPr/>
        </p:nvSpPr>
        <p:spPr>
          <a:xfrm>
            <a:off x="644522" y="2906927"/>
            <a:ext cx="770096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靜雯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把玻璃杯盛滿水並把水倒入水缸。她倒了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24</a:t>
            </a: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杯水入水缸後，水位達至水缸高度的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40%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圖所示。玻璃杯的容量是多少？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48" name="圖片 8">
            <a:extLst>
              <a:ext uri="{FF2B5EF4-FFF2-40B4-BE49-F238E27FC236}">
                <a16:creationId xmlns:a16="http://schemas.microsoft.com/office/drawing/2014/main" xmlns="" id="{92254266-2288-4CAB-8388-FE295067287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05506" y="835276"/>
            <a:ext cx="3505200" cy="1648485"/>
          </a:xfrm>
          <a:prstGeom prst="rect">
            <a:avLst/>
          </a:prstGeom>
        </p:spPr>
      </p:pic>
      <p:sp>
        <p:nvSpPr>
          <p:cNvPr id="53" name="Text Box 117">
            <a:extLst>
              <a:ext uri="{FF2B5EF4-FFF2-40B4-BE49-F238E27FC236}">
                <a16:creationId xmlns:a16="http://schemas.microsoft.com/office/drawing/2014/main" xmlns="" id="{65F6592B-2F39-4767-8B3A-8ECE21F8D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2271" y="2381873"/>
            <a:ext cx="854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40cm</a:t>
            </a:r>
          </a:p>
        </p:txBody>
      </p:sp>
      <p:sp>
        <p:nvSpPr>
          <p:cNvPr id="55" name="Text Box 117">
            <a:extLst>
              <a:ext uri="{FF2B5EF4-FFF2-40B4-BE49-F238E27FC236}">
                <a16:creationId xmlns:a16="http://schemas.microsoft.com/office/drawing/2014/main" xmlns="" id="{0BE4344D-43B1-4836-BCFE-0810467F4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3104" y="1774284"/>
            <a:ext cx="854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20cm</a:t>
            </a:r>
          </a:p>
        </p:txBody>
      </p:sp>
      <p:sp>
        <p:nvSpPr>
          <p:cNvPr id="59" name="Text Box 117">
            <a:extLst>
              <a:ext uri="{FF2B5EF4-FFF2-40B4-BE49-F238E27FC236}">
                <a16:creationId xmlns:a16="http://schemas.microsoft.com/office/drawing/2014/main" xmlns="" id="{E043B9CB-574B-4925-95F8-C5FF21741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593" y="2104904"/>
            <a:ext cx="854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1800" dirty="0">
                <a:ea typeface="標楷體" panose="03000509000000000000" pitchFamily="65" charset="-120"/>
                <a:cs typeface="Arial" panose="020B0604020202020204" pitchFamily="34" charset="0"/>
              </a:rPr>
              <a:t>15cm</a:t>
            </a:r>
          </a:p>
        </p:txBody>
      </p:sp>
      <p:cxnSp>
        <p:nvCxnSpPr>
          <p:cNvPr id="61" name="直線接點 16">
            <a:extLst>
              <a:ext uri="{FF2B5EF4-FFF2-40B4-BE49-F238E27FC236}">
                <a16:creationId xmlns:a16="http://schemas.microsoft.com/office/drawing/2014/main" xmlns="" id="{DA685F1A-FEB7-4728-996C-1C10EDF2BC94}"/>
              </a:ext>
            </a:extLst>
          </p:cNvPr>
          <p:cNvCxnSpPr/>
          <p:nvPr/>
        </p:nvCxnSpPr>
        <p:spPr bwMode="auto">
          <a:xfrm>
            <a:off x="3211510" y="3849981"/>
            <a:ext cx="392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4" name="直線接點 17">
            <a:extLst>
              <a:ext uri="{FF2B5EF4-FFF2-40B4-BE49-F238E27FC236}">
                <a16:creationId xmlns:a16="http://schemas.microsoft.com/office/drawing/2014/main" xmlns="" id="{45E7F734-B23F-4323-AAE4-6D7ABFBF8C3D}"/>
              </a:ext>
            </a:extLst>
          </p:cNvPr>
          <p:cNvCxnSpPr>
            <a:cxnSpLocks/>
          </p:cNvCxnSpPr>
          <p:nvPr/>
        </p:nvCxnSpPr>
        <p:spPr bwMode="auto">
          <a:xfrm>
            <a:off x="715961" y="3849981"/>
            <a:ext cx="7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5" name="直線接點 19">
            <a:extLst>
              <a:ext uri="{FF2B5EF4-FFF2-40B4-BE49-F238E27FC236}">
                <a16:creationId xmlns:a16="http://schemas.microsoft.com/office/drawing/2014/main" xmlns="" id="{434C69C0-3B62-4DC8-B359-C6943F3E27DE}"/>
              </a:ext>
            </a:extLst>
          </p:cNvPr>
          <p:cNvCxnSpPr>
            <a:cxnSpLocks/>
          </p:cNvCxnSpPr>
          <p:nvPr/>
        </p:nvCxnSpPr>
        <p:spPr bwMode="auto">
          <a:xfrm>
            <a:off x="7158891" y="3398072"/>
            <a:ext cx="108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66" name="TextBox 27">
            <a:extLst>
              <a:ext uri="{FF2B5EF4-FFF2-40B4-BE49-F238E27FC236}">
                <a16:creationId xmlns:a16="http://schemas.microsoft.com/office/drawing/2014/main" xmlns="" id="{E08FBB87-883D-48A9-B93D-B7706A2DC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2950" y="4878347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67" name="直線單箭頭接點 23">
            <a:extLst>
              <a:ext uri="{FF2B5EF4-FFF2-40B4-BE49-F238E27FC236}">
                <a16:creationId xmlns:a16="http://schemas.microsoft.com/office/drawing/2014/main" xmlns="" id="{0E44DFF3-42B5-4968-BA06-D817BC4E91D7}"/>
              </a:ext>
            </a:extLst>
          </p:cNvPr>
          <p:cNvCxnSpPr/>
          <p:nvPr/>
        </p:nvCxnSpPr>
        <p:spPr bwMode="auto">
          <a:xfrm>
            <a:off x="5022488" y="1640368"/>
            <a:ext cx="0" cy="34200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68" name="Text Box 117">
            <a:extLst>
              <a:ext uri="{FF2B5EF4-FFF2-40B4-BE49-F238E27FC236}">
                <a16:creationId xmlns:a16="http://schemas.microsoft.com/office/drawing/2014/main" xmlns="" id="{49E4AD97-00A7-4F05-8635-94B6E0CD1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3913" y="1633039"/>
            <a:ext cx="676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1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8cm</a:t>
            </a:r>
          </a:p>
        </p:txBody>
      </p:sp>
      <p:sp>
        <p:nvSpPr>
          <p:cNvPr id="69" name="Text Box 117">
            <a:extLst>
              <a:ext uri="{FF2B5EF4-FFF2-40B4-BE49-F238E27FC236}">
                <a16:creationId xmlns:a16="http://schemas.microsoft.com/office/drawing/2014/main" xmlns="" id="{B271310D-71E9-4A3B-9960-2D0F23820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2090" y="1054908"/>
            <a:ext cx="24879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水位的高度是</a:t>
            </a:r>
          </a:p>
        </p:txBody>
      </p:sp>
      <p:sp>
        <p:nvSpPr>
          <p:cNvPr id="70" name="Text Box 117">
            <a:extLst>
              <a:ext uri="{FF2B5EF4-FFF2-40B4-BE49-F238E27FC236}">
                <a16:creationId xmlns:a16="http://schemas.microsoft.com/office/drawing/2014/main" xmlns="" id="{45EC07F1-4DFD-4A89-84E6-88E7C5E08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2988" y="1493710"/>
            <a:ext cx="1652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40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71" name="Text Box 117">
            <a:extLst>
              <a:ext uri="{FF2B5EF4-FFF2-40B4-BE49-F238E27FC236}">
                <a16:creationId xmlns:a16="http://schemas.microsoft.com/office/drawing/2014/main" xmlns="" id="{97FBC037-11E0-4665-94EF-14C867D52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5772" y="1488092"/>
            <a:ext cx="14662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40%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2" name="Text Box 117">
            <a:extLst>
              <a:ext uri="{FF2B5EF4-FFF2-40B4-BE49-F238E27FC236}">
                <a16:creationId xmlns:a16="http://schemas.microsoft.com/office/drawing/2014/main" xmlns="" id="{CC34C4C7-16DC-479A-94CD-7FA874E62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8114" y="1921276"/>
            <a:ext cx="13887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8(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cm)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3" name="Text Box 117">
            <a:extLst>
              <a:ext uri="{FF2B5EF4-FFF2-40B4-BE49-F238E27FC236}">
                <a16:creationId xmlns:a16="http://schemas.microsoft.com/office/drawing/2014/main" xmlns="" id="{B96D465C-BE45-4C2E-8040-9B73461BD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5533" y="1018297"/>
            <a:ext cx="28685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玻璃杯的容量是</a:t>
            </a:r>
          </a:p>
        </p:txBody>
      </p:sp>
      <p:sp>
        <p:nvSpPr>
          <p:cNvPr id="74" name="Text Box 117">
            <a:extLst>
              <a:ext uri="{FF2B5EF4-FFF2-40B4-BE49-F238E27FC236}">
                <a16:creationId xmlns:a16="http://schemas.microsoft.com/office/drawing/2014/main" xmlns="" id="{B6F28028-F202-4BC0-B51D-F1D111DCD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5533" y="1915784"/>
            <a:ext cx="20319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200(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mL)</a:t>
            </a:r>
          </a:p>
        </p:txBody>
      </p:sp>
      <p:sp>
        <p:nvSpPr>
          <p:cNvPr id="76" name="Text Box 117">
            <a:extLst>
              <a:ext uri="{FF2B5EF4-FFF2-40B4-BE49-F238E27FC236}">
                <a16:creationId xmlns:a16="http://schemas.microsoft.com/office/drawing/2014/main" xmlns="" id="{44E52830-63B5-4748-A1EA-0CEFFF7C0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367" y="1493710"/>
            <a:ext cx="945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</a:t>
            </a:r>
          </a:p>
        </p:txBody>
      </p:sp>
      <p:cxnSp>
        <p:nvCxnSpPr>
          <p:cNvPr id="77" name="直線接點 47">
            <a:extLst>
              <a:ext uri="{FF2B5EF4-FFF2-40B4-BE49-F238E27FC236}">
                <a16:creationId xmlns:a16="http://schemas.microsoft.com/office/drawing/2014/main" xmlns="" id="{6248FE80-AB3B-4585-A8E9-FA03F7FA0E6E}"/>
              </a:ext>
            </a:extLst>
          </p:cNvPr>
          <p:cNvCxnSpPr/>
          <p:nvPr/>
        </p:nvCxnSpPr>
        <p:spPr bwMode="auto">
          <a:xfrm>
            <a:off x="3341638" y="2689059"/>
            <a:ext cx="612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78" name="直線接點 48">
            <a:extLst>
              <a:ext uri="{FF2B5EF4-FFF2-40B4-BE49-F238E27FC236}">
                <a16:creationId xmlns:a16="http://schemas.microsoft.com/office/drawing/2014/main" xmlns="" id="{8E294487-95CC-4DE9-A7E9-9AE3D3F3ABFD}"/>
              </a:ext>
            </a:extLst>
          </p:cNvPr>
          <p:cNvCxnSpPr/>
          <p:nvPr/>
        </p:nvCxnSpPr>
        <p:spPr bwMode="auto">
          <a:xfrm>
            <a:off x="4743828" y="2426227"/>
            <a:ext cx="612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79" name="直線接點 49">
            <a:extLst>
              <a:ext uri="{FF2B5EF4-FFF2-40B4-BE49-F238E27FC236}">
                <a16:creationId xmlns:a16="http://schemas.microsoft.com/office/drawing/2014/main" xmlns="" id="{80581E1C-EC71-406B-B50A-0452E0454ED0}"/>
              </a:ext>
            </a:extLst>
          </p:cNvPr>
          <p:cNvCxnSpPr/>
          <p:nvPr/>
        </p:nvCxnSpPr>
        <p:spPr bwMode="auto">
          <a:xfrm>
            <a:off x="5080331" y="1948286"/>
            <a:ext cx="468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grpSp>
        <p:nvGrpSpPr>
          <p:cNvPr id="80" name="群組 55">
            <a:extLst>
              <a:ext uri="{FF2B5EF4-FFF2-40B4-BE49-F238E27FC236}">
                <a16:creationId xmlns:a16="http://schemas.microsoft.com/office/drawing/2014/main" xmlns="" id="{E3DA7A33-C94D-4A64-9E94-F41CB2BB14F4}"/>
              </a:ext>
            </a:extLst>
          </p:cNvPr>
          <p:cNvGrpSpPr/>
          <p:nvPr/>
        </p:nvGrpSpPr>
        <p:grpSpPr>
          <a:xfrm>
            <a:off x="2660333" y="1636289"/>
            <a:ext cx="2295525" cy="790575"/>
            <a:chOff x="5167313" y="3160713"/>
            <a:chExt cx="2295525" cy="790575"/>
          </a:xfrm>
        </p:grpSpPr>
        <p:sp>
          <p:nvSpPr>
            <p:cNvPr id="81" name="手繪多邊形: 圖案 51">
              <a:extLst>
                <a:ext uri="{FF2B5EF4-FFF2-40B4-BE49-F238E27FC236}">
                  <a16:creationId xmlns:a16="http://schemas.microsoft.com/office/drawing/2014/main" xmlns="" id="{BAA8D551-1ECD-4355-A0F2-D44FA31B088E}"/>
                </a:ext>
              </a:extLst>
            </p:cNvPr>
            <p:cNvSpPr/>
            <p:nvPr/>
          </p:nvSpPr>
          <p:spPr bwMode="auto">
            <a:xfrm>
              <a:off x="5167313" y="3160713"/>
              <a:ext cx="2295525" cy="790575"/>
            </a:xfrm>
            <a:custGeom>
              <a:avLst/>
              <a:gdLst>
                <a:gd name="connsiteX0" fmla="*/ 4762 w 2295525"/>
                <a:gd name="connsiteY0" fmla="*/ 452437 h 790575"/>
                <a:gd name="connsiteX1" fmla="*/ 4762 w 2295525"/>
                <a:gd name="connsiteY1" fmla="*/ 452437 h 790575"/>
                <a:gd name="connsiteX2" fmla="*/ 447675 w 2295525"/>
                <a:gd name="connsiteY2" fmla="*/ 0 h 790575"/>
                <a:gd name="connsiteX3" fmla="*/ 2295525 w 2295525"/>
                <a:gd name="connsiteY3" fmla="*/ 0 h 790575"/>
                <a:gd name="connsiteX4" fmla="*/ 2295525 w 2295525"/>
                <a:gd name="connsiteY4" fmla="*/ 342900 h 790575"/>
                <a:gd name="connsiteX5" fmla="*/ 1847850 w 2295525"/>
                <a:gd name="connsiteY5" fmla="*/ 790575 h 790575"/>
                <a:gd name="connsiteX6" fmla="*/ 0 w 2295525"/>
                <a:gd name="connsiteY6" fmla="*/ 790575 h 790575"/>
                <a:gd name="connsiteX7" fmla="*/ 4762 w 2295525"/>
                <a:gd name="connsiteY7" fmla="*/ 452437 h 790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525" h="790575">
                  <a:moveTo>
                    <a:pt x="4762" y="452437"/>
                  </a:moveTo>
                  <a:lnTo>
                    <a:pt x="4762" y="452437"/>
                  </a:lnTo>
                  <a:lnTo>
                    <a:pt x="447675" y="0"/>
                  </a:lnTo>
                  <a:lnTo>
                    <a:pt x="2295525" y="0"/>
                  </a:lnTo>
                  <a:lnTo>
                    <a:pt x="2295525" y="342900"/>
                  </a:lnTo>
                  <a:lnTo>
                    <a:pt x="1847850" y="790575"/>
                  </a:lnTo>
                  <a:lnTo>
                    <a:pt x="0" y="790575"/>
                  </a:lnTo>
                  <a:cubicBezTo>
                    <a:pt x="1587" y="677862"/>
                    <a:pt x="3175" y="565150"/>
                    <a:pt x="4762" y="452437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82" name="手繪多邊形: 圖案 52">
              <a:extLst>
                <a:ext uri="{FF2B5EF4-FFF2-40B4-BE49-F238E27FC236}">
                  <a16:creationId xmlns:a16="http://schemas.microsoft.com/office/drawing/2014/main" xmlns="" id="{6C786EC4-F579-4DB2-8A98-5812FCE629D3}"/>
                </a:ext>
              </a:extLst>
            </p:cNvPr>
            <p:cNvSpPr/>
            <p:nvPr/>
          </p:nvSpPr>
          <p:spPr bwMode="auto">
            <a:xfrm>
              <a:off x="5172075" y="3162300"/>
              <a:ext cx="2286000" cy="452438"/>
            </a:xfrm>
            <a:custGeom>
              <a:avLst/>
              <a:gdLst>
                <a:gd name="connsiteX0" fmla="*/ 0 w 2286000"/>
                <a:gd name="connsiteY0" fmla="*/ 452438 h 452438"/>
                <a:gd name="connsiteX1" fmla="*/ 1838325 w 2286000"/>
                <a:gd name="connsiteY1" fmla="*/ 452438 h 452438"/>
                <a:gd name="connsiteX2" fmla="*/ 2286000 w 2286000"/>
                <a:gd name="connsiteY2" fmla="*/ 0 h 452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86000" h="452438">
                  <a:moveTo>
                    <a:pt x="0" y="452438"/>
                  </a:moveTo>
                  <a:lnTo>
                    <a:pt x="1838325" y="452438"/>
                  </a:lnTo>
                  <a:lnTo>
                    <a:pt x="2286000" y="0"/>
                  </a:lnTo>
                </a:path>
              </a:pathLst>
            </a:cu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83" name="直線接點 54">
              <a:extLst>
                <a:ext uri="{FF2B5EF4-FFF2-40B4-BE49-F238E27FC236}">
                  <a16:creationId xmlns:a16="http://schemas.microsoft.com/office/drawing/2014/main" xmlns="" id="{243B4F19-A820-4AFB-A211-44B576419E5F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013575" y="3621708"/>
              <a:ext cx="0" cy="326405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85" name="Text Box 117">
            <a:extLst>
              <a:ext uri="{FF2B5EF4-FFF2-40B4-BE49-F238E27FC236}">
                <a16:creationId xmlns:a16="http://schemas.microsoft.com/office/drawing/2014/main" xmlns="" id="{EF5B16CA-BA86-4488-8DB2-31BBA1B92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239" y="1630470"/>
            <a:ext cx="8505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1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TW" sz="1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cm</a:t>
            </a:r>
          </a:p>
        </p:txBody>
      </p:sp>
      <p:sp>
        <p:nvSpPr>
          <p:cNvPr id="46" name="Text Box 117">
            <a:extLst>
              <a:ext uri="{FF2B5EF4-FFF2-40B4-BE49-F238E27FC236}">
                <a16:creationId xmlns:a16="http://schemas.microsoft.com/office/drawing/2014/main" xmlns="" id="{0106AB91-26E9-4189-A9E1-76CD87DBF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532" y="4388835"/>
            <a:ext cx="7609953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en-US" altLang="zh-TW" sz="2800" dirty="0" smtClean="0">
                <a:ea typeface="標楷體" panose="03000509000000000000" pitchFamily="65" charset="-120"/>
                <a:cs typeface="Arial" panose="020B0604020202020204" pitchFamily="34" charset="0"/>
              </a:rPr>
              <a:t>1200mL</a:t>
            </a:r>
            <a:r>
              <a:rPr lang="zh-TW" altLang="en-US" sz="2800" dirty="0" smtClean="0">
                <a:ea typeface="標楷體" panose="03000509000000000000" pitchFamily="65" charset="-120"/>
                <a:cs typeface="Arial" panose="020B0604020202020204" pitchFamily="34" charset="0"/>
              </a:rPr>
              <a:t>                    </a:t>
            </a:r>
            <a:r>
              <a:rPr lang="en-US" altLang="zh-TW" sz="2800" dirty="0" smtClean="0">
                <a:ea typeface="標楷體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. 500mL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TW" sz="2800" dirty="0" smtClean="0">
                <a:ea typeface="標楷體" panose="03000509000000000000" pitchFamily="65" charset="-120"/>
                <a:cs typeface="Arial" panose="020B0604020202020204" pitchFamily="34" charset="0"/>
              </a:rPr>
              <a:t>200mL</a:t>
            </a:r>
            <a:r>
              <a:rPr lang="zh-TW" altLang="en-US" sz="2800" dirty="0" smtClean="0">
                <a:ea typeface="標楷體" panose="03000509000000000000" pitchFamily="65" charset="-120"/>
                <a:cs typeface="Arial" panose="020B0604020202020204" pitchFamily="34" charset="0"/>
              </a:rPr>
              <a:t>                     </a:t>
            </a:r>
            <a:r>
              <a:rPr lang="en-US" altLang="zh-TW" sz="2800" dirty="0" smtClean="0">
                <a:ea typeface="標楷體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. 100mL</a:t>
            </a:r>
          </a:p>
        </p:txBody>
      </p:sp>
    </p:spTree>
    <p:extLst>
      <p:ext uri="{BB962C8B-B14F-4D97-AF65-F5344CB8AC3E}">
        <p14:creationId xmlns:p14="http://schemas.microsoft.com/office/powerpoint/2010/main" val="94416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3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8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300"/>
                            </p:stCondLst>
                            <p:childTnLst>
                              <p:par>
                                <p:cTn id="5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8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66" grpId="0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6" grpId="0"/>
      <p:bldP spid="76" grpId="1"/>
      <p:bldP spid="85" grpId="0"/>
      <p:bldP spid="85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87AA650-6EDB-918C-B659-588501A96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1024865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9" name="TextBox 26">
            <a:extLst>
              <a:ext uri="{FF2B5EF4-FFF2-40B4-BE49-F238E27FC236}">
                <a16:creationId xmlns:a16="http://schemas.microsoft.com/office/drawing/2014/main" xmlns="" id="{692D3580-9256-4C86-A956-E7AD4173E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8634" y="2833676"/>
            <a:ext cx="360000" cy="360363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40" name="手繪多邊形: 圖案 67">
            <a:extLst>
              <a:ext uri="{FF2B5EF4-FFF2-40B4-BE49-F238E27FC236}">
                <a16:creationId xmlns:a16="http://schemas.microsoft.com/office/drawing/2014/main" xmlns="" id="{0B9A070E-2D70-4AE3-9EE2-E91FF231CD9C}"/>
              </a:ext>
            </a:extLst>
          </p:cNvPr>
          <p:cNvSpPr/>
          <p:nvPr/>
        </p:nvSpPr>
        <p:spPr bwMode="auto">
          <a:xfrm>
            <a:off x="6069806" y="4866628"/>
            <a:ext cx="1783557" cy="417689"/>
          </a:xfrm>
          <a:custGeom>
            <a:avLst/>
            <a:gdLst>
              <a:gd name="connsiteX0" fmla="*/ 185738 w 1783557"/>
              <a:gd name="connsiteY0" fmla="*/ 9525 h 417689"/>
              <a:gd name="connsiteX1" fmla="*/ 185738 w 1783557"/>
              <a:gd name="connsiteY1" fmla="*/ 116681 h 417689"/>
              <a:gd name="connsiteX2" fmla="*/ 233363 w 1783557"/>
              <a:gd name="connsiteY2" fmla="*/ 159544 h 417689"/>
              <a:gd name="connsiteX3" fmla="*/ 345282 w 1783557"/>
              <a:gd name="connsiteY3" fmla="*/ 185737 h 417689"/>
              <a:gd name="connsiteX4" fmla="*/ 611982 w 1783557"/>
              <a:gd name="connsiteY4" fmla="*/ 221456 h 417689"/>
              <a:gd name="connsiteX5" fmla="*/ 854869 w 1783557"/>
              <a:gd name="connsiteY5" fmla="*/ 226219 h 417689"/>
              <a:gd name="connsiteX6" fmla="*/ 1062038 w 1783557"/>
              <a:gd name="connsiteY6" fmla="*/ 221456 h 417689"/>
              <a:gd name="connsiteX7" fmla="*/ 1219200 w 1783557"/>
              <a:gd name="connsiteY7" fmla="*/ 214312 h 417689"/>
              <a:gd name="connsiteX8" fmla="*/ 1443038 w 1783557"/>
              <a:gd name="connsiteY8" fmla="*/ 188119 h 417689"/>
              <a:gd name="connsiteX9" fmla="*/ 1576388 w 1783557"/>
              <a:gd name="connsiteY9" fmla="*/ 152400 h 417689"/>
              <a:gd name="connsiteX10" fmla="*/ 1628775 w 1783557"/>
              <a:gd name="connsiteY10" fmla="*/ 114300 h 417689"/>
              <a:gd name="connsiteX11" fmla="*/ 1628775 w 1783557"/>
              <a:gd name="connsiteY11" fmla="*/ 0 h 417689"/>
              <a:gd name="connsiteX12" fmla="*/ 1685925 w 1783557"/>
              <a:gd name="connsiteY12" fmla="*/ 16669 h 417689"/>
              <a:gd name="connsiteX13" fmla="*/ 1757363 w 1783557"/>
              <a:gd name="connsiteY13" fmla="*/ 109537 h 417689"/>
              <a:gd name="connsiteX14" fmla="*/ 1774032 w 1783557"/>
              <a:gd name="connsiteY14" fmla="*/ 152400 h 417689"/>
              <a:gd name="connsiteX15" fmla="*/ 1778794 w 1783557"/>
              <a:gd name="connsiteY15" fmla="*/ 176212 h 417689"/>
              <a:gd name="connsiteX16" fmla="*/ 1783557 w 1783557"/>
              <a:gd name="connsiteY16" fmla="*/ 221456 h 417689"/>
              <a:gd name="connsiteX17" fmla="*/ 1781175 w 1783557"/>
              <a:gd name="connsiteY17" fmla="*/ 283369 h 417689"/>
              <a:gd name="connsiteX18" fmla="*/ 1771650 w 1783557"/>
              <a:gd name="connsiteY18" fmla="*/ 292894 h 417689"/>
              <a:gd name="connsiteX19" fmla="*/ 1731169 w 1783557"/>
              <a:gd name="connsiteY19" fmla="*/ 311944 h 417689"/>
              <a:gd name="connsiteX20" fmla="*/ 1719263 w 1783557"/>
              <a:gd name="connsiteY20" fmla="*/ 323850 h 417689"/>
              <a:gd name="connsiteX21" fmla="*/ 1709738 w 1783557"/>
              <a:gd name="connsiteY21" fmla="*/ 335756 h 417689"/>
              <a:gd name="connsiteX22" fmla="*/ 1688307 w 1783557"/>
              <a:gd name="connsiteY22" fmla="*/ 354806 h 417689"/>
              <a:gd name="connsiteX23" fmla="*/ 1664494 w 1783557"/>
              <a:gd name="connsiteY23" fmla="*/ 364331 h 417689"/>
              <a:gd name="connsiteX24" fmla="*/ 1631157 w 1783557"/>
              <a:gd name="connsiteY24" fmla="*/ 366712 h 417689"/>
              <a:gd name="connsiteX25" fmla="*/ 1609725 w 1783557"/>
              <a:gd name="connsiteY25" fmla="*/ 371475 h 417689"/>
              <a:gd name="connsiteX26" fmla="*/ 1540669 w 1783557"/>
              <a:gd name="connsiteY26" fmla="*/ 376237 h 417689"/>
              <a:gd name="connsiteX27" fmla="*/ 1516857 w 1783557"/>
              <a:gd name="connsiteY27" fmla="*/ 378619 h 417689"/>
              <a:gd name="connsiteX28" fmla="*/ 1464469 w 1783557"/>
              <a:gd name="connsiteY28" fmla="*/ 392906 h 417689"/>
              <a:gd name="connsiteX29" fmla="*/ 1435894 w 1783557"/>
              <a:gd name="connsiteY29" fmla="*/ 400050 h 417689"/>
              <a:gd name="connsiteX30" fmla="*/ 1216819 w 1783557"/>
              <a:gd name="connsiteY30" fmla="*/ 409575 h 417689"/>
              <a:gd name="connsiteX31" fmla="*/ 1090613 w 1783557"/>
              <a:gd name="connsiteY31" fmla="*/ 414337 h 417689"/>
              <a:gd name="connsiteX32" fmla="*/ 1045369 w 1783557"/>
              <a:gd name="connsiteY32" fmla="*/ 404812 h 417689"/>
              <a:gd name="connsiteX33" fmla="*/ 983457 w 1783557"/>
              <a:gd name="connsiteY33" fmla="*/ 400050 h 417689"/>
              <a:gd name="connsiteX34" fmla="*/ 754857 w 1783557"/>
              <a:gd name="connsiteY34" fmla="*/ 390525 h 417689"/>
              <a:gd name="connsiteX35" fmla="*/ 688182 w 1783557"/>
              <a:gd name="connsiteY35" fmla="*/ 381000 h 417689"/>
              <a:gd name="connsiteX36" fmla="*/ 659607 w 1783557"/>
              <a:gd name="connsiteY36" fmla="*/ 369094 h 417689"/>
              <a:gd name="connsiteX37" fmla="*/ 635794 w 1783557"/>
              <a:gd name="connsiteY37" fmla="*/ 364331 h 417689"/>
              <a:gd name="connsiteX38" fmla="*/ 595313 w 1783557"/>
              <a:gd name="connsiteY38" fmla="*/ 361950 h 417689"/>
              <a:gd name="connsiteX39" fmla="*/ 497682 w 1783557"/>
              <a:gd name="connsiteY39" fmla="*/ 357187 h 417689"/>
              <a:gd name="connsiteX40" fmla="*/ 459582 w 1783557"/>
              <a:gd name="connsiteY40" fmla="*/ 352425 h 417689"/>
              <a:gd name="connsiteX41" fmla="*/ 359569 w 1783557"/>
              <a:gd name="connsiteY41" fmla="*/ 328612 h 417689"/>
              <a:gd name="connsiteX42" fmla="*/ 204788 w 1783557"/>
              <a:gd name="connsiteY42" fmla="*/ 326231 h 417689"/>
              <a:gd name="connsiteX43" fmla="*/ 161925 w 1783557"/>
              <a:gd name="connsiteY43" fmla="*/ 319087 h 417689"/>
              <a:gd name="connsiteX44" fmla="*/ 119063 w 1783557"/>
              <a:gd name="connsiteY44" fmla="*/ 307181 h 417689"/>
              <a:gd name="connsiteX45" fmla="*/ 100013 w 1783557"/>
              <a:gd name="connsiteY45" fmla="*/ 297656 h 417689"/>
              <a:gd name="connsiteX46" fmla="*/ 90488 w 1783557"/>
              <a:gd name="connsiteY46" fmla="*/ 288131 h 417689"/>
              <a:gd name="connsiteX47" fmla="*/ 64294 w 1783557"/>
              <a:gd name="connsiteY47" fmla="*/ 264319 h 417689"/>
              <a:gd name="connsiteX48" fmla="*/ 50007 w 1783557"/>
              <a:gd name="connsiteY48" fmla="*/ 235744 h 417689"/>
              <a:gd name="connsiteX49" fmla="*/ 45244 w 1783557"/>
              <a:gd name="connsiteY49" fmla="*/ 221456 h 417689"/>
              <a:gd name="connsiteX50" fmla="*/ 40482 w 1783557"/>
              <a:gd name="connsiteY50" fmla="*/ 204787 h 417689"/>
              <a:gd name="connsiteX51" fmla="*/ 21432 w 1783557"/>
              <a:gd name="connsiteY51" fmla="*/ 180975 h 417689"/>
              <a:gd name="connsiteX52" fmla="*/ 11907 w 1783557"/>
              <a:gd name="connsiteY52" fmla="*/ 159544 h 417689"/>
              <a:gd name="connsiteX53" fmla="*/ 0 w 1783557"/>
              <a:gd name="connsiteY53" fmla="*/ 138112 h 417689"/>
              <a:gd name="connsiteX54" fmla="*/ 7144 w 1783557"/>
              <a:gd name="connsiteY54" fmla="*/ 92869 h 417689"/>
              <a:gd name="connsiteX55" fmla="*/ 14288 w 1783557"/>
              <a:gd name="connsiteY55" fmla="*/ 85725 h 417689"/>
              <a:gd name="connsiteX56" fmla="*/ 19050 w 1783557"/>
              <a:gd name="connsiteY56" fmla="*/ 78581 h 417689"/>
              <a:gd name="connsiteX57" fmla="*/ 30957 w 1783557"/>
              <a:gd name="connsiteY57" fmla="*/ 71437 h 417689"/>
              <a:gd name="connsiteX58" fmla="*/ 45244 w 1783557"/>
              <a:gd name="connsiteY58" fmla="*/ 54769 h 417689"/>
              <a:gd name="connsiteX59" fmla="*/ 61913 w 1783557"/>
              <a:gd name="connsiteY59" fmla="*/ 35719 h 417689"/>
              <a:gd name="connsiteX60" fmla="*/ 71438 w 1783557"/>
              <a:gd name="connsiteY60" fmla="*/ 30956 h 417689"/>
              <a:gd name="connsiteX61" fmla="*/ 85725 w 1783557"/>
              <a:gd name="connsiteY61" fmla="*/ 26194 h 417689"/>
              <a:gd name="connsiteX62" fmla="*/ 107157 w 1783557"/>
              <a:gd name="connsiteY62" fmla="*/ 19050 h 417689"/>
              <a:gd name="connsiteX63" fmla="*/ 185738 w 1783557"/>
              <a:gd name="connsiteY63" fmla="*/ 9525 h 417689"/>
              <a:gd name="connsiteX0" fmla="*/ 185738 w 1783557"/>
              <a:gd name="connsiteY0" fmla="*/ 9525 h 417689"/>
              <a:gd name="connsiteX1" fmla="*/ 185738 w 1783557"/>
              <a:gd name="connsiteY1" fmla="*/ 116681 h 417689"/>
              <a:gd name="connsiteX2" fmla="*/ 233363 w 1783557"/>
              <a:gd name="connsiteY2" fmla="*/ 159544 h 417689"/>
              <a:gd name="connsiteX3" fmla="*/ 345282 w 1783557"/>
              <a:gd name="connsiteY3" fmla="*/ 185737 h 417689"/>
              <a:gd name="connsiteX4" fmla="*/ 611982 w 1783557"/>
              <a:gd name="connsiteY4" fmla="*/ 221456 h 417689"/>
              <a:gd name="connsiteX5" fmla="*/ 854869 w 1783557"/>
              <a:gd name="connsiteY5" fmla="*/ 226219 h 417689"/>
              <a:gd name="connsiteX6" fmla="*/ 1062038 w 1783557"/>
              <a:gd name="connsiteY6" fmla="*/ 221456 h 417689"/>
              <a:gd name="connsiteX7" fmla="*/ 1219200 w 1783557"/>
              <a:gd name="connsiteY7" fmla="*/ 214312 h 417689"/>
              <a:gd name="connsiteX8" fmla="*/ 1443038 w 1783557"/>
              <a:gd name="connsiteY8" fmla="*/ 188119 h 417689"/>
              <a:gd name="connsiteX9" fmla="*/ 1576388 w 1783557"/>
              <a:gd name="connsiteY9" fmla="*/ 152400 h 417689"/>
              <a:gd name="connsiteX10" fmla="*/ 1628775 w 1783557"/>
              <a:gd name="connsiteY10" fmla="*/ 114300 h 417689"/>
              <a:gd name="connsiteX11" fmla="*/ 1628775 w 1783557"/>
              <a:gd name="connsiteY11" fmla="*/ 0 h 417689"/>
              <a:gd name="connsiteX12" fmla="*/ 1685925 w 1783557"/>
              <a:gd name="connsiteY12" fmla="*/ 16669 h 417689"/>
              <a:gd name="connsiteX13" fmla="*/ 1757363 w 1783557"/>
              <a:gd name="connsiteY13" fmla="*/ 109537 h 417689"/>
              <a:gd name="connsiteX14" fmla="*/ 1774032 w 1783557"/>
              <a:gd name="connsiteY14" fmla="*/ 152400 h 417689"/>
              <a:gd name="connsiteX15" fmla="*/ 1778794 w 1783557"/>
              <a:gd name="connsiteY15" fmla="*/ 176212 h 417689"/>
              <a:gd name="connsiteX16" fmla="*/ 1783557 w 1783557"/>
              <a:gd name="connsiteY16" fmla="*/ 221456 h 417689"/>
              <a:gd name="connsiteX17" fmla="*/ 1781175 w 1783557"/>
              <a:gd name="connsiteY17" fmla="*/ 283369 h 417689"/>
              <a:gd name="connsiteX18" fmla="*/ 1771650 w 1783557"/>
              <a:gd name="connsiteY18" fmla="*/ 292894 h 417689"/>
              <a:gd name="connsiteX19" fmla="*/ 1731169 w 1783557"/>
              <a:gd name="connsiteY19" fmla="*/ 311944 h 417689"/>
              <a:gd name="connsiteX20" fmla="*/ 1719263 w 1783557"/>
              <a:gd name="connsiteY20" fmla="*/ 323850 h 417689"/>
              <a:gd name="connsiteX21" fmla="*/ 1709738 w 1783557"/>
              <a:gd name="connsiteY21" fmla="*/ 335756 h 417689"/>
              <a:gd name="connsiteX22" fmla="*/ 1688307 w 1783557"/>
              <a:gd name="connsiteY22" fmla="*/ 354806 h 417689"/>
              <a:gd name="connsiteX23" fmla="*/ 1664494 w 1783557"/>
              <a:gd name="connsiteY23" fmla="*/ 364331 h 417689"/>
              <a:gd name="connsiteX24" fmla="*/ 1631157 w 1783557"/>
              <a:gd name="connsiteY24" fmla="*/ 366712 h 417689"/>
              <a:gd name="connsiteX25" fmla="*/ 1609725 w 1783557"/>
              <a:gd name="connsiteY25" fmla="*/ 371475 h 417689"/>
              <a:gd name="connsiteX26" fmla="*/ 1540669 w 1783557"/>
              <a:gd name="connsiteY26" fmla="*/ 376237 h 417689"/>
              <a:gd name="connsiteX27" fmla="*/ 1516857 w 1783557"/>
              <a:gd name="connsiteY27" fmla="*/ 378619 h 417689"/>
              <a:gd name="connsiteX28" fmla="*/ 1464469 w 1783557"/>
              <a:gd name="connsiteY28" fmla="*/ 392906 h 417689"/>
              <a:gd name="connsiteX29" fmla="*/ 1435894 w 1783557"/>
              <a:gd name="connsiteY29" fmla="*/ 400050 h 417689"/>
              <a:gd name="connsiteX30" fmla="*/ 1216819 w 1783557"/>
              <a:gd name="connsiteY30" fmla="*/ 409575 h 417689"/>
              <a:gd name="connsiteX31" fmla="*/ 1090613 w 1783557"/>
              <a:gd name="connsiteY31" fmla="*/ 414337 h 417689"/>
              <a:gd name="connsiteX32" fmla="*/ 1045369 w 1783557"/>
              <a:gd name="connsiteY32" fmla="*/ 404812 h 417689"/>
              <a:gd name="connsiteX33" fmla="*/ 983457 w 1783557"/>
              <a:gd name="connsiteY33" fmla="*/ 400050 h 417689"/>
              <a:gd name="connsiteX34" fmla="*/ 754857 w 1783557"/>
              <a:gd name="connsiteY34" fmla="*/ 390525 h 417689"/>
              <a:gd name="connsiteX35" fmla="*/ 688182 w 1783557"/>
              <a:gd name="connsiteY35" fmla="*/ 381000 h 417689"/>
              <a:gd name="connsiteX36" fmla="*/ 659607 w 1783557"/>
              <a:gd name="connsiteY36" fmla="*/ 369094 h 417689"/>
              <a:gd name="connsiteX37" fmla="*/ 635794 w 1783557"/>
              <a:gd name="connsiteY37" fmla="*/ 364331 h 417689"/>
              <a:gd name="connsiteX38" fmla="*/ 595313 w 1783557"/>
              <a:gd name="connsiteY38" fmla="*/ 361950 h 417689"/>
              <a:gd name="connsiteX39" fmla="*/ 497682 w 1783557"/>
              <a:gd name="connsiteY39" fmla="*/ 357187 h 417689"/>
              <a:gd name="connsiteX40" fmla="*/ 459582 w 1783557"/>
              <a:gd name="connsiteY40" fmla="*/ 352425 h 417689"/>
              <a:gd name="connsiteX41" fmla="*/ 335756 w 1783557"/>
              <a:gd name="connsiteY41" fmla="*/ 340518 h 417689"/>
              <a:gd name="connsiteX42" fmla="*/ 204788 w 1783557"/>
              <a:gd name="connsiteY42" fmla="*/ 326231 h 417689"/>
              <a:gd name="connsiteX43" fmla="*/ 161925 w 1783557"/>
              <a:gd name="connsiteY43" fmla="*/ 319087 h 417689"/>
              <a:gd name="connsiteX44" fmla="*/ 119063 w 1783557"/>
              <a:gd name="connsiteY44" fmla="*/ 307181 h 417689"/>
              <a:gd name="connsiteX45" fmla="*/ 100013 w 1783557"/>
              <a:gd name="connsiteY45" fmla="*/ 297656 h 417689"/>
              <a:gd name="connsiteX46" fmla="*/ 90488 w 1783557"/>
              <a:gd name="connsiteY46" fmla="*/ 288131 h 417689"/>
              <a:gd name="connsiteX47" fmla="*/ 64294 w 1783557"/>
              <a:gd name="connsiteY47" fmla="*/ 264319 h 417689"/>
              <a:gd name="connsiteX48" fmla="*/ 50007 w 1783557"/>
              <a:gd name="connsiteY48" fmla="*/ 235744 h 417689"/>
              <a:gd name="connsiteX49" fmla="*/ 45244 w 1783557"/>
              <a:gd name="connsiteY49" fmla="*/ 221456 h 417689"/>
              <a:gd name="connsiteX50" fmla="*/ 40482 w 1783557"/>
              <a:gd name="connsiteY50" fmla="*/ 204787 h 417689"/>
              <a:gd name="connsiteX51" fmla="*/ 21432 w 1783557"/>
              <a:gd name="connsiteY51" fmla="*/ 180975 h 417689"/>
              <a:gd name="connsiteX52" fmla="*/ 11907 w 1783557"/>
              <a:gd name="connsiteY52" fmla="*/ 159544 h 417689"/>
              <a:gd name="connsiteX53" fmla="*/ 0 w 1783557"/>
              <a:gd name="connsiteY53" fmla="*/ 138112 h 417689"/>
              <a:gd name="connsiteX54" fmla="*/ 7144 w 1783557"/>
              <a:gd name="connsiteY54" fmla="*/ 92869 h 417689"/>
              <a:gd name="connsiteX55" fmla="*/ 14288 w 1783557"/>
              <a:gd name="connsiteY55" fmla="*/ 85725 h 417689"/>
              <a:gd name="connsiteX56" fmla="*/ 19050 w 1783557"/>
              <a:gd name="connsiteY56" fmla="*/ 78581 h 417689"/>
              <a:gd name="connsiteX57" fmla="*/ 30957 w 1783557"/>
              <a:gd name="connsiteY57" fmla="*/ 71437 h 417689"/>
              <a:gd name="connsiteX58" fmla="*/ 45244 w 1783557"/>
              <a:gd name="connsiteY58" fmla="*/ 54769 h 417689"/>
              <a:gd name="connsiteX59" fmla="*/ 61913 w 1783557"/>
              <a:gd name="connsiteY59" fmla="*/ 35719 h 417689"/>
              <a:gd name="connsiteX60" fmla="*/ 71438 w 1783557"/>
              <a:gd name="connsiteY60" fmla="*/ 30956 h 417689"/>
              <a:gd name="connsiteX61" fmla="*/ 85725 w 1783557"/>
              <a:gd name="connsiteY61" fmla="*/ 26194 h 417689"/>
              <a:gd name="connsiteX62" fmla="*/ 107157 w 1783557"/>
              <a:gd name="connsiteY62" fmla="*/ 19050 h 417689"/>
              <a:gd name="connsiteX63" fmla="*/ 185738 w 1783557"/>
              <a:gd name="connsiteY63" fmla="*/ 9525 h 417689"/>
              <a:gd name="connsiteX0" fmla="*/ 185738 w 1783557"/>
              <a:gd name="connsiteY0" fmla="*/ 9525 h 417689"/>
              <a:gd name="connsiteX1" fmla="*/ 185738 w 1783557"/>
              <a:gd name="connsiteY1" fmla="*/ 116681 h 417689"/>
              <a:gd name="connsiteX2" fmla="*/ 233363 w 1783557"/>
              <a:gd name="connsiteY2" fmla="*/ 159544 h 417689"/>
              <a:gd name="connsiteX3" fmla="*/ 345282 w 1783557"/>
              <a:gd name="connsiteY3" fmla="*/ 185737 h 417689"/>
              <a:gd name="connsiteX4" fmla="*/ 611982 w 1783557"/>
              <a:gd name="connsiteY4" fmla="*/ 221456 h 417689"/>
              <a:gd name="connsiteX5" fmla="*/ 854869 w 1783557"/>
              <a:gd name="connsiteY5" fmla="*/ 226219 h 417689"/>
              <a:gd name="connsiteX6" fmla="*/ 1062038 w 1783557"/>
              <a:gd name="connsiteY6" fmla="*/ 221456 h 417689"/>
              <a:gd name="connsiteX7" fmla="*/ 1219200 w 1783557"/>
              <a:gd name="connsiteY7" fmla="*/ 214312 h 417689"/>
              <a:gd name="connsiteX8" fmla="*/ 1443038 w 1783557"/>
              <a:gd name="connsiteY8" fmla="*/ 188119 h 417689"/>
              <a:gd name="connsiteX9" fmla="*/ 1576388 w 1783557"/>
              <a:gd name="connsiteY9" fmla="*/ 152400 h 417689"/>
              <a:gd name="connsiteX10" fmla="*/ 1628775 w 1783557"/>
              <a:gd name="connsiteY10" fmla="*/ 114300 h 417689"/>
              <a:gd name="connsiteX11" fmla="*/ 1628775 w 1783557"/>
              <a:gd name="connsiteY11" fmla="*/ 0 h 417689"/>
              <a:gd name="connsiteX12" fmla="*/ 1685925 w 1783557"/>
              <a:gd name="connsiteY12" fmla="*/ 16669 h 417689"/>
              <a:gd name="connsiteX13" fmla="*/ 1757363 w 1783557"/>
              <a:gd name="connsiteY13" fmla="*/ 109537 h 417689"/>
              <a:gd name="connsiteX14" fmla="*/ 1774032 w 1783557"/>
              <a:gd name="connsiteY14" fmla="*/ 152400 h 417689"/>
              <a:gd name="connsiteX15" fmla="*/ 1778794 w 1783557"/>
              <a:gd name="connsiteY15" fmla="*/ 176212 h 417689"/>
              <a:gd name="connsiteX16" fmla="*/ 1783557 w 1783557"/>
              <a:gd name="connsiteY16" fmla="*/ 221456 h 417689"/>
              <a:gd name="connsiteX17" fmla="*/ 1781175 w 1783557"/>
              <a:gd name="connsiteY17" fmla="*/ 283369 h 417689"/>
              <a:gd name="connsiteX18" fmla="*/ 1771650 w 1783557"/>
              <a:gd name="connsiteY18" fmla="*/ 292894 h 417689"/>
              <a:gd name="connsiteX19" fmla="*/ 1731169 w 1783557"/>
              <a:gd name="connsiteY19" fmla="*/ 311944 h 417689"/>
              <a:gd name="connsiteX20" fmla="*/ 1719263 w 1783557"/>
              <a:gd name="connsiteY20" fmla="*/ 323850 h 417689"/>
              <a:gd name="connsiteX21" fmla="*/ 1709738 w 1783557"/>
              <a:gd name="connsiteY21" fmla="*/ 335756 h 417689"/>
              <a:gd name="connsiteX22" fmla="*/ 1688307 w 1783557"/>
              <a:gd name="connsiteY22" fmla="*/ 354806 h 417689"/>
              <a:gd name="connsiteX23" fmla="*/ 1664494 w 1783557"/>
              <a:gd name="connsiteY23" fmla="*/ 364331 h 417689"/>
              <a:gd name="connsiteX24" fmla="*/ 1631157 w 1783557"/>
              <a:gd name="connsiteY24" fmla="*/ 366712 h 417689"/>
              <a:gd name="connsiteX25" fmla="*/ 1609725 w 1783557"/>
              <a:gd name="connsiteY25" fmla="*/ 371475 h 417689"/>
              <a:gd name="connsiteX26" fmla="*/ 1540669 w 1783557"/>
              <a:gd name="connsiteY26" fmla="*/ 376237 h 417689"/>
              <a:gd name="connsiteX27" fmla="*/ 1516857 w 1783557"/>
              <a:gd name="connsiteY27" fmla="*/ 378619 h 417689"/>
              <a:gd name="connsiteX28" fmla="*/ 1464469 w 1783557"/>
              <a:gd name="connsiteY28" fmla="*/ 392906 h 417689"/>
              <a:gd name="connsiteX29" fmla="*/ 1435894 w 1783557"/>
              <a:gd name="connsiteY29" fmla="*/ 400050 h 417689"/>
              <a:gd name="connsiteX30" fmla="*/ 1216819 w 1783557"/>
              <a:gd name="connsiteY30" fmla="*/ 409575 h 417689"/>
              <a:gd name="connsiteX31" fmla="*/ 1090613 w 1783557"/>
              <a:gd name="connsiteY31" fmla="*/ 414337 h 417689"/>
              <a:gd name="connsiteX32" fmla="*/ 1045369 w 1783557"/>
              <a:gd name="connsiteY32" fmla="*/ 404812 h 417689"/>
              <a:gd name="connsiteX33" fmla="*/ 983457 w 1783557"/>
              <a:gd name="connsiteY33" fmla="*/ 400050 h 417689"/>
              <a:gd name="connsiteX34" fmla="*/ 754857 w 1783557"/>
              <a:gd name="connsiteY34" fmla="*/ 390525 h 417689"/>
              <a:gd name="connsiteX35" fmla="*/ 688182 w 1783557"/>
              <a:gd name="connsiteY35" fmla="*/ 381000 h 417689"/>
              <a:gd name="connsiteX36" fmla="*/ 659607 w 1783557"/>
              <a:gd name="connsiteY36" fmla="*/ 369094 h 417689"/>
              <a:gd name="connsiteX37" fmla="*/ 635794 w 1783557"/>
              <a:gd name="connsiteY37" fmla="*/ 364331 h 417689"/>
              <a:gd name="connsiteX38" fmla="*/ 595313 w 1783557"/>
              <a:gd name="connsiteY38" fmla="*/ 361950 h 417689"/>
              <a:gd name="connsiteX39" fmla="*/ 497682 w 1783557"/>
              <a:gd name="connsiteY39" fmla="*/ 357187 h 417689"/>
              <a:gd name="connsiteX40" fmla="*/ 440532 w 1783557"/>
              <a:gd name="connsiteY40" fmla="*/ 378618 h 417689"/>
              <a:gd name="connsiteX41" fmla="*/ 335756 w 1783557"/>
              <a:gd name="connsiteY41" fmla="*/ 340518 h 417689"/>
              <a:gd name="connsiteX42" fmla="*/ 204788 w 1783557"/>
              <a:gd name="connsiteY42" fmla="*/ 326231 h 417689"/>
              <a:gd name="connsiteX43" fmla="*/ 161925 w 1783557"/>
              <a:gd name="connsiteY43" fmla="*/ 319087 h 417689"/>
              <a:gd name="connsiteX44" fmla="*/ 119063 w 1783557"/>
              <a:gd name="connsiteY44" fmla="*/ 307181 h 417689"/>
              <a:gd name="connsiteX45" fmla="*/ 100013 w 1783557"/>
              <a:gd name="connsiteY45" fmla="*/ 297656 h 417689"/>
              <a:gd name="connsiteX46" fmla="*/ 90488 w 1783557"/>
              <a:gd name="connsiteY46" fmla="*/ 288131 h 417689"/>
              <a:gd name="connsiteX47" fmla="*/ 64294 w 1783557"/>
              <a:gd name="connsiteY47" fmla="*/ 264319 h 417689"/>
              <a:gd name="connsiteX48" fmla="*/ 50007 w 1783557"/>
              <a:gd name="connsiteY48" fmla="*/ 235744 h 417689"/>
              <a:gd name="connsiteX49" fmla="*/ 45244 w 1783557"/>
              <a:gd name="connsiteY49" fmla="*/ 221456 h 417689"/>
              <a:gd name="connsiteX50" fmla="*/ 40482 w 1783557"/>
              <a:gd name="connsiteY50" fmla="*/ 204787 h 417689"/>
              <a:gd name="connsiteX51" fmla="*/ 21432 w 1783557"/>
              <a:gd name="connsiteY51" fmla="*/ 180975 h 417689"/>
              <a:gd name="connsiteX52" fmla="*/ 11907 w 1783557"/>
              <a:gd name="connsiteY52" fmla="*/ 159544 h 417689"/>
              <a:gd name="connsiteX53" fmla="*/ 0 w 1783557"/>
              <a:gd name="connsiteY53" fmla="*/ 138112 h 417689"/>
              <a:gd name="connsiteX54" fmla="*/ 7144 w 1783557"/>
              <a:gd name="connsiteY54" fmla="*/ 92869 h 417689"/>
              <a:gd name="connsiteX55" fmla="*/ 14288 w 1783557"/>
              <a:gd name="connsiteY55" fmla="*/ 85725 h 417689"/>
              <a:gd name="connsiteX56" fmla="*/ 19050 w 1783557"/>
              <a:gd name="connsiteY56" fmla="*/ 78581 h 417689"/>
              <a:gd name="connsiteX57" fmla="*/ 30957 w 1783557"/>
              <a:gd name="connsiteY57" fmla="*/ 71437 h 417689"/>
              <a:gd name="connsiteX58" fmla="*/ 45244 w 1783557"/>
              <a:gd name="connsiteY58" fmla="*/ 54769 h 417689"/>
              <a:gd name="connsiteX59" fmla="*/ 61913 w 1783557"/>
              <a:gd name="connsiteY59" fmla="*/ 35719 h 417689"/>
              <a:gd name="connsiteX60" fmla="*/ 71438 w 1783557"/>
              <a:gd name="connsiteY60" fmla="*/ 30956 h 417689"/>
              <a:gd name="connsiteX61" fmla="*/ 85725 w 1783557"/>
              <a:gd name="connsiteY61" fmla="*/ 26194 h 417689"/>
              <a:gd name="connsiteX62" fmla="*/ 107157 w 1783557"/>
              <a:gd name="connsiteY62" fmla="*/ 19050 h 417689"/>
              <a:gd name="connsiteX63" fmla="*/ 185738 w 1783557"/>
              <a:gd name="connsiteY63" fmla="*/ 9525 h 417689"/>
              <a:gd name="connsiteX0" fmla="*/ 185738 w 1783557"/>
              <a:gd name="connsiteY0" fmla="*/ 9525 h 417689"/>
              <a:gd name="connsiteX1" fmla="*/ 185738 w 1783557"/>
              <a:gd name="connsiteY1" fmla="*/ 116681 h 417689"/>
              <a:gd name="connsiteX2" fmla="*/ 233363 w 1783557"/>
              <a:gd name="connsiteY2" fmla="*/ 159544 h 417689"/>
              <a:gd name="connsiteX3" fmla="*/ 345282 w 1783557"/>
              <a:gd name="connsiteY3" fmla="*/ 185737 h 417689"/>
              <a:gd name="connsiteX4" fmla="*/ 611982 w 1783557"/>
              <a:gd name="connsiteY4" fmla="*/ 221456 h 417689"/>
              <a:gd name="connsiteX5" fmla="*/ 854869 w 1783557"/>
              <a:gd name="connsiteY5" fmla="*/ 226219 h 417689"/>
              <a:gd name="connsiteX6" fmla="*/ 1062038 w 1783557"/>
              <a:gd name="connsiteY6" fmla="*/ 221456 h 417689"/>
              <a:gd name="connsiteX7" fmla="*/ 1219200 w 1783557"/>
              <a:gd name="connsiteY7" fmla="*/ 214312 h 417689"/>
              <a:gd name="connsiteX8" fmla="*/ 1443038 w 1783557"/>
              <a:gd name="connsiteY8" fmla="*/ 188119 h 417689"/>
              <a:gd name="connsiteX9" fmla="*/ 1576388 w 1783557"/>
              <a:gd name="connsiteY9" fmla="*/ 152400 h 417689"/>
              <a:gd name="connsiteX10" fmla="*/ 1628775 w 1783557"/>
              <a:gd name="connsiteY10" fmla="*/ 114300 h 417689"/>
              <a:gd name="connsiteX11" fmla="*/ 1628775 w 1783557"/>
              <a:gd name="connsiteY11" fmla="*/ 0 h 417689"/>
              <a:gd name="connsiteX12" fmla="*/ 1685925 w 1783557"/>
              <a:gd name="connsiteY12" fmla="*/ 16669 h 417689"/>
              <a:gd name="connsiteX13" fmla="*/ 1757363 w 1783557"/>
              <a:gd name="connsiteY13" fmla="*/ 109537 h 417689"/>
              <a:gd name="connsiteX14" fmla="*/ 1774032 w 1783557"/>
              <a:gd name="connsiteY14" fmla="*/ 152400 h 417689"/>
              <a:gd name="connsiteX15" fmla="*/ 1778794 w 1783557"/>
              <a:gd name="connsiteY15" fmla="*/ 176212 h 417689"/>
              <a:gd name="connsiteX16" fmla="*/ 1783557 w 1783557"/>
              <a:gd name="connsiteY16" fmla="*/ 221456 h 417689"/>
              <a:gd name="connsiteX17" fmla="*/ 1781175 w 1783557"/>
              <a:gd name="connsiteY17" fmla="*/ 283369 h 417689"/>
              <a:gd name="connsiteX18" fmla="*/ 1771650 w 1783557"/>
              <a:gd name="connsiteY18" fmla="*/ 292894 h 417689"/>
              <a:gd name="connsiteX19" fmla="*/ 1731169 w 1783557"/>
              <a:gd name="connsiteY19" fmla="*/ 311944 h 417689"/>
              <a:gd name="connsiteX20" fmla="*/ 1719263 w 1783557"/>
              <a:gd name="connsiteY20" fmla="*/ 323850 h 417689"/>
              <a:gd name="connsiteX21" fmla="*/ 1709738 w 1783557"/>
              <a:gd name="connsiteY21" fmla="*/ 335756 h 417689"/>
              <a:gd name="connsiteX22" fmla="*/ 1688307 w 1783557"/>
              <a:gd name="connsiteY22" fmla="*/ 354806 h 417689"/>
              <a:gd name="connsiteX23" fmla="*/ 1664494 w 1783557"/>
              <a:gd name="connsiteY23" fmla="*/ 364331 h 417689"/>
              <a:gd name="connsiteX24" fmla="*/ 1631157 w 1783557"/>
              <a:gd name="connsiteY24" fmla="*/ 366712 h 417689"/>
              <a:gd name="connsiteX25" fmla="*/ 1609725 w 1783557"/>
              <a:gd name="connsiteY25" fmla="*/ 371475 h 417689"/>
              <a:gd name="connsiteX26" fmla="*/ 1540669 w 1783557"/>
              <a:gd name="connsiteY26" fmla="*/ 376237 h 417689"/>
              <a:gd name="connsiteX27" fmla="*/ 1516857 w 1783557"/>
              <a:gd name="connsiteY27" fmla="*/ 378619 h 417689"/>
              <a:gd name="connsiteX28" fmla="*/ 1464469 w 1783557"/>
              <a:gd name="connsiteY28" fmla="*/ 392906 h 417689"/>
              <a:gd name="connsiteX29" fmla="*/ 1435894 w 1783557"/>
              <a:gd name="connsiteY29" fmla="*/ 400050 h 417689"/>
              <a:gd name="connsiteX30" fmla="*/ 1216819 w 1783557"/>
              <a:gd name="connsiteY30" fmla="*/ 409575 h 417689"/>
              <a:gd name="connsiteX31" fmla="*/ 1090613 w 1783557"/>
              <a:gd name="connsiteY31" fmla="*/ 414337 h 417689"/>
              <a:gd name="connsiteX32" fmla="*/ 1045369 w 1783557"/>
              <a:gd name="connsiteY32" fmla="*/ 404812 h 417689"/>
              <a:gd name="connsiteX33" fmla="*/ 983457 w 1783557"/>
              <a:gd name="connsiteY33" fmla="*/ 400050 h 417689"/>
              <a:gd name="connsiteX34" fmla="*/ 754857 w 1783557"/>
              <a:gd name="connsiteY34" fmla="*/ 390525 h 417689"/>
              <a:gd name="connsiteX35" fmla="*/ 688182 w 1783557"/>
              <a:gd name="connsiteY35" fmla="*/ 381000 h 417689"/>
              <a:gd name="connsiteX36" fmla="*/ 659607 w 1783557"/>
              <a:gd name="connsiteY36" fmla="*/ 369094 h 417689"/>
              <a:gd name="connsiteX37" fmla="*/ 635794 w 1783557"/>
              <a:gd name="connsiteY37" fmla="*/ 364331 h 417689"/>
              <a:gd name="connsiteX38" fmla="*/ 576263 w 1783557"/>
              <a:gd name="connsiteY38" fmla="*/ 407193 h 417689"/>
              <a:gd name="connsiteX39" fmla="*/ 497682 w 1783557"/>
              <a:gd name="connsiteY39" fmla="*/ 357187 h 417689"/>
              <a:gd name="connsiteX40" fmla="*/ 440532 w 1783557"/>
              <a:gd name="connsiteY40" fmla="*/ 378618 h 417689"/>
              <a:gd name="connsiteX41" fmla="*/ 335756 w 1783557"/>
              <a:gd name="connsiteY41" fmla="*/ 340518 h 417689"/>
              <a:gd name="connsiteX42" fmla="*/ 204788 w 1783557"/>
              <a:gd name="connsiteY42" fmla="*/ 326231 h 417689"/>
              <a:gd name="connsiteX43" fmla="*/ 161925 w 1783557"/>
              <a:gd name="connsiteY43" fmla="*/ 319087 h 417689"/>
              <a:gd name="connsiteX44" fmla="*/ 119063 w 1783557"/>
              <a:gd name="connsiteY44" fmla="*/ 307181 h 417689"/>
              <a:gd name="connsiteX45" fmla="*/ 100013 w 1783557"/>
              <a:gd name="connsiteY45" fmla="*/ 297656 h 417689"/>
              <a:gd name="connsiteX46" fmla="*/ 90488 w 1783557"/>
              <a:gd name="connsiteY46" fmla="*/ 288131 h 417689"/>
              <a:gd name="connsiteX47" fmla="*/ 64294 w 1783557"/>
              <a:gd name="connsiteY47" fmla="*/ 264319 h 417689"/>
              <a:gd name="connsiteX48" fmla="*/ 50007 w 1783557"/>
              <a:gd name="connsiteY48" fmla="*/ 235744 h 417689"/>
              <a:gd name="connsiteX49" fmla="*/ 45244 w 1783557"/>
              <a:gd name="connsiteY49" fmla="*/ 221456 h 417689"/>
              <a:gd name="connsiteX50" fmla="*/ 40482 w 1783557"/>
              <a:gd name="connsiteY50" fmla="*/ 204787 h 417689"/>
              <a:gd name="connsiteX51" fmla="*/ 21432 w 1783557"/>
              <a:gd name="connsiteY51" fmla="*/ 180975 h 417689"/>
              <a:gd name="connsiteX52" fmla="*/ 11907 w 1783557"/>
              <a:gd name="connsiteY52" fmla="*/ 159544 h 417689"/>
              <a:gd name="connsiteX53" fmla="*/ 0 w 1783557"/>
              <a:gd name="connsiteY53" fmla="*/ 138112 h 417689"/>
              <a:gd name="connsiteX54" fmla="*/ 7144 w 1783557"/>
              <a:gd name="connsiteY54" fmla="*/ 92869 h 417689"/>
              <a:gd name="connsiteX55" fmla="*/ 14288 w 1783557"/>
              <a:gd name="connsiteY55" fmla="*/ 85725 h 417689"/>
              <a:gd name="connsiteX56" fmla="*/ 19050 w 1783557"/>
              <a:gd name="connsiteY56" fmla="*/ 78581 h 417689"/>
              <a:gd name="connsiteX57" fmla="*/ 30957 w 1783557"/>
              <a:gd name="connsiteY57" fmla="*/ 71437 h 417689"/>
              <a:gd name="connsiteX58" fmla="*/ 45244 w 1783557"/>
              <a:gd name="connsiteY58" fmla="*/ 54769 h 417689"/>
              <a:gd name="connsiteX59" fmla="*/ 61913 w 1783557"/>
              <a:gd name="connsiteY59" fmla="*/ 35719 h 417689"/>
              <a:gd name="connsiteX60" fmla="*/ 71438 w 1783557"/>
              <a:gd name="connsiteY60" fmla="*/ 30956 h 417689"/>
              <a:gd name="connsiteX61" fmla="*/ 85725 w 1783557"/>
              <a:gd name="connsiteY61" fmla="*/ 26194 h 417689"/>
              <a:gd name="connsiteX62" fmla="*/ 107157 w 1783557"/>
              <a:gd name="connsiteY62" fmla="*/ 19050 h 417689"/>
              <a:gd name="connsiteX63" fmla="*/ 185738 w 1783557"/>
              <a:gd name="connsiteY63" fmla="*/ 9525 h 417689"/>
              <a:gd name="connsiteX0" fmla="*/ 185738 w 1783557"/>
              <a:gd name="connsiteY0" fmla="*/ 9525 h 417689"/>
              <a:gd name="connsiteX1" fmla="*/ 185738 w 1783557"/>
              <a:gd name="connsiteY1" fmla="*/ 116681 h 417689"/>
              <a:gd name="connsiteX2" fmla="*/ 233363 w 1783557"/>
              <a:gd name="connsiteY2" fmla="*/ 159544 h 417689"/>
              <a:gd name="connsiteX3" fmla="*/ 345282 w 1783557"/>
              <a:gd name="connsiteY3" fmla="*/ 185737 h 417689"/>
              <a:gd name="connsiteX4" fmla="*/ 611982 w 1783557"/>
              <a:gd name="connsiteY4" fmla="*/ 221456 h 417689"/>
              <a:gd name="connsiteX5" fmla="*/ 854869 w 1783557"/>
              <a:gd name="connsiteY5" fmla="*/ 226219 h 417689"/>
              <a:gd name="connsiteX6" fmla="*/ 1062038 w 1783557"/>
              <a:gd name="connsiteY6" fmla="*/ 221456 h 417689"/>
              <a:gd name="connsiteX7" fmla="*/ 1219200 w 1783557"/>
              <a:gd name="connsiteY7" fmla="*/ 214312 h 417689"/>
              <a:gd name="connsiteX8" fmla="*/ 1443038 w 1783557"/>
              <a:gd name="connsiteY8" fmla="*/ 188119 h 417689"/>
              <a:gd name="connsiteX9" fmla="*/ 1576388 w 1783557"/>
              <a:gd name="connsiteY9" fmla="*/ 152400 h 417689"/>
              <a:gd name="connsiteX10" fmla="*/ 1628775 w 1783557"/>
              <a:gd name="connsiteY10" fmla="*/ 114300 h 417689"/>
              <a:gd name="connsiteX11" fmla="*/ 1628775 w 1783557"/>
              <a:gd name="connsiteY11" fmla="*/ 0 h 417689"/>
              <a:gd name="connsiteX12" fmla="*/ 1685925 w 1783557"/>
              <a:gd name="connsiteY12" fmla="*/ 16669 h 417689"/>
              <a:gd name="connsiteX13" fmla="*/ 1757363 w 1783557"/>
              <a:gd name="connsiteY13" fmla="*/ 109537 h 417689"/>
              <a:gd name="connsiteX14" fmla="*/ 1774032 w 1783557"/>
              <a:gd name="connsiteY14" fmla="*/ 152400 h 417689"/>
              <a:gd name="connsiteX15" fmla="*/ 1778794 w 1783557"/>
              <a:gd name="connsiteY15" fmla="*/ 176212 h 417689"/>
              <a:gd name="connsiteX16" fmla="*/ 1783557 w 1783557"/>
              <a:gd name="connsiteY16" fmla="*/ 221456 h 417689"/>
              <a:gd name="connsiteX17" fmla="*/ 1781175 w 1783557"/>
              <a:gd name="connsiteY17" fmla="*/ 283369 h 417689"/>
              <a:gd name="connsiteX18" fmla="*/ 1771650 w 1783557"/>
              <a:gd name="connsiteY18" fmla="*/ 292894 h 417689"/>
              <a:gd name="connsiteX19" fmla="*/ 1731169 w 1783557"/>
              <a:gd name="connsiteY19" fmla="*/ 311944 h 417689"/>
              <a:gd name="connsiteX20" fmla="*/ 1719263 w 1783557"/>
              <a:gd name="connsiteY20" fmla="*/ 323850 h 417689"/>
              <a:gd name="connsiteX21" fmla="*/ 1709738 w 1783557"/>
              <a:gd name="connsiteY21" fmla="*/ 335756 h 417689"/>
              <a:gd name="connsiteX22" fmla="*/ 1688307 w 1783557"/>
              <a:gd name="connsiteY22" fmla="*/ 354806 h 417689"/>
              <a:gd name="connsiteX23" fmla="*/ 1664494 w 1783557"/>
              <a:gd name="connsiteY23" fmla="*/ 364331 h 417689"/>
              <a:gd name="connsiteX24" fmla="*/ 1631157 w 1783557"/>
              <a:gd name="connsiteY24" fmla="*/ 366712 h 417689"/>
              <a:gd name="connsiteX25" fmla="*/ 1609725 w 1783557"/>
              <a:gd name="connsiteY25" fmla="*/ 371475 h 417689"/>
              <a:gd name="connsiteX26" fmla="*/ 1540669 w 1783557"/>
              <a:gd name="connsiteY26" fmla="*/ 376237 h 417689"/>
              <a:gd name="connsiteX27" fmla="*/ 1516857 w 1783557"/>
              <a:gd name="connsiteY27" fmla="*/ 378619 h 417689"/>
              <a:gd name="connsiteX28" fmla="*/ 1464469 w 1783557"/>
              <a:gd name="connsiteY28" fmla="*/ 392906 h 417689"/>
              <a:gd name="connsiteX29" fmla="*/ 1435894 w 1783557"/>
              <a:gd name="connsiteY29" fmla="*/ 400050 h 417689"/>
              <a:gd name="connsiteX30" fmla="*/ 1216819 w 1783557"/>
              <a:gd name="connsiteY30" fmla="*/ 409575 h 417689"/>
              <a:gd name="connsiteX31" fmla="*/ 1090613 w 1783557"/>
              <a:gd name="connsiteY31" fmla="*/ 414337 h 417689"/>
              <a:gd name="connsiteX32" fmla="*/ 1045369 w 1783557"/>
              <a:gd name="connsiteY32" fmla="*/ 404812 h 417689"/>
              <a:gd name="connsiteX33" fmla="*/ 983457 w 1783557"/>
              <a:gd name="connsiteY33" fmla="*/ 400050 h 417689"/>
              <a:gd name="connsiteX34" fmla="*/ 754857 w 1783557"/>
              <a:gd name="connsiteY34" fmla="*/ 390525 h 417689"/>
              <a:gd name="connsiteX35" fmla="*/ 688182 w 1783557"/>
              <a:gd name="connsiteY35" fmla="*/ 381000 h 417689"/>
              <a:gd name="connsiteX36" fmla="*/ 659607 w 1783557"/>
              <a:gd name="connsiteY36" fmla="*/ 407194 h 417689"/>
              <a:gd name="connsiteX37" fmla="*/ 635794 w 1783557"/>
              <a:gd name="connsiteY37" fmla="*/ 364331 h 417689"/>
              <a:gd name="connsiteX38" fmla="*/ 576263 w 1783557"/>
              <a:gd name="connsiteY38" fmla="*/ 407193 h 417689"/>
              <a:gd name="connsiteX39" fmla="*/ 497682 w 1783557"/>
              <a:gd name="connsiteY39" fmla="*/ 357187 h 417689"/>
              <a:gd name="connsiteX40" fmla="*/ 440532 w 1783557"/>
              <a:gd name="connsiteY40" fmla="*/ 378618 h 417689"/>
              <a:gd name="connsiteX41" fmla="*/ 335756 w 1783557"/>
              <a:gd name="connsiteY41" fmla="*/ 340518 h 417689"/>
              <a:gd name="connsiteX42" fmla="*/ 204788 w 1783557"/>
              <a:gd name="connsiteY42" fmla="*/ 326231 h 417689"/>
              <a:gd name="connsiteX43" fmla="*/ 161925 w 1783557"/>
              <a:gd name="connsiteY43" fmla="*/ 319087 h 417689"/>
              <a:gd name="connsiteX44" fmla="*/ 119063 w 1783557"/>
              <a:gd name="connsiteY44" fmla="*/ 307181 h 417689"/>
              <a:gd name="connsiteX45" fmla="*/ 100013 w 1783557"/>
              <a:gd name="connsiteY45" fmla="*/ 297656 h 417689"/>
              <a:gd name="connsiteX46" fmla="*/ 90488 w 1783557"/>
              <a:gd name="connsiteY46" fmla="*/ 288131 h 417689"/>
              <a:gd name="connsiteX47" fmla="*/ 64294 w 1783557"/>
              <a:gd name="connsiteY47" fmla="*/ 264319 h 417689"/>
              <a:gd name="connsiteX48" fmla="*/ 50007 w 1783557"/>
              <a:gd name="connsiteY48" fmla="*/ 235744 h 417689"/>
              <a:gd name="connsiteX49" fmla="*/ 45244 w 1783557"/>
              <a:gd name="connsiteY49" fmla="*/ 221456 h 417689"/>
              <a:gd name="connsiteX50" fmla="*/ 40482 w 1783557"/>
              <a:gd name="connsiteY50" fmla="*/ 204787 h 417689"/>
              <a:gd name="connsiteX51" fmla="*/ 21432 w 1783557"/>
              <a:gd name="connsiteY51" fmla="*/ 180975 h 417689"/>
              <a:gd name="connsiteX52" fmla="*/ 11907 w 1783557"/>
              <a:gd name="connsiteY52" fmla="*/ 159544 h 417689"/>
              <a:gd name="connsiteX53" fmla="*/ 0 w 1783557"/>
              <a:gd name="connsiteY53" fmla="*/ 138112 h 417689"/>
              <a:gd name="connsiteX54" fmla="*/ 7144 w 1783557"/>
              <a:gd name="connsiteY54" fmla="*/ 92869 h 417689"/>
              <a:gd name="connsiteX55" fmla="*/ 14288 w 1783557"/>
              <a:gd name="connsiteY55" fmla="*/ 85725 h 417689"/>
              <a:gd name="connsiteX56" fmla="*/ 19050 w 1783557"/>
              <a:gd name="connsiteY56" fmla="*/ 78581 h 417689"/>
              <a:gd name="connsiteX57" fmla="*/ 30957 w 1783557"/>
              <a:gd name="connsiteY57" fmla="*/ 71437 h 417689"/>
              <a:gd name="connsiteX58" fmla="*/ 45244 w 1783557"/>
              <a:gd name="connsiteY58" fmla="*/ 54769 h 417689"/>
              <a:gd name="connsiteX59" fmla="*/ 61913 w 1783557"/>
              <a:gd name="connsiteY59" fmla="*/ 35719 h 417689"/>
              <a:gd name="connsiteX60" fmla="*/ 71438 w 1783557"/>
              <a:gd name="connsiteY60" fmla="*/ 30956 h 417689"/>
              <a:gd name="connsiteX61" fmla="*/ 85725 w 1783557"/>
              <a:gd name="connsiteY61" fmla="*/ 26194 h 417689"/>
              <a:gd name="connsiteX62" fmla="*/ 107157 w 1783557"/>
              <a:gd name="connsiteY62" fmla="*/ 19050 h 417689"/>
              <a:gd name="connsiteX63" fmla="*/ 185738 w 1783557"/>
              <a:gd name="connsiteY63" fmla="*/ 9525 h 417689"/>
              <a:gd name="connsiteX0" fmla="*/ 185738 w 1783557"/>
              <a:gd name="connsiteY0" fmla="*/ 9525 h 417689"/>
              <a:gd name="connsiteX1" fmla="*/ 185738 w 1783557"/>
              <a:gd name="connsiteY1" fmla="*/ 116681 h 417689"/>
              <a:gd name="connsiteX2" fmla="*/ 233363 w 1783557"/>
              <a:gd name="connsiteY2" fmla="*/ 159544 h 417689"/>
              <a:gd name="connsiteX3" fmla="*/ 345282 w 1783557"/>
              <a:gd name="connsiteY3" fmla="*/ 185737 h 417689"/>
              <a:gd name="connsiteX4" fmla="*/ 611982 w 1783557"/>
              <a:gd name="connsiteY4" fmla="*/ 221456 h 417689"/>
              <a:gd name="connsiteX5" fmla="*/ 854869 w 1783557"/>
              <a:gd name="connsiteY5" fmla="*/ 226219 h 417689"/>
              <a:gd name="connsiteX6" fmla="*/ 1062038 w 1783557"/>
              <a:gd name="connsiteY6" fmla="*/ 221456 h 417689"/>
              <a:gd name="connsiteX7" fmla="*/ 1219200 w 1783557"/>
              <a:gd name="connsiteY7" fmla="*/ 214312 h 417689"/>
              <a:gd name="connsiteX8" fmla="*/ 1443038 w 1783557"/>
              <a:gd name="connsiteY8" fmla="*/ 188119 h 417689"/>
              <a:gd name="connsiteX9" fmla="*/ 1576388 w 1783557"/>
              <a:gd name="connsiteY9" fmla="*/ 152400 h 417689"/>
              <a:gd name="connsiteX10" fmla="*/ 1628775 w 1783557"/>
              <a:gd name="connsiteY10" fmla="*/ 114300 h 417689"/>
              <a:gd name="connsiteX11" fmla="*/ 1628775 w 1783557"/>
              <a:gd name="connsiteY11" fmla="*/ 0 h 417689"/>
              <a:gd name="connsiteX12" fmla="*/ 1685925 w 1783557"/>
              <a:gd name="connsiteY12" fmla="*/ 16669 h 417689"/>
              <a:gd name="connsiteX13" fmla="*/ 1757363 w 1783557"/>
              <a:gd name="connsiteY13" fmla="*/ 109537 h 417689"/>
              <a:gd name="connsiteX14" fmla="*/ 1774032 w 1783557"/>
              <a:gd name="connsiteY14" fmla="*/ 152400 h 417689"/>
              <a:gd name="connsiteX15" fmla="*/ 1778794 w 1783557"/>
              <a:gd name="connsiteY15" fmla="*/ 176212 h 417689"/>
              <a:gd name="connsiteX16" fmla="*/ 1783557 w 1783557"/>
              <a:gd name="connsiteY16" fmla="*/ 221456 h 417689"/>
              <a:gd name="connsiteX17" fmla="*/ 1781175 w 1783557"/>
              <a:gd name="connsiteY17" fmla="*/ 283369 h 417689"/>
              <a:gd name="connsiteX18" fmla="*/ 1771650 w 1783557"/>
              <a:gd name="connsiteY18" fmla="*/ 292894 h 417689"/>
              <a:gd name="connsiteX19" fmla="*/ 1731169 w 1783557"/>
              <a:gd name="connsiteY19" fmla="*/ 311944 h 417689"/>
              <a:gd name="connsiteX20" fmla="*/ 1719263 w 1783557"/>
              <a:gd name="connsiteY20" fmla="*/ 323850 h 417689"/>
              <a:gd name="connsiteX21" fmla="*/ 1709738 w 1783557"/>
              <a:gd name="connsiteY21" fmla="*/ 335756 h 417689"/>
              <a:gd name="connsiteX22" fmla="*/ 1688307 w 1783557"/>
              <a:gd name="connsiteY22" fmla="*/ 354806 h 417689"/>
              <a:gd name="connsiteX23" fmla="*/ 1664494 w 1783557"/>
              <a:gd name="connsiteY23" fmla="*/ 364331 h 417689"/>
              <a:gd name="connsiteX24" fmla="*/ 1631157 w 1783557"/>
              <a:gd name="connsiteY24" fmla="*/ 366712 h 417689"/>
              <a:gd name="connsiteX25" fmla="*/ 1609725 w 1783557"/>
              <a:gd name="connsiteY25" fmla="*/ 371475 h 417689"/>
              <a:gd name="connsiteX26" fmla="*/ 1540669 w 1783557"/>
              <a:gd name="connsiteY26" fmla="*/ 376237 h 417689"/>
              <a:gd name="connsiteX27" fmla="*/ 1516857 w 1783557"/>
              <a:gd name="connsiteY27" fmla="*/ 378619 h 417689"/>
              <a:gd name="connsiteX28" fmla="*/ 1464469 w 1783557"/>
              <a:gd name="connsiteY28" fmla="*/ 392906 h 417689"/>
              <a:gd name="connsiteX29" fmla="*/ 1435894 w 1783557"/>
              <a:gd name="connsiteY29" fmla="*/ 400050 h 417689"/>
              <a:gd name="connsiteX30" fmla="*/ 1216819 w 1783557"/>
              <a:gd name="connsiteY30" fmla="*/ 409575 h 417689"/>
              <a:gd name="connsiteX31" fmla="*/ 1090613 w 1783557"/>
              <a:gd name="connsiteY31" fmla="*/ 414337 h 417689"/>
              <a:gd name="connsiteX32" fmla="*/ 1045369 w 1783557"/>
              <a:gd name="connsiteY32" fmla="*/ 404812 h 417689"/>
              <a:gd name="connsiteX33" fmla="*/ 983457 w 1783557"/>
              <a:gd name="connsiteY33" fmla="*/ 400050 h 417689"/>
              <a:gd name="connsiteX34" fmla="*/ 754857 w 1783557"/>
              <a:gd name="connsiteY34" fmla="*/ 390525 h 417689"/>
              <a:gd name="connsiteX35" fmla="*/ 690564 w 1783557"/>
              <a:gd name="connsiteY35" fmla="*/ 409575 h 417689"/>
              <a:gd name="connsiteX36" fmla="*/ 659607 w 1783557"/>
              <a:gd name="connsiteY36" fmla="*/ 407194 h 417689"/>
              <a:gd name="connsiteX37" fmla="*/ 635794 w 1783557"/>
              <a:gd name="connsiteY37" fmla="*/ 364331 h 417689"/>
              <a:gd name="connsiteX38" fmla="*/ 576263 w 1783557"/>
              <a:gd name="connsiteY38" fmla="*/ 407193 h 417689"/>
              <a:gd name="connsiteX39" fmla="*/ 497682 w 1783557"/>
              <a:gd name="connsiteY39" fmla="*/ 357187 h 417689"/>
              <a:gd name="connsiteX40" fmla="*/ 440532 w 1783557"/>
              <a:gd name="connsiteY40" fmla="*/ 378618 h 417689"/>
              <a:gd name="connsiteX41" fmla="*/ 335756 w 1783557"/>
              <a:gd name="connsiteY41" fmla="*/ 340518 h 417689"/>
              <a:gd name="connsiteX42" fmla="*/ 204788 w 1783557"/>
              <a:gd name="connsiteY42" fmla="*/ 326231 h 417689"/>
              <a:gd name="connsiteX43" fmla="*/ 161925 w 1783557"/>
              <a:gd name="connsiteY43" fmla="*/ 319087 h 417689"/>
              <a:gd name="connsiteX44" fmla="*/ 119063 w 1783557"/>
              <a:gd name="connsiteY44" fmla="*/ 307181 h 417689"/>
              <a:gd name="connsiteX45" fmla="*/ 100013 w 1783557"/>
              <a:gd name="connsiteY45" fmla="*/ 297656 h 417689"/>
              <a:gd name="connsiteX46" fmla="*/ 90488 w 1783557"/>
              <a:gd name="connsiteY46" fmla="*/ 288131 h 417689"/>
              <a:gd name="connsiteX47" fmla="*/ 64294 w 1783557"/>
              <a:gd name="connsiteY47" fmla="*/ 264319 h 417689"/>
              <a:gd name="connsiteX48" fmla="*/ 50007 w 1783557"/>
              <a:gd name="connsiteY48" fmla="*/ 235744 h 417689"/>
              <a:gd name="connsiteX49" fmla="*/ 45244 w 1783557"/>
              <a:gd name="connsiteY49" fmla="*/ 221456 h 417689"/>
              <a:gd name="connsiteX50" fmla="*/ 40482 w 1783557"/>
              <a:gd name="connsiteY50" fmla="*/ 204787 h 417689"/>
              <a:gd name="connsiteX51" fmla="*/ 21432 w 1783557"/>
              <a:gd name="connsiteY51" fmla="*/ 180975 h 417689"/>
              <a:gd name="connsiteX52" fmla="*/ 11907 w 1783557"/>
              <a:gd name="connsiteY52" fmla="*/ 159544 h 417689"/>
              <a:gd name="connsiteX53" fmla="*/ 0 w 1783557"/>
              <a:gd name="connsiteY53" fmla="*/ 138112 h 417689"/>
              <a:gd name="connsiteX54" fmla="*/ 7144 w 1783557"/>
              <a:gd name="connsiteY54" fmla="*/ 92869 h 417689"/>
              <a:gd name="connsiteX55" fmla="*/ 14288 w 1783557"/>
              <a:gd name="connsiteY55" fmla="*/ 85725 h 417689"/>
              <a:gd name="connsiteX56" fmla="*/ 19050 w 1783557"/>
              <a:gd name="connsiteY56" fmla="*/ 78581 h 417689"/>
              <a:gd name="connsiteX57" fmla="*/ 30957 w 1783557"/>
              <a:gd name="connsiteY57" fmla="*/ 71437 h 417689"/>
              <a:gd name="connsiteX58" fmla="*/ 45244 w 1783557"/>
              <a:gd name="connsiteY58" fmla="*/ 54769 h 417689"/>
              <a:gd name="connsiteX59" fmla="*/ 61913 w 1783557"/>
              <a:gd name="connsiteY59" fmla="*/ 35719 h 417689"/>
              <a:gd name="connsiteX60" fmla="*/ 71438 w 1783557"/>
              <a:gd name="connsiteY60" fmla="*/ 30956 h 417689"/>
              <a:gd name="connsiteX61" fmla="*/ 85725 w 1783557"/>
              <a:gd name="connsiteY61" fmla="*/ 26194 h 417689"/>
              <a:gd name="connsiteX62" fmla="*/ 107157 w 1783557"/>
              <a:gd name="connsiteY62" fmla="*/ 19050 h 417689"/>
              <a:gd name="connsiteX63" fmla="*/ 185738 w 1783557"/>
              <a:gd name="connsiteY63" fmla="*/ 9525 h 417689"/>
              <a:gd name="connsiteX0" fmla="*/ 185738 w 1783557"/>
              <a:gd name="connsiteY0" fmla="*/ 9525 h 417689"/>
              <a:gd name="connsiteX1" fmla="*/ 185738 w 1783557"/>
              <a:gd name="connsiteY1" fmla="*/ 116681 h 417689"/>
              <a:gd name="connsiteX2" fmla="*/ 233363 w 1783557"/>
              <a:gd name="connsiteY2" fmla="*/ 159544 h 417689"/>
              <a:gd name="connsiteX3" fmla="*/ 345282 w 1783557"/>
              <a:gd name="connsiteY3" fmla="*/ 185737 h 417689"/>
              <a:gd name="connsiteX4" fmla="*/ 611982 w 1783557"/>
              <a:gd name="connsiteY4" fmla="*/ 221456 h 417689"/>
              <a:gd name="connsiteX5" fmla="*/ 854869 w 1783557"/>
              <a:gd name="connsiteY5" fmla="*/ 226219 h 417689"/>
              <a:gd name="connsiteX6" fmla="*/ 1062038 w 1783557"/>
              <a:gd name="connsiteY6" fmla="*/ 221456 h 417689"/>
              <a:gd name="connsiteX7" fmla="*/ 1219200 w 1783557"/>
              <a:gd name="connsiteY7" fmla="*/ 214312 h 417689"/>
              <a:gd name="connsiteX8" fmla="*/ 1443038 w 1783557"/>
              <a:gd name="connsiteY8" fmla="*/ 188119 h 417689"/>
              <a:gd name="connsiteX9" fmla="*/ 1576388 w 1783557"/>
              <a:gd name="connsiteY9" fmla="*/ 152400 h 417689"/>
              <a:gd name="connsiteX10" fmla="*/ 1628775 w 1783557"/>
              <a:gd name="connsiteY10" fmla="*/ 114300 h 417689"/>
              <a:gd name="connsiteX11" fmla="*/ 1628775 w 1783557"/>
              <a:gd name="connsiteY11" fmla="*/ 0 h 417689"/>
              <a:gd name="connsiteX12" fmla="*/ 1685925 w 1783557"/>
              <a:gd name="connsiteY12" fmla="*/ 16669 h 417689"/>
              <a:gd name="connsiteX13" fmla="*/ 1757363 w 1783557"/>
              <a:gd name="connsiteY13" fmla="*/ 109537 h 417689"/>
              <a:gd name="connsiteX14" fmla="*/ 1774032 w 1783557"/>
              <a:gd name="connsiteY14" fmla="*/ 152400 h 417689"/>
              <a:gd name="connsiteX15" fmla="*/ 1778794 w 1783557"/>
              <a:gd name="connsiteY15" fmla="*/ 176212 h 417689"/>
              <a:gd name="connsiteX16" fmla="*/ 1783557 w 1783557"/>
              <a:gd name="connsiteY16" fmla="*/ 221456 h 417689"/>
              <a:gd name="connsiteX17" fmla="*/ 1781175 w 1783557"/>
              <a:gd name="connsiteY17" fmla="*/ 283369 h 417689"/>
              <a:gd name="connsiteX18" fmla="*/ 1771650 w 1783557"/>
              <a:gd name="connsiteY18" fmla="*/ 292894 h 417689"/>
              <a:gd name="connsiteX19" fmla="*/ 1731169 w 1783557"/>
              <a:gd name="connsiteY19" fmla="*/ 311944 h 417689"/>
              <a:gd name="connsiteX20" fmla="*/ 1719263 w 1783557"/>
              <a:gd name="connsiteY20" fmla="*/ 323850 h 417689"/>
              <a:gd name="connsiteX21" fmla="*/ 1709738 w 1783557"/>
              <a:gd name="connsiteY21" fmla="*/ 335756 h 417689"/>
              <a:gd name="connsiteX22" fmla="*/ 1688307 w 1783557"/>
              <a:gd name="connsiteY22" fmla="*/ 354806 h 417689"/>
              <a:gd name="connsiteX23" fmla="*/ 1664494 w 1783557"/>
              <a:gd name="connsiteY23" fmla="*/ 364331 h 417689"/>
              <a:gd name="connsiteX24" fmla="*/ 1631157 w 1783557"/>
              <a:gd name="connsiteY24" fmla="*/ 366712 h 417689"/>
              <a:gd name="connsiteX25" fmla="*/ 1609725 w 1783557"/>
              <a:gd name="connsiteY25" fmla="*/ 371475 h 417689"/>
              <a:gd name="connsiteX26" fmla="*/ 1540669 w 1783557"/>
              <a:gd name="connsiteY26" fmla="*/ 376237 h 417689"/>
              <a:gd name="connsiteX27" fmla="*/ 1516857 w 1783557"/>
              <a:gd name="connsiteY27" fmla="*/ 378619 h 417689"/>
              <a:gd name="connsiteX28" fmla="*/ 1464469 w 1783557"/>
              <a:gd name="connsiteY28" fmla="*/ 392906 h 417689"/>
              <a:gd name="connsiteX29" fmla="*/ 1435894 w 1783557"/>
              <a:gd name="connsiteY29" fmla="*/ 400050 h 417689"/>
              <a:gd name="connsiteX30" fmla="*/ 1216819 w 1783557"/>
              <a:gd name="connsiteY30" fmla="*/ 409575 h 417689"/>
              <a:gd name="connsiteX31" fmla="*/ 1090613 w 1783557"/>
              <a:gd name="connsiteY31" fmla="*/ 414337 h 417689"/>
              <a:gd name="connsiteX32" fmla="*/ 1045369 w 1783557"/>
              <a:gd name="connsiteY32" fmla="*/ 404812 h 417689"/>
              <a:gd name="connsiteX33" fmla="*/ 983457 w 1783557"/>
              <a:gd name="connsiteY33" fmla="*/ 400050 h 417689"/>
              <a:gd name="connsiteX34" fmla="*/ 754857 w 1783557"/>
              <a:gd name="connsiteY34" fmla="*/ 390525 h 417689"/>
              <a:gd name="connsiteX35" fmla="*/ 690564 w 1783557"/>
              <a:gd name="connsiteY35" fmla="*/ 409575 h 417689"/>
              <a:gd name="connsiteX36" fmla="*/ 659607 w 1783557"/>
              <a:gd name="connsiteY36" fmla="*/ 407194 h 417689"/>
              <a:gd name="connsiteX37" fmla="*/ 623888 w 1783557"/>
              <a:gd name="connsiteY37" fmla="*/ 400050 h 417689"/>
              <a:gd name="connsiteX38" fmla="*/ 576263 w 1783557"/>
              <a:gd name="connsiteY38" fmla="*/ 407193 h 417689"/>
              <a:gd name="connsiteX39" fmla="*/ 497682 w 1783557"/>
              <a:gd name="connsiteY39" fmla="*/ 357187 h 417689"/>
              <a:gd name="connsiteX40" fmla="*/ 440532 w 1783557"/>
              <a:gd name="connsiteY40" fmla="*/ 378618 h 417689"/>
              <a:gd name="connsiteX41" fmla="*/ 335756 w 1783557"/>
              <a:gd name="connsiteY41" fmla="*/ 340518 h 417689"/>
              <a:gd name="connsiteX42" fmla="*/ 204788 w 1783557"/>
              <a:gd name="connsiteY42" fmla="*/ 326231 h 417689"/>
              <a:gd name="connsiteX43" fmla="*/ 161925 w 1783557"/>
              <a:gd name="connsiteY43" fmla="*/ 319087 h 417689"/>
              <a:gd name="connsiteX44" fmla="*/ 119063 w 1783557"/>
              <a:gd name="connsiteY44" fmla="*/ 307181 h 417689"/>
              <a:gd name="connsiteX45" fmla="*/ 100013 w 1783557"/>
              <a:gd name="connsiteY45" fmla="*/ 297656 h 417689"/>
              <a:gd name="connsiteX46" fmla="*/ 90488 w 1783557"/>
              <a:gd name="connsiteY46" fmla="*/ 288131 h 417689"/>
              <a:gd name="connsiteX47" fmla="*/ 64294 w 1783557"/>
              <a:gd name="connsiteY47" fmla="*/ 264319 h 417689"/>
              <a:gd name="connsiteX48" fmla="*/ 50007 w 1783557"/>
              <a:gd name="connsiteY48" fmla="*/ 235744 h 417689"/>
              <a:gd name="connsiteX49" fmla="*/ 45244 w 1783557"/>
              <a:gd name="connsiteY49" fmla="*/ 221456 h 417689"/>
              <a:gd name="connsiteX50" fmla="*/ 40482 w 1783557"/>
              <a:gd name="connsiteY50" fmla="*/ 204787 h 417689"/>
              <a:gd name="connsiteX51" fmla="*/ 21432 w 1783557"/>
              <a:gd name="connsiteY51" fmla="*/ 180975 h 417689"/>
              <a:gd name="connsiteX52" fmla="*/ 11907 w 1783557"/>
              <a:gd name="connsiteY52" fmla="*/ 159544 h 417689"/>
              <a:gd name="connsiteX53" fmla="*/ 0 w 1783557"/>
              <a:gd name="connsiteY53" fmla="*/ 138112 h 417689"/>
              <a:gd name="connsiteX54" fmla="*/ 7144 w 1783557"/>
              <a:gd name="connsiteY54" fmla="*/ 92869 h 417689"/>
              <a:gd name="connsiteX55" fmla="*/ 14288 w 1783557"/>
              <a:gd name="connsiteY55" fmla="*/ 85725 h 417689"/>
              <a:gd name="connsiteX56" fmla="*/ 19050 w 1783557"/>
              <a:gd name="connsiteY56" fmla="*/ 78581 h 417689"/>
              <a:gd name="connsiteX57" fmla="*/ 30957 w 1783557"/>
              <a:gd name="connsiteY57" fmla="*/ 71437 h 417689"/>
              <a:gd name="connsiteX58" fmla="*/ 45244 w 1783557"/>
              <a:gd name="connsiteY58" fmla="*/ 54769 h 417689"/>
              <a:gd name="connsiteX59" fmla="*/ 61913 w 1783557"/>
              <a:gd name="connsiteY59" fmla="*/ 35719 h 417689"/>
              <a:gd name="connsiteX60" fmla="*/ 71438 w 1783557"/>
              <a:gd name="connsiteY60" fmla="*/ 30956 h 417689"/>
              <a:gd name="connsiteX61" fmla="*/ 85725 w 1783557"/>
              <a:gd name="connsiteY61" fmla="*/ 26194 h 417689"/>
              <a:gd name="connsiteX62" fmla="*/ 107157 w 1783557"/>
              <a:gd name="connsiteY62" fmla="*/ 19050 h 417689"/>
              <a:gd name="connsiteX63" fmla="*/ 185738 w 1783557"/>
              <a:gd name="connsiteY63" fmla="*/ 9525 h 417689"/>
              <a:gd name="connsiteX0" fmla="*/ 185738 w 1783557"/>
              <a:gd name="connsiteY0" fmla="*/ 9525 h 417689"/>
              <a:gd name="connsiteX1" fmla="*/ 185738 w 1783557"/>
              <a:gd name="connsiteY1" fmla="*/ 116681 h 417689"/>
              <a:gd name="connsiteX2" fmla="*/ 233363 w 1783557"/>
              <a:gd name="connsiteY2" fmla="*/ 159544 h 417689"/>
              <a:gd name="connsiteX3" fmla="*/ 345282 w 1783557"/>
              <a:gd name="connsiteY3" fmla="*/ 185737 h 417689"/>
              <a:gd name="connsiteX4" fmla="*/ 611982 w 1783557"/>
              <a:gd name="connsiteY4" fmla="*/ 221456 h 417689"/>
              <a:gd name="connsiteX5" fmla="*/ 854869 w 1783557"/>
              <a:gd name="connsiteY5" fmla="*/ 226219 h 417689"/>
              <a:gd name="connsiteX6" fmla="*/ 1062038 w 1783557"/>
              <a:gd name="connsiteY6" fmla="*/ 221456 h 417689"/>
              <a:gd name="connsiteX7" fmla="*/ 1219200 w 1783557"/>
              <a:gd name="connsiteY7" fmla="*/ 214312 h 417689"/>
              <a:gd name="connsiteX8" fmla="*/ 1443038 w 1783557"/>
              <a:gd name="connsiteY8" fmla="*/ 188119 h 417689"/>
              <a:gd name="connsiteX9" fmla="*/ 1576388 w 1783557"/>
              <a:gd name="connsiteY9" fmla="*/ 152400 h 417689"/>
              <a:gd name="connsiteX10" fmla="*/ 1628775 w 1783557"/>
              <a:gd name="connsiteY10" fmla="*/ 114300 h 417689"/>
              <a:gd name="connsiteX11" fmla="*/ 1628775 w 1783557"/>
              <a:gd name="connsiteY11" fmla="*/ 0 h 417689"/>
              <a:gd name="connsiteX12" fmla="*/ 1685925 w 1783557"/>
              <a:gd name="connsiteY12" fmla="*/ 16669 h 417689"/>
              <a:gd name="connsiteX13" fmla="*/ 1757363 w 1783557"/>
              <a:gd name="connsiteY13" fmla="*/ 109537 h 417689"/>
              <a:gd name="connsiteX14" fmla="*/ 1774032 w 1783557"/>
              <a:gd name="connsiteY14" fmla="*/ 152400 h 417689"/>
              <a:gd name="connsiteX15" fmla="*/ 1778794 w 1783557"/>
              <a:gd name="connsiteY15" fmla="*/ 176212 h 417689"/>
              <a:gd name="connsiteX16" fmla="*/ 1783557 w 1783557"/>
              <a:gd name="connsiteY16" fmla="*/ 221456 h 417689"/>
              <a:gd name="connsiteX17" fmla="*/ 1781175 w 1783557"/>
              <a:gd name="connsiteY17" fmla="*/ 283369 h 417689"/>
              <a:gd name="connsiteX18" fmla="*/ 1771650 w 1783557"/>
              <a:gd name="connsiteY18" fmla="*/ 292894 h 417689"/>
              <a:gd name="connsiteX19" fmla="*/ 1731169 w 1783557"/>
              <a:gd name="connsiteY19" fmla="*/ 311944 h 417689"/>
              <a:gd name="connsiteX20" fmla="*/ 1719263 w 1783557"/>
              <a:gd name="connsiteY20" fmla="*/ 323850 h 417689"/>
              <a:gd name="connsiteX21" fmla="*/ 1709738 w 1783557"/>
              <a:gd name="connsiteY21" fmla="*/ 335756 h 417689"/>
              <a:gd name="connsiteX22" fmla="*/ 1688307 w 1783557"/>
              <a:gd name="connsiteY22" fmla="*/ 354806 h 417689"/>
              <a:gd name="connsiteX23" fmla="*/ 1664494 w 1783557"/>
              <a:gd name="connsiteY23" fmla="*/ 364331 h 417689"/>
              <a:gd name="connsiteX24" fmla="*/ 1631157 w 1783557"/>
              <a:gd name="connsiteY24" fmla="*/ 366712 h 417689"/>
              <a:gd name="connsiteX25" fmla="*/ 1609725 w 1783557"/>
              <a:gd name="connsiteY25" fmla="*/ 371475 h 417689"/>
              <a:gd name="connsiteX26" fmla="*/ 1540669 w 1783557"/>
              <a:gd name="connsiteY26" fmla="*/ 376237 h 417689"/>
              <a:gd name="connsiteX27" fmla="*/ 1516857 w 1783557"/>
              <a:gd name="connsiteY27" fmla="*/ 378619 h 417689"/>
              <a:gd name="connsiteX28" fmla="*/ 1464469 w 1783557"/>
              <a:gd name="connsiteY28" fmla="*/ 392906 h 417689"/>
              <a:gd name="connsiteX29" fmla="*/ 1435894 w 1783557"/>
              <a:gd name="connsiteY29" fmla="*/ 400050 h 417689"/>
              <a:gd name="connsiteX30" fmla="*/ 1216819 w 1783557"/>
              <a:gd name="connsiteY30" fmla="*/ 409575 h 417689"/>
              <a:gd name="connsiteX31" fmla="*/ 1090613 w 1783557"/>
              <a:gd name="connsiteY31" fmla="*/ 414337 h 417689"/>
              <a:gd name="connsiteX32" fmla="*/ 1045369 w 1783557"/>
              <a:gd name="connsiteY32" fmla="*/ 404812 h 417689"/>
              <a:gd name="connsiteX33" fmla="*/ 983457 w 1783557"/>
              <a:gd name="connsiteY33" fmla="*/ 400050 h 417689"/>
              <a:gd name="connsiteX34" fmla="*/ 754857 w 1783557"/>
              <a:gd name="connsiteY34" fmla="*/ 390525 h 417689"/>
              <a:gd name="connsiteX35" fmla="*/ 690564 w 1783557"/>
              <a:gd name="connsiteY35" fmla="*/ 409575 h 417689"/>
              <a:gd name="connsiteX36" fmla="*/ 659607 w 1783557"/>
              <a:gd name="connsiteY36" fmla="*/ 407194 h 417689"/>
              <a:gd name="connsiteX37" fmla="*/ 623888 w 1783557"/>
              <a:gd name="connsiteY37" fmla="*/ 400050 h 417689"/>
              <a:gd name="connsiteX38" fmla="*/ 576263 w 1783557"/>
              <a:gd name="connsiteY38" fmla="*/ 407193 h 417689"/>
              <a:gd name="connsiteX39" fmla="*/ 473870 w 1783557"/>
              <a:gd name="connsiteY39" fmla="*/ 385762 h 417689"/>
              <a:gd name="connsiteX40" fmla="*/ 440532 w 1783557"/>
              <a:gd name="connsiteY40" fmla="*/ 378618 h 417689"/>
              <a:gd name="connsiteX41" fmla="*/ 335756 w 1783557"/>
              <a:gd name="connsiteY41" fmla="*/ 340518 h 417689"/>
              <a:gd name="connsiteX42" fmla="*/ 204788 w 1783557"/>
              <a:gd name="connsiteY42" fmla="*/ 326231 h 417689"/>
              <a:gd name="connsiteX43" fmla="*/ 161925 w 1783557"/>
              <a:gd name="connsiteY43" fmla="*/ 319087 h 417689"/>
              <a:gd name="connsiteX44" fmla="*/ 119063 w 1783557"/>
              <a:gd name="connsiteY44" fmla="*/ 307181 h 417689"/>
              <a:gd name="connsiteX45" fmla="*/ 100013 w 1783557"/>
              <a:gd name="connsiteY45" fmla="*/ 297656 h 417689"/>
              <a:gd name="connsiteX46" fmla="*/ 90488 w 1783557"/>
              <a:gd name="connsiteY46" fmla="*/ 288131 h 417689"/>
              <a:gd name="connsiteX47" fmla="*/ 64294 w 1783557"/>
              <a:gd name="connsiteY47" fmla="*/ 264319 h 417689"/>
              <a:gd name="connsiteX48" fmla="*/ 50007 w 1783557"/>
              <a:gd name="connsiteY48" fmla="*/ 235744 h 417689"/>
              <a:gd name="connsiteX49" fmla="*/ 45244 w 1783557"/>
              <a:gd name="connsiteY49" fmla="*/ 221456 h 417689"/>
              <a:gd name="connsiteX50" fmla="*/ 40482 w 1783557"/>
              <a:gd name="connsiteY50" fmla="*/ 204787 h 417689"/>
              <a:gd name="connsiteX51" fmla="*/ 21432 w 1783557"/>
              <a:gd name="connsiteY51" fmla="*/ 180975 h 417689"/>
              <a:gd name="connsiteX52" fmla="*/ 11907 w 1783557"/>
              <a:gd name="connsiteY52" fmla="*/ 159544 h 417689"/>
              <a:gd name="connsiteX53" fmla="*/ 0 w 1783557"/>
              <a:gd name="connsiteY53" fmla="*/ 138112 h 417689"/>
              <a:gd name="connsiteX54" fmla="*/ 7144 w 1783557"/>
              <a:gd name="connsiteY54" fmla="*/ 92869 h 417689"/>
              <a:gd name="connsiteX55" fmla="*/ 14288 w 1783557"/>
              <a:gd name="connsiteY55" fmla="*/ 85725 h 417689"/>
              <a:gd name="connsiteX56" fmla="*/ 19050 w 1783557"/>
              <a:gd name="connsiteY56" fmla="*/ 78581 h 417689"/>
              <a:gd name="connsiteX57" fmla="*/ 30957 w 1783557"/>
              <a:gd name="connsiteY57" fmla="*/ 71437 h 417689"/>
              <a:gd name="connsiteX58" fmla="*/ 45244 w 1783557"/>
              <a:gd name="connsiteY58" fmla="*/ 54769 h 417689"/>
              <a:gd name="connsiteX59" fmla="*/ 61913 w 1783557"/>
              <a:gd name="connsiteY59" fmla="*/ 35719 h 417689"/>
              <a:gd name="connsiteX60" fmla="*/ 71438 w 1783557"/>
              <a:gd name="connsiteY60" fmla="*/ 30956 h 417689"/>
              <a:gd name="connsiteX61" fmla="*/ 85725 w 1783557"/>
              <a:gd name="connsiteY61" fmla="*/ 26194 h 417689"/>
              <a:gd name="connsiteX62" fmla="*/ 107157 w 1783557"/>
              <a:gd name="connsiteY62" fmla="*/ 19050 h 417689"/>
              <a:gd name="connsiteX63" fmla="*/ 185738 w 1783557"/>
              <a:gd name="connsiteY63" fmla="*/ 9525 h 417689"/>
              <a:gd name="connsiteX0" fmla="*/ 185738 w 1783557"/>
              <a:gd name="connsiteY0" fmla="*/ 9525 h 417689"/>
              <a:gd name="connsiteX1" fmla="*/ 185738 w 1783557"/>
              <a:gd name="connsiteY1" fmla="*/ 116681 h 417689"/>
              <a:gd name="connsiteX2" fmla="*/ 233363 w 1783557"/>
              <a:gd name="connsiteY2" fmla="*/ 159544 h 417689"/>
              <a:gd name="connsiteX3" fmla="*/ 345282 w 1783557"/>
              <a:gd name="connsiteY3" fmla="*/ 185737 h 417689"/>
              <a:gd name="connsiteX4" fmla="*/ 611982 w 1783557"/>
              <a:gd name="connsiteY4" fmla="*/ 221456 h 417689"/>
              <a:gd name="connsiteX5" fmla="*/ 854869 w 1783557"/>
              <a:gd name="connsiteY5" fmla="*/ 226219 h 417689"/>
              <a:gd name="connsiteX6" fmla="*/ 1062038 w 1783557"/>
              <a:gd name="connsiteY6" fmla="*/ 221456 h 417689"/>
              <a:gd name="connsiteX7" fmla="*/ 1219200 w 1783557"/>
              <a:gd name="connsiteY7" fmla="*/ 214312 h 417689"/>
              <a:gd name="connsiteX8" fmla="*/ 1443038 w 1783557"/>
              <a:gd name="connsiteY8" fmla="*/ 188119 h 417689"/>
              <a:gd name="connsiteX9" fmla="*/ 1576388 w 1783557"/>
              <a:gd name="connsiteY9" fmla="*/ 152400 h 417689"/>
              <a:gd name="connsiteX10" fmla="*/ 1628775 w 1783557"/>
              <a:gd name="connsiteY10" fmla="*/ 114300 h 417689"/>
              <a:gd name="connsiteX11" fmla="*/ 1628775 w 1783557"/>
              <a:gd name="connsiteY11" fmla="*/ 0 h 417689"/>
              <a:gd name="connsiteX12" fmla="*/ 1685925 w 1783557"/>
              <a:gd name="connsiteY12" fmla="*/ 16669 h 417689"/>
              <a:gd name="connsiteX13" fmla="*/ 1757363 w 1783557"/>
              <a:gd name="connsiteY13" fmla="*/ 109537 h 417689"/>
              <a:gd name="connsiteX14" fmla="*/ 1774032 w 1783557"/>
              <a:gd name="connsiteY14" fmla="*/ 152400 h 417689"/>
              <a:gd name="connsiteX15" fmla="*/ 1778794 w 1783557"/>
              <a:gd name="connsiteY15" fmla="*/ 176212 h 417689"/>
              <a:gd name="connsiteX16" fmla="*/ 1783557 w 1783557"/>
              <a:gd name="connsiteY16" fmla="*/ 221456 h 417689"/>
              <a:gd name="connsiteX17" fmla="*/ 1781175 w 1783557"/>
              <a:gd name="connsiteY17" fmla="*/ 283369 h 417689"/>
              <a:gd name="connsiteX18" fmla="*/ 1771650 w 1783557"/>
              <a:gd name="connsiteY18" fmla="*/ 292894 h 417689"/>
              <a:gd name="connsiteX19" fmla="*/ 1731169 w 1783557"/>
              <a:gd name="connsiteY19" fmla="*/ 311944 h 417689"/>
              <a:gd name="connsiteX20" fmla="*/ 1719263 w 1783557"/>
              <a:gd name="connsiteY20" fmla="*/ 323850 h 417689"/>
              <a:gd name="connsiteX21" fmla="*/ 1709738 w 1783557"/>
              <a:gd name="connsiteY21" fmla="*/ 335756 h 417689"/>
              <a:gd name="connsiteX22" fmla="*/ 1688307 w 1783557"/>
              <a:gd name="connsiteY22" fmla="*/ 354806 h 417689"/>
              <a:gd name="connsiteX23" fmla="*/ 1664494 w 1783557"/>
              <a:gd name="connsiteY23" fmla="*/ 364331 h 417689"/>
              <a:gd name="connsiteX24" fmla="*/ 1631157 w 1783557"/>
              <a:gd name="connsiteY24" fmla="*/ 366712 h 417689"/>
              <a:gd name="connsiteX25" fmla="*/ 1609725 w 1783557"/>
              <a:gd name="connsiteY25" fmla="*/ 371475 h 417689"/>
              <a:gd name="connsiteX26" fmla="*/ 1540669 w 1783557"/>
              <a:gd name="connsiteY26" fmla="*/ 376237 h 417689"/>
              <a:gd name="connsiteX27" fmla="*/ 1516857 w 1783557"/>
              <a:gd name="connsiteY27" fmla="*/ 378619 h 417689"/>
              <a:gd name="connsiteX28" fmla="*/ 1464469 w 1783557"/>
              <a:gd name="connsiteY28" fmla="*/ 392906 h 417689"/>
              <a:gd name="connsiteX29" fmla="*/ 1435894 w 1783557"/>
              <a:gd name="connsiteY29" fmla="*/ 400050 h 417689"/>
              <a:gd name="connsiteX30" fmla="*/ 1216819 w 1783557"/>
              <a:gd name="connsiteY30" fmla="*/ 409575 h 417689"/>
              <a:gd name="connsiteX31" fmla="*/ 1090613 w 1783557"/>
              <a:gd name="connsiteY31" fmla="*/ 414337 h 417689"/>
              <a:gd name="connsiteX32" fmla="*/ 1045369 w 1783557"/>
              <a:gd name="connsiteY32" fmla="*/ 404812 h 417689"/>
              <a:gd name="connsiteX33" fmla="*/ 983457 w 1783557"/>
              <a:gd name="connsiteY33" fmla="*/ 400050 h 417689"/>
              <a:gd name="connsiteX34" fmla="*/ 754857 w 1783557"/>
              <a:gd name="connsiteY34" fmla="*/ 390525 h 417689"/>
              <a:gd name="connsiteX35" fmla="*/ 690564 w 1783557"/>
              <a:gd name="connsiteY35" fmla="*/ 409575 h 417689"/>
              <a:gd name="connsiteX36" fmla="*/ 659607 w 1783557"/>
              <a:gd name="connsiteY36" fmla="*/ 407194 h 417689"/>
              <a:gd name="connsiteX37" fmla="*/ 623888 w 1783557"/>
              <a:gd name="connsiteY37" fmla="*/ 400050 h 417689"/>
              <a:gd name="connsiteX38" fmla="*/ 576263 w 1783557"/>
              <a:gd name="connsiteY38" fmla="*/ 407193 h 417689"/>
              <a:gd name="connsiteX39" fmla="*/ 473870 w 1783557"/>
              <a:gd name="connsiteY39" fmla="*/ 385762 h 417689"/>
              <a:gd name="connsiteX40" fmla="*/ 440532 w 1783557"/>
              <a:gd name="connsiteY40" fmla="*/ 378618 h 417689"/>
              <a:gd name="connsiteX41" fmla="*/ 307181 w 1783557"/>
              <a:gd name="connsiteY41" fmla="*/ 357186 h 417689"/>
              <a:gd name="connsiteX42" fmla="*/ 204788 w 1783557"/>
              <a:gd name="connsiteY42" fmla="*/ 326231 h 417689"/>
              <a:gd name="connsiteX43" fmla="*/ 161925 w 1783557"/>
              <a:gd name="connsiteY43" fmla="*/ 319087 h 417689"/>
              <a:gd name="connsiteX44" fmla="*/ 119063 w 1783557"/>
              <a:gd name="connsiteY44" fmla="*/ 307181 h 417689"/>
              <a:gd name="connsiteX45" fmla="*/ 100013 w 1783557"/>
              <a:gd name="connsiteY45" fmla="*/ 297656 h 417689"/>
              <a:gd name="connsiteX46" fmla="*/ 90488 w 1783557"/>
              <a:gd name="connsiteY46" fmla="*/ 288131 h 417689"/>
              <a:gd name="connsiteX47" fmla="*/ 64294 w 1783557"/>
              <a:gd name="connsiteY47" fmla="*/ 264319 h 417689"/>
              <a:gd name="connsiteX48" fmla="*/ 50007 w 1783557"/>
              <a:gd name="connsiteY48" fmla="*/ 235744 h 417689"/>
              <a:gd name="connsiteX49" fmla="*/ 45244 w 1783557"/>
              <a:gd name="connsiteY49" fmla="*/ 221456 h 417689"/>
              <a:gd name="connsiteX50" fmla="*/ 40482 w 1783557"/>
              <a:gd name="connsiteY50" fmla="*/ 204787 h 417689"/>
              <a:gd name="connsiteX51" fmla="*/ 21432 w 1783557"/>
              <a:gd name="connsiteY51" fmla="*/ 180975 h 417689"/>
              <a:gd name="connsiteX52" fmla="*/ 11907 w 1783557"/>
              <a:gd name="connsiteY52" fmla="*/ 159544 h 417689"/>
              <a:gd name="connsiteX53" fmla="*/ 0 w 1783557"/>
              <a:gd name="connsiteY53" fmla="*/ 138112 h 417689"/>
              <a:gd name="connsiteX54" fmla="*/ 7144 w 1783557"/>
              <a:gd name="connsiteY54" fmla="*/ 92869 h 417689"/>
              <a:gd name="connsiteX55" fmla="*/ 14288 w 1783557"/>
              <a:gd name="connsiteY55" fmla="*/ 85725 h 417689"/>
              <a:gd name="connsiteX56" fmla="*/ 19050 w 1783557"/>
              <a:gd name="connsiteY56" fmla="*/ 78581 h 417689"/>
              <a:gd name="connsiteX57" fmla="*/ 30957 w 1783557"/>
              <a:gd name="connsiteY57" fmla="*/ 71437 h 417689"/>
              <a:gd name="connsiteX58" fmla="*/ 45244 w 1783557"/>
              <a:gd name="connsiteY58" fmla="*/ 54769 h 417689"/>
              <a:gd name="connsiteX59" fmla="*/ 61913 w 1783557"/>
              <a:gd name="connsiteY59" fmla="*/ 35719 h 417689"/>
              <a:gd name="connsiteX60" fmla="*/ 71438 w 1783557"/>
              <a:gd name="connsiteY60" fmla="*/ 30956 h 417689"/>
              <a:gd name="connsiteX61" fmla="*/ 85725 w 1783557"/>
              <a:gd name="connsiteY61" fmla="*/ 26194 h 417689"/>
              <a:gd name="connsiteX62" fmla="*/ 107157 w 1783557"/>
              <a:gd name="connsiteY62" fmla="*/ 19050 h 417689"/>
              <a:gd name="connsiteX63" fmla="*/ 185738 w 1783557"/>
              <a:gd name="connsiteY63" fmla="*/ 9525 h 417689"/>
              <a:gd name="connsiteX0" fmla="*/ 185738 w 1783557"/>
              <a:gd name="connsiteY0" fmla="*/ 9525 h 417689"/>
              <a:gd name="connsiteX1" fmla="*/ 185738 w 1783557"/>
              <a:gd name="connsiteY1" fmla="*/ 116681 h 417689"/>
              <a:gd name="connsiteX2" fmla="*/ 233363 w 1783557"/>
              <a:gd name="connsiteY2" fmla="*/ 159544 h 417689"/>
              <a:gd name="connsiteX3" fmla="*/ 345282 w 1783557"/>
              <a:gd name="connsiteY3" fmla="*/ 185737 h 417689"/>
              <a:gd name="connsiteX4" fmla="*/ 611982 w 1783557"/>
              <a:gd name="connsiteY4" fmla="*/ 221456 h 417689"/>
              <a:gd name="connsiteX5" fmla="*/ 854869 w 1783557"/>
              <a:gd name="connsiteY5" fmla="*/ 226219 h 417689"/>
              <a:gd name="connsiteX6" fmla="*/ 1062038 w 1783557"/>
              <a:gd name="connsiteY6" fmla="*/ 221456 h 417689"/>
              <a:gd name="connsiteX7" fmla="*/ 1219200 w 1783557"/>
              <a:gd name="connsiteY7" fmla="*/ 214312 h 417689"/>
              <a:gd name="connsiteX8" fmla="*/ 1443038 w 1783557"/>
              <a:gd name="connsiteY8" fmla="*/ 188119 h 417689"/>
              <a:gd name="connsiteX9" fmla="*/ 1576388 w 1783557"/>
              <a:gd name="connsiteY9" fmla="*/ 152400 h 417689"/>
              <a:gd name="connsiteX10" fmla="*/ 1628775 w 1783557"/>
              <a:gd name="connsiteY10" fmla="*/ 114300 h 417689"/>
              <a:gd name="connsiteX11" fmla="*/ 1628775 w 1783557"/>
              <a:gd name="connsiteY11" fmla="*/ 0 h 417689"/>
              <a:gd name="connsiteX12" fmla="*/ 1685925 w 1783557"/>
              <a:gd name="connsiteY12" fmla="*/ 16669 h 417689"/>
              <a:gd name="connsiteX13" fmla="*/ 1757363 w 1783557"/>
              <a:gd name="connsiteY13" fmla="*/ 109537 h 417689"/>
              <a:gd name="connsiteX14" fmla="*/ 1774032 w 1783557"/>
              <a:gd name="connsiteY14" fmla="*/ 152400 h 417689"/>
              <a:gd name="connsiteX15" fmla="*/ 1778794 w 1783557"/>
              <a:gd name="connsiteY15" fmla="*/ 176212 h 417689"/>
              <a:gd name="connsiteX16" fmla="*/ 1783557 w 1783557"/>
              <a:gd name="connsiteY16" fmla="*/ 221456 h 417689"/>
              <a:gd name="connsiteX17" fmla="*/ 1781175 w 1783557"/>
              <a:gd name="connsiteY17" fmla="*/ 283369 h 417689"/>
              <a:gd name="connsiteX18" fmla="*/ 1771650 w 1783557"/>
              <a:gd name="connsiteY18" fmla="*/ 292894 h 417689"/>
              <a:gd name="connsiteX19" fmla="*/ 1731169 w 1783557"/>
              <a:gd name="connsiteY19" fmla="*/ 311944 h 417689"/>
              <a:gd name="connsiteX20" fmla="*/ 1719263 w 1783557"/>
              <a:gd name="connsiteY20" fmla="*/ 323850 h 417689"/>
              <a:gd name="connsiteX21" fmla="*/ 1709738 w 1783557"/>
              <a:gd name="connsiteY21" fmla="*/ 335756 h 417689"/>
              <a:gd name="connsiteX22" fmla="*/ 1688307 w 1783557"/>
              <a:gd name="connsiteY22" fmla="*/ 354806 h 417689"/>
              <a:gd name="connsiteX23" fmla="*/ 1664494 w 1783557"/>
              <a:gd name="connsiteY23" fmla="*/ 364331 h 417689"/>
              <a:gd name="connsiteX24" fmla="*/ 1631157 w 1783557"/>
              <a:gd name="connsiteY24" fmla="*/ 366712 h 417689"/>
              <a:gd name="connsiteX25" fmla="*/ 1609725 w 1783557"/>
              <a:gd name="connsiteY25" fmla="*/ 371475 h 417689"/>
              <a:gd name="connsiteX26" fmla="*/ 1540669 w 1783557"/>
              <a:gd name="connsiteY26" fmla="*/ 376237 h 417689"/>
              <a:gd name="connsiteX27" fmla="*/ 1516857 w 1783557"/>
              <a:gd name="connsiteY27" fmla="*/ 378619 h 417689"/>
              <a:gd name="connsiteX28" fmla="*/ 1464469 w 1783557"/>
              <a:gd name="connsiteY28" fmla="*/ 392906 h 417689"/>
              <a:gd name="connsiteX29" fmla="*/ 1435894 w 1783557"/>
              <a:gd name="connsiteY29" fmla="*/ 400050 h 417689"/>
              <a:gd name="connsiteX30" fmla="*/ 1216819 w 1783557"/>
              <a:gd name="connsiteY30" fmla="*/ 409575 h 417689"/>
              <a:gd name="connsiteX31" fmla="*/ 1090613 w 1783557"/>
              <a:gd name="connsiteY31" fmla="*/ 414337 h 417689"/>
              <a:gd name="connsiteX32" fmla="*/ 1045369 w 1783557"/>
              <a:gd name="connsiteY32" fmla="*/ 404812 h 417689"/>
              <a:gd name="connsiteX33" fmla="*/ 983457 w 1783557"/>
              <a:gd name="connsiteY33" fmla="*/ 400050 h 417689"/>
              <a:gd name="connsiteX34" fmla="*/ 754857 w 1783557"/>
              <a:gd name="connsiteY34" fmla="*/ 390525 h 417689"/>
              <a:gd name="connsiteX35" fmla="*/ 690564 w 1783557"/>
              <a:gd name="connsiteY35" fmla="*/ 409575 h 417689"/>
              <a:gd name="connsiteX36" fmla="*/ 659607 w 1783557"/>
              <a:gd name="connsiteY36" fmla="*/ 407194 h 417689"/>
              <a:gd name="connsiteX37" fmla="*/ 623888 w 1783557"/>
              <a:gd name="connsiteY37" fmla="*/ 400050 h 417689"/>
              <a:gd name="connsiteX38" fmla="*/ 576263 w 1783557"/>
              <a:gd name="connsiteY38" fmla="*/ 407193 h 417689"/>
              <a:gd name="connsiteX39" fmla="*/ 473870 w 1783557"/>
              <a:gd name="connsiteY39" fmla="*/ 385762 h 417689"/>
              <a:gd name="connsiteX40" fmla="*/ 440532 w 1783557"/>
              <a:gd name="connsiteY40" fmla="*/ 378618 h 417689"/>
              <a:gd name="connsiteX41" fmla="*/ 307181 w 1783557"/>
              <a:gd name="connsiteY41" fmla="*/ 357186 h 417689"/>
              <a:gd name="connsiteX42" fmla="*/ 204788 w 1783557"/>
              <a:gd name="connsiteY42" fmla="*/ 326231 h 417689"/>
              <a:gd name="connsiteX43" fmla="*/ 161925 w 1783557"/>
              <a:gd name="connsiteY43" fmla="*/ 319087 h 417689"/>
              <a:gd name="connsiteX44" fmla="*/ 119063 w 1783557"/>
              <a:gd name="connsiteY44" fmla="*/ 307181 h 417689"/>
              <a:gd name="connsiteX45" fmla="*/ 100013 w 1783557"/>
              <a:gd name="connsiteY45" fmla="*/ 297656 h 417689"/>
              <a:gd name="connsiteX46" fmla="*/ 90488 w 1783557"/>
              <a:gd name="connsiteY46" fmla="*/ 288131 h 417689"/>
              <a:gd name="connsiteX47" fmla="*/ 64294 w 1783557"/>
              <a:gd name="connsiteY47" fmla="*/ 264319 h 417689"/>
              <a:gd name="connsiteX48" fmla="*/ 50007 w 1783557"/>
              <a:gd name="connsiteY48" fmla="*/ 235744 h 417689"/>
              <a:gd name="connsiteX49" fmla="*/ 45244 w 1783557"/>
              <a:gd name="connsiteY49" fmla="*/ 221456 h 417689"/>
              <a:gd name="connsiteX50" fmla="*/ 40482 w 1783557"/>
              <a:gd name="connsiteY50" fmla="*/ 204787 h 417689"/>
              <a:gd name="connsiteX51" fmla="*/ 21432 w 1783557"/>
              <a:gd name="connsiteY51" fmla="*/ 180975 h 417689"/>
              <a:gd name="connsiteX52" fmla="*/ 11907 w 1783557"/>
              <a:gd name="connsiteY52" fmla="*/ 159544 h 417689"/>
              <a:gd name="connsiteX53" fmla="*/ 0 w 1783557"/>
              <a:gd name="connsiteY53" fmla="*/ 138112 h 417689"/>
              <a:gd name="connsiteX54" fmla="*/ 7144 w 1783557"/>
              <a:gd name="connsiteY54" fmla="*/ 92869 h 417689"/>
              <a:gd name="connsiteX55" fmla="*/ 14288 w 1783557"/>
              <a:gd name="connsiteY55" fmla="*/ 85725 h 417689"/>
              <a:gd name="connsiteX56" fmla="*/ 19050 w 1783557"/>
              <a:gd name="connsiteY56" fmla="*/ 78581 h 417689"/>
              <a:gd name="connsiteX57" fmla="*/ 30957 w 1783557"/>
              <a:gd name="connsiteY57" fmla="*/ 71437 h 417689"/>
              <a:gd name="connsiteX58" fmla="*/ 45244 w 1783557"/>
              <a:gd name="connsiteY58" fmla="*/ 54769 h 417689"/>
              <a:gd name="connsiteX59" fmla="*/ 61913 w 1783557"/>
              <a:gd name="connsiteY59" fmla="*/ 35719 h 417689"/>
              <a:gd name="connsiteX60" fmla="*/ 71438 w 1783557"/>
              <a:gd name="connsiteY60" fmla="*/ 30956 h 417689"/>
              <a:gd name="connsiteX61" fmla="*/ 85725 w 1783557"/>
              <a:gd name="connsiteY61" fmla="*/ 26194 h 417689"/>
              <a:gd name="connsiteX62" fmla="*/ 107157 w 1783557"/>
              <a:gd name="connsiteY62" fmla="*/ 19050 h 417689"/>
              <a:gd name="connsiteX63" fmla="*/ 185738 w 1783557"/>
              <a:gd name="connsiteY63" fmla="*/ 9525 h 417689"/>
              <a:gd name="connsiteX0" fmla="*/ 185738 w 1783557"/>
              <a:gd name="connsiteY0" fmla="*/ 9525 h 417689"/>
              <a:gd name="connsiteX1" fmla="*/ 185738 w 1783557"/>
              <a:gd name="connsiteY1" fmla="*/ 116681 h 417689"/>
              <a:gd name="connsiteX2" fmla="*/ 233363 w 1783557"/>
              <a:gd name="connsiteY2" fmla="*/ 159544 h 417689"/>
              <a:gd name="connsiteX3" fmla="*/ 345282 w 1783557"/>
              <a:gd name="connsiteY3" fmla="*/ 185737 h 417689"/>
              <a:gd name="connsiteX4" fmla="*/ 611982 w 1783557"/>
              <a:gd name="connsiteY4" fmla="*/ 221456 h 417689"/>
              <a:gd name="connsiteX5" fmla="*/ 854869 w 1783557"/>
              <a:gd name="connsiteY5" fmla="*/ 226219 h 417689"/>
              <a:gd name="connsiteX6" fmla="*/ 1062038 w 1783557"/>
              <a:gd name="connsiteY6" fmla="*/ 221456 h 417689"/>
              <a:gd name="connsiteX7" fmla="*/ 1219200 w 1783557"/>
              <a:gd name="connsiteY7" fmla="*/ 214312 h 417689"/>
              <a:gd name="connsiteX8" fmla="*/ 1443038 w 1783557"/>
              <a:gd name="connsiteY8" fmla="*/ 188119 h 417689"/>
              <a:gd name="connsiteX9" fmla="*/ 1576388 w 1783557"/>
              <a:gd name="connsiteY9" fmla="*/ 152400 h 417689"/>
              <a:gd name="connsiteX10" fmla="*/ 1628775 w 1783557"/>
              <a:gd name="connsiteY10" fmla="*/ 114300 h 417689"/>
              <a:gd name="connsiteX11" fmla="*/ 1628775 w 1783557"/>
              <a:gd name="connsiteY11" fmla="*/ 0 h 417689"/>
              <a:gd name="connsiteX12" fmla="*/ 1685925 w 1783557"/>
              <a:gd name="connsiteY12" fmla="*/ 16669 h 417689"/>
              <a:gd name="connsiteX13" fmla="*/ 1757363 w 1783557"/>
              <a:gd name="connsiteY13" fmla="*/ 109537 h 417689"/>
              <a:gd name="connsiteX14" fmla="*/ 1774032 w 1783557"/>
              <a:gd name="connsiteY14" fmla="*/ 152400 h 417689"/>
              <a:gd name="connsiteX15" fmla="*/ 1778794 w 1783557"/>
              <a:gd name="connsiteY15" fmla="*/ 176212 h 417689"/>
              <a:gd name="connsiteX16" fmla="*/ 1783557 w 1783557"/>
              <a:gd name="connsiteY16" fmla="*/ 221456 h 417689"/>
              <a:gd name="connsiteX17" fmla="*/ 1781175 w 1783557"/>
              <a:gd name="connsiteY17" fmla="*/ 283369 h 417689"/>
              <a:gd name="connsiteX18" fmla="*/ 1771650 w 1783557"/>
              <a:gd name="connsiteY18" fmla="*/ 292894 h 417689"/>
              <a:gd name="connsiteX19" fmla="*/ 1731169 w 1783557"/>
              <a:gd name="connsiteY19" fmla="*/ 311944 h 417689"/>
              <a:gd name="connsiteX20" fmla="*/ 1719263 w 1783557"/>
              <a:gd name="connsiteY20" fmla="*/ 323850 h 417689"/>
              <a:gd name="connsiteX21" fmla="*/ 1709738 w 1783557"/>
              <a:gd name="connsiteY21" fmla="*/ 335756 h 417689"/>
              <a:gd name="connsiteX22" fmla="*/ 1688307 w 1783557"/>
              <a:gd name="connsiteY22" fmla="*/ 354806 h 417689"/>
              <a:gd name="connsiteX23" fmla="*/ 1664494 w 1783557"/>
              <a:gd name="connsiteY23" fmla="*/ 364331 h 417689"/>
              <a:gd name="connsiteX24" fmla="*/ 1631157 w 1783557"/>
              <a:gd name="connsiteY24" fmla="*/ 366712 h 417689"/>
              <a:gd name="connsiteX25" fmla="*/ 1609725 w 1783557"/>
              <a:gd name="connsiteY25" fmla="*/ 371475 h 417689"/>
              <a:gd name="connsiteX26" fmla="*/ 1540669 w 1783557"/>
              <a:gd name="connsiteY26" fmla="*/ 376237 h 417689"/>
              <a:gd name="connsiteX27" fmla="*/ 1516857 w 1783557"/>
              <a:gd name="connsiteY27" fmla="*/ 378619 h 417689"/>
              <a:gd name="connsiteX28" fmla="*/ 1464469 w 1783557"/>
              <a:gd name="connsiteY28" fmla="*/ 392906 h 417689"/>
              <a:gd name="connsiteX29" fmla="*/ 1435894 w 1783557"/>
              <a:gd name="connsiteY29" fmla="*/ 400050 h 417689"/>
              <a:gd name="connsiteX30" fmla="*/ 1216819 w 1783557"/>
              <a:gd name="connsiteY30" fmla="*/ 409575 h 417689"/>
              <a:gd name="connsiteX31" fmla="*/ 1090613 w 1783557"/>
              <a:gd name="connsiteY31" fmla="*/ 414337 h 417689"/>
              <a:gd name="connsiteX32" fmla="*/ 1045369 w 1783557"/>
              <a:gd name="connsiteY32" fmla="*/ 404812 h 417689"/>
              <a:gd name="connsiteX33" fmla="*/ 983457 w 1783557"/>
              <a:gd name="connsiteY33" fmla="*/ 400050 h 417689"/>
              <a:gd name="connsiteX34" fmla="*/ 754857 w 1783557"/>
              <a:gd name="connsiteY34" fmla="*/ 390525 h 417689"/>
              <a:gd name="connsiteX35" fmla="*/ 690564 w 1783557"/>
              <a:gd name="connsiteY35" fmla="*/ 409575 h 417689"/>
              <a:gd name="connsiteX36" fmla="*/ 659607 w 1783557"/>
              <a:gd name="connsiteY36" fmla="*/ 407194 h 417689"/>
              <a:gd name="connsiteX37" fmla="*/ 623888 w 1783557"/>
              <a:gd name="connsiteY37" fmla="*/ 400050 h 417689"/>
              <a:gd name="connsiteX38" fmla="*/ 576263 w 1783557"/>
              <a:gd name="connsiteY38" fmla="*/ 407193 h 417689"/>
              <a:gd name="connsiteX39" fmla="*/ 473870 w 1783557"/>
              <a:gd name="connsiteY39" fmla="*/ 385762 h 417689"/>
              <a:gd name="connsiteX40" fmla="*/ 440532 w 1783557"/>
              <a:gd name="connsiteY40" fmla="*/ 378618 h 417689"/>
              <a:gd name="connsiteX41" fmla="*/ 307181 w 1783557"/>
              <a:gd name="connsiteY41" fmla="*/ 357186 h 417689"/>
              <a:gd name="connsiteX42" fmla="*/ 200026 w 1783557"/>
              <a:gd name="connsiteY42" fmla="*/ 338138 h 417689"/>
              <a:gd name="connsiteX43" fmla="*/ 161925 w 1783557"/>
              <a:gd name="connsiteY43" fmla="*/ 319087 h 417689"/>
              <a:gd name="connsiteX44" fmla="*/ 119063 w 1783557"/>
              <a:gd name="connsiteY44" fmla="*/ 307181 h 417689"/>
              <a:gd name="connsiteX45" fmla="*/ 100013 w 1783557"/>
              <a:gd name="connsiteY45" fmla="*/ 297656 h 417689"/>
              <a:gd name="connsiteX46" fmla="*/ 90488 w 1783557"/>
              <a:gd name="connsiteY46" fmla="*/ 288131 h 417689"/>
              <a:gd name="connsiteX47" fmla="*/ 64294 w 1783557"/>
              <a:gd name="connsiteY47" fmla="*/ 264319 h 417689"/>
              <a:gd name="connsiteX48" fmla="*/ 50007 w 1783557"/>
              <a:gd name="connsiteY48" fmla="*/ 235744 h 417689"/>
              <a:gd name="connsiteX49" fmla="*/ 45244 w 1783557"/>
              <a:gd name="connsiteY49" fmla="*/ 221456 h 417689"/>
              <a:gd name="connsiteX50" fmla="*/ 40482 w 1783557"/>
              <a:gd name="connsiteY50" fmla="*/ 204787 h 417689"/>
              <a:gd name="connsiteX51" fmla="*/ 21432 w 1783557"/>
              <a:gd name="connsiteY51" fmla="*/ 180975 h 417689"/>
              <a:gd name="connsiteX52" fmla="*/ 11907 w 1783557"/>
              <a:gd name="connsiteY52" fmla="*/ 159544 h 417689"/>
              <a:gd name="connsiteX53" fmla="*/ 0 w 1783557"/>
              <a:gd name="connsiteY53" fmla="*/ 138112 h 417689"/>
              <a:gd name="connsiteX54" fmla="*/ 7144 w 1783557"/>
              <a:gd name="connsiteY54" fmla="*/ 92869 h 417689"/>
              <a:gd name="connsiteX55" fmla="*/ 14288 w 1783557"/>
              <a:gd name="connsiteY55" fmla="*/ 85725 h 417689"/>
              <a:gd name="connsiteX56" fmla="*/ 19050 w 1783557"/>
              <a:gd name="connsiteY56" fmla="*/ 78581 h 417689"/>
              <a:gd name="connsiteX57" fmla="*/ 30957 w 1783557"/>
              <a:gd name="connsiteY57" fmla="*/ 71437 h 417689"/>
              <a:gd name="connsiteX58" fmla="*/ 45244 w 1783557"/>
              <a:gd name="connsiteY58" fmla="*/ 54769 h 417689"/>
              <a:gd name="connsiteX59" fmla="*/ 61913 w 1783557"/>
              <a:gd name="connsiteY59" fmla="*/ 35719 h 417689"/>
              <a:gd name="connsiteX60" fmla="*/ 71438 w 1783557"/>
              <a:gd name="connsiteY60" fmla="*/ 30956 h 417689"/>
              <a:gd name="connsiteX61" fmla="*/ 85725 w 1783557"/>
              <a:gd name="connsiteY61" fmla="*/ 26194 h 417689"/>
              <a:gd name="connsiteX62" fmla="*/ 107157 w 1783557"/>
              <a:gd name="connsiteY62" fmla="*/ 19050 h 417689"/>
              <a:gd name="connsiteX63" fmla="*/ 185738 w 1783557"/>
              <a:gd name="connsiteY63" fmla="*/ 9525 h 417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783557" h="417689">
                <a:moveTo>
                  <a:pt x="185738" y="9525"/>
                </a:moveTo>
                <a:lnTo>
                  <a:pt x="185738" y="116681"/>
                </a:lnTo>
                <a:lnTo>
                  <a:pt x="233363" y="159544"/>
                </a:lnTo>
                <a:lnTo>
                  <a:pt x="345282" y="185737"/>
                </a:lnTo>
                <a:lnTo>
                  <a:pt x="611982" y="221456"/>
                </a:lnTo>
                <a:lnTo>
                  <a:pt x="854869" y="226219"/>
                </a:lnTo>
                <a:lnTo>
                  <a:pt x="1062038" y="221456"/>
                </a:lnTo>
                <a:lnTo>
                  <a:pt x="1219200" y="214312"/>
                </a:lnTo>
                <a:lnTo>
                  <a:pt x="1443038" y="188119"/>
                </a:lnTo>
                <a:lnTo>
                  <a:pt x="1576388" y="152400"/>
                </a:lnTo>
                <a:lnTo>
                  <a:pt x="1628775" y="114300"/>
                </a:lnTo>
                <a:lnTo>
                  <a:pt x="1628775" y="0"/>
                </a:lnTo>
                <a:lnTo>
                  <a:pt x="1685925" y="16669"/>
                </a:lnTo>
                <a:cubicBezTo>
                  <a:pt x="1711714" y="46755"/>
                  <a:pt x="1738705" y="74185"/>
                  <a:pt x="1757363" y="109537"/>
                </a:cubicBezTo>
                <a:cubicBezTo>
                  <a:pt x="1764518" y="123095"/>
                  <a:pt x="1769341" y="137805"/>
                  <a:pt x="1774032" y="152400"/>
                </a:cubicBezTo>
                <a:cubicBezTo>
                  <a:pt x="1776509" y="160106"/>
                  <a:pt x="1777532" y="168217"/>
                  <a:pt x="1778794" y="176212"/>
                </a:cubicBezTo>
                <a:cubicBezTo>
                  <a:pt x="1779680" y="181827"/>
                  <a:pt x="1783096" y="216844"/>
                  <a:pt x="1783557" y="221456"/>
                </a:cubicBezTo>
                <a:cubicBezTo>
                  <a:pt x="1782763" y="242094"/>
                  <a:pt x="1784571" y="262997"/>
                  <a:pt x="1781175" y="283369"/>
                </a:cubicBezTo>
                <a:cubicBezTo>
                  <a:pt x="1780437" y="287798"/>
                  <a:pt x="1775281" y="290253"/>
                  <a:pt x="1771650" y="292894"/>
                </a:cubicBezTo>
                <a:cubicBezTo>
                  <a:pt x="1759030" y="302073"/>
                  <a:pt x="1745600" y="306172"/>
                  <a:pt x="1731169" y="311944"/>
                </a:cubicBezTo>
                <a:cubicBezTo>
                  <a:pt x="1727200" y="315913"/>
                  <a:pt x="1723018" y="319678"/>
                  <a:pt x="1719263" y="323850"/>
                </a:cubicBezTo>
                <a:cubicBezTo>
                  <a:pt x="1715863" y="327628"/>
                  <a:pt x="1713115" y="331957"/>
                  <a:pt x="1709738" y="335756"/>
                </a:cubicBezTo>
                <a:cubicBezTo>
                  <a:pt x="1705528" y="340492"/>
                  <a:pt x="1693635" y="351964"/>
                  <a:pt x="1688307" y="354806"/>
                </a:cubicBezTo>
                <a:cubicBezTo>
                  <a:pt x="1680764" y="358829"/>
                  <a:pt x="1672863" y="362587"/>
                  <a:pt x="1664494" y="364331"/>
                </a:cubicBezTo>
                <a:cubicBezTo>
                  <a:pt x="1653588" y="366603"/>
                  <a:pt x="1642269" y="365918"/>
                  <a:pt x="1631157" y="366712"/>
                </a:cubicBezTo>
                <a:cubicBezTo>
                  <a:pt x="1624013" y="368300"/>
                  <a:pt x="1617003" y="370709"/>
                  <a:pt x="1609725" y="371475"/>
                </a:cubicBezTo>
                <a:cubicBezTo>
                  <a:pt x="1586778" y="373890"/>
                  <a:pt x="1563674" y="374467"/>
                  <a:pt x="1540669" y="376237"/>
                </a:cubicBezTo>
                <a:cubicBezTo>
                  <a:pt x="1532716" y="376849"/>
                  <a:pt x="1524794" y="377825"/>
                  <a:pt x="1516857" y="378619"/>
                </a:cubicBezTo>
                <a:lnTo>
                  <a:pt x="1464469" y="392906"/>
                </a:lnTo>
                <a:cubicBezTo>
                  <a:pt x="1454978" y="395418"/>
                  <a:pt x="1445678" y="399235"/>
                  <a:pt x="1435894" y="400050"/>
                </a:cubicBezTo>
                <a:cubicBezTo>
                  <a:pt x="1324932" y="409296"/>
                  <a:pt x="1397852" y="404250"/>
                  <a:pt x="1216819" y="409575"/>
                </a:cubicBezTo>
                <a:cubicBezTo>
                  <a:pt x="1149843" y="422133"/>
                  <a:pt x="1191636" y="417068"/>
                  <a:pt x="1090613" y="414337"/>
                </a:cubicBezTo>
                <a:cubicBezTo>
                  <a:pt x="1075532" y="411162"/>
                  <a:pt x="1060541" y="407521"/>
                  <a:pt x="1045369" y="404812"/>
                </a:cubicBezTo>
                <a:cubicBezTo>
                  <a:pt x="1029747" y="402022"/>
                  <a:pt x="994924" y="400814"/>
                  <a:pt x="983457" y="400050"/>
                </a:cubicBezTo>
                <a:cubicBezTo>
                  <a:pt x="829717" y="389801"/>
                  <a:pt x="926797" y="393769"/>
                  <a:pt x="754857" y="390525"/>
                </a:cubicBezTo>
                <a:cubicBezTo>
                  <a:pt x="732632" y="387350"/>
                  <a:pt x="706439" y="406797"/>
                  <a:pt x="690564" y="409575"/>
                </a:cubicBezTo>
                <a:cubicBezTo>
                  <a:pt x="674689" y="412353"/>
                  <a:pt x="670720" y="408781"/>
                  <a:pt x="659607" y="407194"/>
                </a:cubicBezTo>
                <a:cubicBezTo>
                  <a:pt x="648494" y="405607"/>
                  <a:pt x="637779" y="400050"/>
                  <a:pt x="623888" y="400050"/>
                </a:cubicBezTo>
                <a:cubicBezTo>
                  <a:pt x="609997" y="400050"/>
                  <a:pt x="601266" y="409574"/>
                  <a:pt x="576263" y="407193"/>
                </a:cubicBezTo>
                <a:cubicBezTo>
                  <a:pt x="551260" y="404812"/>
                  <a:pt x="564613" y="389253"/>
                  <a:pt x="473870" y="385762"/>
                </a:cubicBezTo>
                <a:cubicBezTo>
                  <a:pt x="461170" y="384175"/>
                  <a:pt x="468313" y="383381"/>
                  <a:pt x="440532" y="378618"/>
                </a:cubicBezTo>
                <a:cubicBezTo>
                  <a:pt x="412751" y="373855"/>
                  <a:pt x="456181" y="388200"/>
                  <a:pt x="307181" y="357186"/>
                </a:cubicBezTo>
                <a:cubicBezTo>
                  <a:pt x="255587" y="356392"/>
                  <a:pt x="251620" y="338932"/>
                  <a:pt x="200026" y="338138"/>
                </a:cubicBezTo>
                <a:cubicBezTo>
                  <a:pt x="185738" y="335757"/>
                  <a:pt x="175419" y="324246"/>
                  <a:pt x="161925" y="319087"/>
                </a:cubicBezTo>
                <a:cubicBezTo>
                  <a:pt x="148431" y="313928"/>
                  <a:pt x="133845" y="314004"/>
                  <a:pt x="119063" y="307181"/>
                </a:cubicBezTo>
                <a:cubicBezTo>
                  <a:pt x="112617" y="304206"/>
                  <a:pt x="105920" y="301594"/>
                  <a:pt x="100013" y="297656"/>
                </a:cubicBezTo>
                <a:cubicBezTo>
                  <a:pt x="96277" y="295165"/>
                  <a:pt x="93937" y="291005"/>
                  <a:pt x="90488" y="288131"/>
                </a:cubicBezTo>
                <a:cubicBezTo>
                  <a:pt x="77509" y="277315"/>
                  <a:pt x="71577" y="277268"/>
                  <a:pt x="64294" y="264319"/>
                </a:cubicBezTo>
                <a:cubicBezTo>
                  <a:pt x="59073" y="255037"/>
                  <a:pt x="53375" y="245847"/>
                  <a:pt x="50007" y="235744"/>
                </a:cubicBezTo>
                <a:cubicBezTo>
                  <a:pt x="48419" y="230981"/>
                  <a:pt x="46720" y="226254"/>
                  <a:pt x="45244" y="221456"/>
                </a:cubicBezTo>
                <a:cubicBezTo>
                  <a:pt x="43545" y="215933"/>
                  <a:pt x="43222" y="209875"/>
                  <a:pt x="40482" y="204787"/>
                </a:cubicBezTo>
                <a:cubicBezTo>
                  <a:pt x="35663" y="195837"/>
                  <a:pt x="26251" y="189925"/>
                  <a:pt x="21432" y="180975"/>
                </a:cubicBezTo>
                <a:cubicBezTo>
                  <a:pt x="17726" y="174092"/>
                  <a:pt x="15586" y="166442"/>
                  <a:pt x="11907" y="159544"/>
                </a:cubicBezTo>
                <a:cubicBezTo>
                  <a:pt x="-2652" y="132246"/>
                  <a:pt x="5789" y="155476"/>
                  <a:pt x="0" y="138112"/>
                </a:cubicBezTo>
                <a:cubicBezTo>
                  <a:pt x="2381" y="123031"/>
                  <a:pt x="3127" y="107599"/>
                  <a:pt x="7144" y="92869"/>
                </a:cubicBezTo>
                <a:cubicBezTo>
                  <a:pt x="8030" y="89620"/>
                  <a:pt x="12132" y="88312"/>
                  <a:pt x="14288" y="85725"/>
                </a:cubicBezTo>
                <a:cubicBezTo>
                  <a:pt x="16120" y="83526"/>
                  <a:pt x="16877" y="80444"/>
                  <a:pt x="19050" y="78581"/>
                </a:cubicBezTo>
                <a:cubicBezTo>
                  <a:pt x="22564" y="75569"/>
                  <a:pt x="27254" y="74214"/>
                  <a:pt x="30957" y="71437"/>
                </a:cubicBezTo>
                <a:cubicBezTo>
                  <a:pt x="36149" y="67543"/>
                  <a:pt x="41687" y="59850"/>
                  <a:pt x="45244" y="54769"/>
                </a:cubicBezTo>
                <a:cubicBezTo>
                  <a:pt x="54639" y="41347"/>
                  <a:pt x="50865" y="42032"/>
                  <a:pt x="61913" y="35719"/>
                </a:cubicBezTo>
                <a:cubicBezTo>
                  <a:pt x="64995" y="33958"/>
                  <a:pt x="68142" y="32274"/>
                  <a:pt x="71438" y="30956"/>
                </a:cubicBezTo>
                <a:cubicBezTo>
                  <a:pt x="76099" y="29092"/>
                  <a:pt x="85725" y="26194"/>
                  <a:pt x="85725" y="26194"/>
                </a:cubicBezTo>
                <a:cubicBezTo>
                  <a:pt x="95003" y="20008"/>
                  <a:pt x="93223" y="19783"/>
                  <a:pt x="107157" y="19050"/>
                </a:cubicBezTo>
                <a:cubicBezTo>
                  <a:pt x="133326" y="17673"/>
                  <a:pt x="159532" y="16669"/>
                  <a:pt x="185738" y="9525"/>
                </a:cubicBezTo>
                <a:close/>
              </a:path>
            </a:pathLst>
          </a:custGeom>
          <a:solidFill>
            <a:srgbClr val="FFD9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手繪多邊形: 圖案 39">
            <a:extLst>
              <a:ext uri="{FF2B5EF4-FFF2-40B4-BE49-F238E27FC236}">
                <a16:creationId xmlns:a16="http://schemas.microsoft.com/office/drawing/2014/main" xmlns="" id="{4D2DFAF2-B0A2-4777-A0DF-EFFBDE9EB337}"/>
              </a:ext>
            </a:extLst>
          </p:cNvPr>
          <p:cNvSpPr/>
          <p:nvPr/>
        </p:nvSpPr>
        <p:spPr bwMode="auto">
          <a:xfrm>
            <a:off x="6558566" y="3332336"/>
            <a:ext cx="936000" cy="468000"/>
          </a:xfrm>
          <a:custGeom>
            <a:avLst/>
            <a:gdLst>
              <a:gd name="connsiteX0" fmla="*/ 603250 w 1460500"/>
              <a:gd name="connsiteY0" fmla="*/ 13705 h 820155"/>
              <a:gd name="connsiteX1" fmla="*/ 603250 w 1460500"/>
              <a:gd name="connsiteY1" fmla="*/ 13705 h 820155"/>
              <a:gd name="connsiteX2" fmla="*/ 368300 w 1460500"/>
              <a:gd name="connsiteY2" fmla="*/ 13705 h 820155"/>
              <a:gd name="connsiteX3" fmla="*/ 349250 w 1460500"/>
              <a:gd name="connsiteY3" fmla="*/ 32755 h 820155"/>
              <a:gd name="connsiteX4" fmla="*/ 317500 w 1460500"/>
              <a:gd name="connsiteY4" fmla="*/ 58155 h 820155"/>
              <a:gd name="connsiteX5" fmla="*/ 285750 w 1460500"/>
              <a:gd name="connsiteY5" fmla="*/ 108955 h 820155"/>
              <a:gd name="connsiteX6" fmla="*/ 260350 w 1460500"/>
              <a:gd name="connsiteY6" fmla="*/ 153405 h 820155"/>
              <a:gd name="connsiteX7" fmla="*/ 241300 w 1460500"/>
              <a:gd name="connsiteY7" fmla="*/ 166105 h 820155"/>
              <a:gd name="connsiteX8" fmla="*/ 184150 w 1460500"/>
              <a:gd name="connsiteY8" fmla="*/ 185155 h 820155"/>
              <a:gd name="connsiteX9" fmla="*/ 95250 w 1460500"/>
              <a:gd name="connsiteY9" fmla="*/ 235955 h 820155"/>
              <a:gd name="connsiteX10" fmla="*/ 25400 w 1460500"/>
              <a:gd name="connsiteY10" fmla="*/ 331205 h 820155"/>
              <a:gd name="connsiteX11" fmla="*/ 0 w 1460500"/>
              <a:gd name="connsiteY11" fmla="*/ 413755 h 820155"/>
              <a:gd name="connsiteX12" fmla="*/ 38100 w 1460500"/>
              <a:gd name="connsiteY12" fmla="*/ 623305 h 820155"/>
              <a:gd name="connsiteX13" fmla="*/ 133350 w 1460500"/>
              <a:gd name="connsiteY13" fmla="*/ 699505 h 820155"/>
              <a:gd name="connsiteX14" fmla="*/ 539750 w 1460500"/>
              <a:gd name="connsiteY14" fmla="*/ 807455 h 820155"/>
              <a:gd name="connsiteX15" fmla="*/ 742950 w 1460500"/>
              <a:gd name="connsiteY15" fmla="*/ 820155 h 820155"/>
              <a:gd name="connsiteX16" fmla="*/ 895350 w 1460500"/>
              <a:gd name="connsiteY16" fmla="*/ 813805 h 820155"/>
              <a:gd name="connsiteX17" fmla="*/ 977900 w 1460500"/>
              <a:gd name="connsiteY17" fmla="*/ 794755 h 820155"/>
              <a:gd name="connsiteX18" fmla="*/ 1073150 w 1460500"/>
              <a:gd name="connsiteY18" fmla="*/ 788405 h 820155"/>
              <a:gd name="connsiteX19" fmla="*/ 1136650 w 1460500"/>
              <a:gd name="connsiteY19" fmla="*/ 775705 h 820155"/>
              <a:gd name="connsiteX20" fmla="*/ 1200150 w 1460500"/>
              <a:gd name="connsiteY20" fmla="*/ 743955 h 820155"/>
              <a:gd name="connsiteX21" fmla="*/ 1371600 w 1460500"/>
              <a:gd name="connsiteY21" fmla="*/ 610605 h 820155"/>
              <a:gd name="connsiteX22" fmla="*/ 1409700 w 1460500"/>
              <a:gd name="connsiteY22" fmla="*/ 559805 h 820155"/>
              <a:gd name="connsiteX23" fmla="*/ 1460500 w 1460500"/>
              <a:gd name="connsiteY23" fmla="*/ 413755 h 820155"/>
              <a:gd name="connsiteX24" fmla="*/ 1428750 w 1460500"/>
              <a:gd name="connsiteY24" fmla="*/ 229605 h 820155"/>
              <a:gd name="connsiteX25" fmla="*/ 1270000 w 1460500"/>
              <a:gd name="connsiteY25" fmla="*/ 140705 h 820155"/>
              <a:gd name="connsiteX26" fmla="*/ 1085850 w 1460500"/>
              <a:gd name="connsiteY26" fmla="*/ 108955 h 820155"/>
              <a:gd name="connsiteX27" fmla="*/ 838200 w 1460500"/>
              <a:gd name="connsiteY27" fmla="*/ 32755 h 820155"/>
              <a:gd name="connsiteX28" fmla="*/ 812800 w 1460500"/>
              <a:gd name="connsiteY28" fmla="*/ 20055 h 820155"/>
              <a:gd name="connsiteX29" fmla="*/ 768350 w 1460500"/>
              <a:gd name="connsiteY29" fmla="*/ 13705 h 820155"/>
              <a:gd name="connsiteX30" fmla="*/ 603250 w 1460500"/>
              <a:gd name="connsiteY30" fmla="*/ 13705 h 820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460500" h="820155">
                <a:moveTo>
                  <a:pt x="603250" y="13705"/>
                </a:moveTo>
                <a:lnTo>
                  <a:pt x="603250" y="13705"/>
                </a:lnTo>
                <a:cubicBezTo>
                  <a:pt x="500738" y="891"/>
                  <a:pt x="478855" y="-9327"/>
                  <a:pt x="368300" y="13705"/>
                </a:cubicBezTo>
                <a:cubicBezTo>
                  <a:pt x="359509" y="15537"/>
                  <a:pt x="356008" y="26841"/>
                  <a:pt x="349250" y="32755"/>
                </a:cubicBezTo>
                <a:cubicBezTo>
                  <a:pt x="339050" y="41680"/>
                  <a:pt x="326177" y="47743"/>
                  <a:pt x="317500" y="58155"/>
                </a:cubicBezTo>
                <a:cubicBezTo>
                  <a:pt x="304716" y="73495"/>
                  <a:pt x="295812" y="91707"/>
                  <a:pt x="285750" y="108955"/>
                </a:cubicBezTo>
                <a:cubicBezTo>
                  <a:pt x="278777" y="120908"/>
                  <a:pt x="270932" y="142823"/>
                  <a:pt x="260350" y="153405"/>
                </a:cubicBezTo>
                <a:cubicBezTo>
                  <a:pt x="254954" y="158801"/>
                  <a:pt x="247926" y="162319"/>
                  <a:pt x="241300" y="166105"/>
                </a:cubicBezTo>
                <a:cubicBezTo>
                  <a:pt x="212988" y="182284"/>
                  <a:pt x="217496" y="178486"/>
                  <a:pt x="184150" y="185155"/>
                </a:cubicBezTo>
                <a:cubicBezTo>
                  <a:pt x="159775" y="197342"/>
                  <a:pt x="116791" y="216209"/>
                  <a:pt x="95250" y="235955"/>
                </a:cubicBezTo>
                <a:cubicBezTo>
                  <a:pt x="71135" y="258061"/>
                  <a:pt x="39885" y="302234"/>
                  <a:pt x="25400" y="331205"/>
                </a:cubicBezTo>
                <a:cubicBezTo>
                  <a:pt x="19542" y="342920"/>
                  <a:pt x="2892" y="403632"/>
                  <a:pt x="0" y="413755"/>
                </a:cubicBezTo>
                <a:cubicBezTo>
                  <a:pt x="12700" y="483605"/>
                  <a:pt x="18828" y="554976"/>
                  <a:pt x="38100" y="623305"/>
                </a:cubicBezTo>
                <a:cubicBezTo>
                  <a:pt x="46720" y="653867"/>
                  <a:pt x="113806" y="692469"/>
                  <a:pt x="133350" y="699505"/>
                </a:cubicBezTo>
                <a:cubicBezTo>
                  <a:pt x="176280" y="714960"/>
                  <a:pt x="453896" y="802089"/>
                  <a:pt x="539750" y="807455"/>
                </a:cubicBezTo>
                <a:lnTo>
                  <a:pt x="742950" y="820155"/>
                </a:lnTo>
                <a:cubicBezTo>
                  <a:pt x="793750" y="818038"/>
                  <a:pt x="844800" y="819270"/>
                  <a:pt x="895350" y="813805"/>
                </a:cubicBezTo>
                <a:cubicBezTo>
                  <a:pt x="923426" y="810770"/>
                  <a:pt x="949944" y="798749"/>
                  <a:pt x="977900" y="794755"/>
                </a:cubicBezTo>
                <a:cubicBezTo>
                  <a:pt x="1009401" y="790255"/>
                  <a:pt x="1041400" y="790522"/>
                  <a:pt x="1073150" y="788405"/>
                </a:cubicBezTo>
                <a:cubicBezTo>
                  <a:pt x="1094317" y="784172"/>
                  <a:pt x="1116276" y="782836"/>
                  <a:pt x="1136650" y="775705"/>
                </a:cubicBezTo>
                <a:cubicBezTo>
                  <a:pt x="1158986" y="767887"/>
                  <a:pt x="1179235" y="755028"/>
                  <a:pt x="1200150" y="743955"/>
                </a:cubicBezTo>
                <a:cubicBezTo>
                  <a:pt x="1262142" y="711136"/>
                  <a:pt x="1331542" y="664016"/>
                  <a:pt x="1371600" y="610605"/>
                </a:cubicBezTo>
                <a:cubicBezTo>
                  <a:pt x="1384300" y="593672"/>
                  <a:pt x="1399095" y="578123"/>
                  <a:pt x="1409700" y="559805"/>
                </a:cubicBezTo>
                <a:cubicBezTo>
                  <a:pt x="1443427" y="501550"/>
                  <a:pt x="1444314" y="478498"/>
                  <a:pt x="1460500" y="413755"/>
                </a:cubicBezTo>
                <a:cubicBezTo>
                  <a:pt x="1457948" y="362719"/>
                  <a:pt x="1468985" y="277887"/>
                  <a:pt x="1428750" y="229605"/>
                </a:cubicBezTo>
                <a:cubicBezTo>
                  <a:pt x="1386159" y="178495"/>
                  <a:pt x="1333246" y="155413"/>
                  <a:pt x="1270000" y="140705"/>
                </a:cubicBezTo>
                <a:cubicBezTo>
                  <a:pt x="1209330" y="126596"/>
                  <a:pt x="1145608" y="126531"/>
                  <a:pt x="1085850" y="108955"/>
                </a:cubicBezTo>
                <a:cubicBezTo>
                  <a:pt x="1049938" y="98393"/>
                  <a:pt x="858706" y="43008"/>
                  <a:pt x="838200" y="32755"/>
                </a:cubicBezTo>
                <a:cubicBezTo>
                  <a:pt x="829733" y="28522"/>
                  <a:pt x="821932" y="22546"/>
                  <a:pt x="812800" y="20055"/>
                </a:cubicBezTo>
                <a:cubicBezTo>
                  <a:pt x="798360" y="16117"/>
                  <a:pt x="783311" y="14132"/>
                  <a:pt x="768350" y="13705"/>
                </a:cubicBezTo>
                <a:cubicBezTo>
                  <a:pt x="709108" y="12012"/>
                  <a:pt x="630767" y="13705"/>
                  <a:pt x="603250" y="13705"/>
                </a:cubicBezTo>
                <a:close/>
              </a:path>
            </a:pathLst>
          </a:custGeom>
          <a:solidFill>
            <a:srgbClr val="663300"/>
          </a:solidFill>
          <a:ln w="12700" cap="flat" cmpd="sng" algn="ctr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圓柱形 36">
            <a:extLst>
              <a:ext uri="{FF2B5EF4-FFF2-40B4-BE49-F238E27FC236}">
                <a16:creationId xmlns:a16="http://schemas.microsoft.com/office/drawing/2014/main" xmlns="" id="{ED5161A0-480F-4FE7-8121-007716C83E8A}"/>
              </a:ext>
            </a:extLst>
          </p:cNvPr>
          <p:cNvSpPr/>
          <p:nvPr/>
        </p:nvSpPr>
        <p:spPr bwMode="auto">
          <a:xfrm>
            <a:off x="6255706" y="4239041"/>
            <a:ext cx="1440000" cy="860905"/>
          </a:xfrm>
          <a:prstGeom prst="can">
            <a:avLst>
              <a:gd name="adj" fmla="val 26357"/>
            </a:avLst>
          </a:prstGeom>
          <a:solidFill>
            <a:srgbClr val="8AC6CD">
              <a:alpha val="8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3" name="圓柱形 41">
            <a:extLst>
              <a:ext uri="{FF2B5EF4-FFF2-40B4-BE49-F238E27FC236}">
                <a16:creationId xmlns:a16="http://schemas.microsoft.com/office/drawing/2014/main" xmlns="" id="{083F1A91-F032-4936-9109-0566AC005FF2}"/>
              </a:ext>
            </a:extLst>
          </p:cNvPr>
          <p:cNvSpPr/>
          <p:nvPr/>
        </p:nvSpPr>
        <p:spPr bwMode="auto">
          <a:xfrm>
            <a:off x="6255706" y="3886889"/>
            <a:ext cx="1440000" cy="583511"/>
          </a:xfrm>
          <a:prstGeom prst="can">
            <a:avLst>
              <a:gd name="adj" fmla="val 38962"/>
            </a:avLst>
          </a:prstGeom>
          <a:solidFill>
            <a:srgbClr val="FFD9FF">
              <a:alpha val="8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文字方塊 2">
            <a:extLst>
              <a:ext uri="{FF2B5EF4-FFF2-40B4-BE49-F238E27FC236}">
                <a16:creationId xmlns:a16="http://schemas.microsoft.com/office/drawing/2014/main" xmlns="" id="{75533652-347D-4322-999F-764025CFEB28}"/>
              </a:ext>
            </a:extLst>
          </p:cNvPr>
          <p:cNvSpPr txBox="1"/>
          <p:nvPr/>
        </p:nvSpPr>
        <p:spPr>
          <a:xfrm>
            <a:off x="842961" y="982730"/>
            <a:ext cx="764381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盆子的容量是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4800mL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，盛載了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盆水。把一塊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岩石完全放入水中，溢出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30mL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水，岩石的體積</a:t>
            </a:r>
          </a:p>
          <a:p>
            <a:pPr>
              <a:spcAft>
                <a:spcPts val="12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5" name="群組 9">
            <a:extLst>
              <a:ext uri="{FF2B5EF4-FFF2-40B4-BE49-F238E27FC236}">
                <a16:creationId xmlns:a16="http://schemas.microsoft.com/office/drawing/2014/main" xmlns="" id="{B3A2B49C-31C6-4876-BFF8-E8E6E467B573}"/>
              </a:ext>
            </a:extLst>
          </p:cNvPr>
          <p:cNvGrpSpPr/>
          <p:nvPr/>
        </p:nvGrpSpPr>
        <p:grpSpPr>
          <a:xfrm>
            <a:off x="5627900" y="861264"/>
            <a:ext cx="683658" cy="861774"/>
            <a:chOff x="4865900" y="4873442"/>
            <a:chExt cx="683658" cy="861774"/>
          </a:xfrm>
        </p:grpSpPr>
        <p:sp>
          <p:nvSpPr>
            <p:cNvPr id="46" name="Rectangle 4">
              <a:extLst>
                <a:ext uri="{FF2B5EF4-FFF2-40B4-BE49-F238E27FC236}">
                  <a16:creationId xmlns:a16="http://schemas.microsoft.com/office/drawing/2014/main" xmlns="" id="{360AE842-2DAB-4BC2-945A-A1E72DCCE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900" y="4873442"/>
              <a:ext cx="683658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3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5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47" name="直線接點 8">
              <a:extLst>
                <a:ext uri="{FF2B5EF4-FFF2-40B4-BE49-F238E27FC236}">
                  <a16:creationId xmlns:a16="http://schemas.microsoft.com/office/drawing/2014/main" xmlns="" id="{41DF0DA6-6A0D-4D91-971E-94EADAFF1AA7}"/>
                </a:ext>
              </a:extLst>
            </p:cNvPr>
            <p:cNvCxnSpPr/>
            <p:nvPr/>
          </p:nvCxnSpPr>
          <p:spPr bwMode="auto">
            <a:xfrm>
              <a:off x="5018300" y="527138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48" name="Rectangle 10">
            <a:extLst>
              <a:ext uri="{FF2B5EF4-FFF2-40B4-BE49-F238E27FC236}">
                <a16:creationId xmlns:a16="http://schemas.microsoft.com/office/drawing/2014/main" xmlns="" id="{84771132-C422-4B70-B854-D9AA769D8096}"/>
              </a:ext>
            </a:extLst>
          </p:cNvPr>
          <p:cNvSpPr txBox="1">
            <a:spLocks noChangeArrowheads="1"/>
          </p:cNvSpPr>
          <p:nvPr/>
        </p:nvSpPr>
        <p:spPr>
          <a:xfrm>
            <a:off x="878303" y="2744227"/>
            <a:ext cx="6165850" cy="12033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kern="0" dirty="0"/>
              <a:t>A. 1920cm</a:t>
            </a:r>
            <a:r>
              <a:rPr lang="en-US" altLang="zh-TW" sz="2800" kern="0" baseline="30000" dirty="0"/>
              <a:t>3</a:t>
            </a:r>
            <a:r>
              <a:rPr lang="en-US" altLang="zh-TW" sz="2800" kern="0" dirty="0"/>
              <a:t>		B. 1950cm</a:t>
            </a:r>
            <a:r>
              <a:rPr lang="en-US" altLang="zh-TW" sz="2800" kern="0" baseline="30000" dirty="0"/>
              <a:t>3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kern="0" dirty="0"/>
              <a:t>C. 2880cm</a:t>
            </a:r>
            <a:r>
              <a:rPr lang="en-US" altLang="zh-TW" sz="2800" kern="0" baseline="30000" dirty="0"/>
              <a:t>3</a:t>
            </a:r>
            <a:r>
              <a:rPr lang="en-US" altLang="zh-TW" sz="2800" kern="0" dirty="0"/>
              <a:t>		D. 2910cm</a:t>
            </a:r>
            <a:r>
              <a:rPr lang="en-US" altLang="zh-TW" sz="2800" kern="0" baseline="30000" dirty="0"/>
              <a:t>3</a:t>
            </a:r>
          </a:p>
        </p:txBody>
      </p:sp>
      <p:sp>
        <p:nvSpPr>
          <p:cNvPr id="49" name="Rectangle 119">
            <a:extLst>
              <a:ext uri="{FF2B5EF4-FFF2-40B4-BE49-F238E27FC236}">
                <a16:creationId xmlns:a16="http://schemas.microsoft.com/office/drawing/2014/main" xmlns="" id="{A7702A4A-20BC-4407-B2DB-04511AECC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308" y="4672847"/>
            <a:ext cx="2609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岩石的體積是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：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50" name="Rectangle 119">
            <a:extLst>
              <a:ext uri="{FF2B5EF4-FFF2-40B4-BE49-F238E27FC236}">
                <a16:creationId xmlns:a16="http://schemas.microsoft.com/office/drawing/2014/main" xmlns="" id="{689485AF-A447-438D-AFBC-C71EA14B8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8118" y="5147212"/>
            <a:ext cx="20994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10000"/>
              </a:spcAft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 1950(cm</a:t>
            </a:r>
            <a:r>
              <a:rPr lang="en-US" altLang="zh-TW" sz="2400" baseline="30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</p:txBody>
      </p:sp>
      <p:grpSp>
        <p:nvGrpSpPr>
          <p:cNvPr id="51" name="群組 27">
            <a:extLst>
              <a:ext uri="{FF2B5EF4-FFF2-40B4-BE49-F238E27FC236}">
                <a16:creationId xmlns:a16="http://schemas.microsoft.com/office/drawing/2014/main" xmlns="" id="{F906BB87-E09D-4547-B1D3-EAE30D1CB702}"/>
              </a:ext>
            </a:extLst>
          </p:cNvPr>
          <p:cNvGrpSpPr/>
          <p:nvPr/>
        </p:nvGrpSpPr>
        <p:grpSpPr>
          <a:xfrm>
            <a:off x="803691" y="5022853"/>
            <a:ext cx="2298284" cy="784830"/>
            <a:chOff x="1025941" y="4468669"/>
            <a:chExt cx="2298284" cy="784830"/>
          </a:xfrm>
        </p:grpSpPr>
        <p:sp>
          <p:nvSpPr>
            <p:cNvPr id="52" name="Rectangle 119">
              <a:extLst>
                <a:ext uri="{FF2B5EF4-FFF2-40B4-BE49-F238E27FC236}">
                  <a16:creationId xmlns:a16="http://schemas.microsoft.com/office/drawing/2014/main" xmlns="" id="{4DDFCFE6-312E-4CA3-9659-4D531E56D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941" y="4596435"/>
              <a:ext cx="229828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4800</a:t>
              </a:r>
              <a:r>
                <a:rPr lang="en-US" altLang="zh-TW" sz="24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Wingdings" panose="05000000000000000000" pitchFamily="2" charset="2"/>
                </a:rPr>
                <a:t>×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(1</a:t>
              </a: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－    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)</a:t>
              </a:r>
            </a:p>
          </p:txBody>
        </p:sp>
        <p:grpSp>
          <p:nvGrpSpPr>
            <p:cNvPr id="54" name="群組 21">
              <a:extLst>
                <a:ext uri="{FF2B5EF4-FFF2-40B4-BE49-F238E27FC236}">
                  <a16:creationId xmlns:a16="http://schemas.microsoft.com/office/drawing/2014/main" xmlns="" id="{FFD263E0-721D-4FD0-8764-3A6C0637F5D4}"/>
                </a:ext>
              </a:extLst>
            </p:cNvPr>
            <p:cNvGrpSpPr/>
            <p:nvPr/>
          </p:nvGrpSpPr>
          <p:grpSpPr>
            <a:xfrm>
              <a:off x="2463826" y="4468669"/>
              <a:ext cx="683658" cy="784830"/>
              <a:chOff x="4865900" y="4902389"/>
              <a:chExt cx="683658" cy="784830"/>
            </a:xfrm>
          </p:grpSpPr>
          <p:sp>
            <p:nvSpPr>
              <p:cNvPr id="56" name="Rectangle 4">
                <a:extLst>
                  <a:ext uri="{FF2B5EF4-FFF2-40B4-BE49-F238E27FC236}">
                    <a16:creationId xmlns:a16="http://schemas.microsoft.com/office/drawing/2014/main" xmlns="" id="{6BE9317E-5714-418A-A34E-3900B84211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5900" y="4902389"/>
                <a:ext cx="683658" cy="78483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27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27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5</a:t>
                </a:r>
                <a:r>
                  <a:rPr kumimoji="1" lang="zh-TW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 </a:t>
                </a:r>
                <a:endParaRPr kumimoji="1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7" name="直線接點 23">
                <a:extLst>
                  <a:ext uri="{FF2B5EF4-FFF2-40B4-BE49-F238E27FC236}">
                    <a16:creationId xmlns:a16="http://schemas.microsoft.com/office/drawing/2014/main" xmlns="" id="{F4589261-ECD8-43F2-99A7-D56F49BC9989}"/>
                  </a:ext>
                </a:extLst>
              </p:cNvPr>
              <p:cNvCxnSpPr/>
              <p:nvPr/>
            </p:nvCxnSpPr>
            <p:spPr bwMode="auto">
              <a:xfrm>
                <a:off x="5037350" y="5286375"/>
                <a:ext cx="324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59" name="Rectangle 119">
            <a:extLst>
              <a:ext uri="{FF2B5EF4-FFF2-40B4-BE49-F238E27FC236}">
                <a16:creationId xmlns:a16="http://schemas.microsoft.com/office/drawing/2014/main" xmlns="" id="{8E62543B-653F-4832-A10C-AAC41968F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842" y="5147212"/>
            <a:ext cx="11243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30</a:t>
            </a: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32149D05-53B3-4F4E-8C2B-DA24FCCCA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908" y="3830189"/>
            <a:ext cx="4424504" cy="807913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岩石的體積 </a:t>
            </a:r>
            <a:endParaRPr lang="en-US" altLang="zh-CN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>
              <a:spcAft>
                <a:spcPts val="300"/>
              </a:spcAft>
            </a:pP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盆子剩餘的容量＋溢出水的體積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62" name="直線接點 29">
            <a:extLst>
              <a:ext uri="{FF2B5EF4-FFF2-40B4-BE49-F238E27FC236}">
                <a16:creationId xmlns:a16="http://schemas.microsoft.com/office/drawing/2014/main" xmlns="" id="{AB81E9D9-95F5-4D30-AC8D-1DD7AD62DEDC}"/>
              </a:ext>
            </a:extLst>
          </p:cNvPr>
          <p:cNvCxnSpPr/>
          <p:nvPr/>
        </p:nvCxnSpPr>
        <p:spPr bwMode="auto">
          <a:xfrm>
            <a:off x="949741" y="1448800"/>
            <a:ext cx="3412709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3" name="直線接點 30">
            <a:extLst>
              <a:ext uri="{FF2B5EF4-FFF2-40B4-BE49-F238E27FC236}">
                <a16:creationId xmlns:a16="http://schemas.microsoft.com/office/drawing/2014/main" xmlns="" id="{E451A0CB-7641-46A1-BC2F-A25C92CBB985}"/>
              </a:ext>
            </a:extLst>
          </p:cNvPr>
          <p:cNvCxnSpPr>
            <a:cxnSpLocks/>
          </p:cNvCxnSpPr>
          <p:nvPr/>
        </p:nvCxnSpPr>
        <p:spPr bwMode="auto">
          <a:xfrm>
            <a:off x="931985" y="2039350"/>
            <a:ext cx="5179681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4" name="直線接點 31">
            <a:extLst>
              <a:ext uri="{FF2B5EF4-FFF2-40B4-BE49-F238E27FC236}">
                <a16:creationId xmlns:a16="http://schemas.microsoft.com/office/drawing/2014/main" xmlns="" id="{FA6D04E6-0CD3-49F0-8BC9-AD02DF2C3C9B}"/>
              </a:ext>
            </a:extLst>
          </p:cNvPr>
          <p:cNvCxnSpPr/>
          <p:nvPr/>
        </p:nvCxnSpPr>
        <p:spPr bwMode="auto">
          <a:xfrm>
            <a:off x="4731166" y="1620250"/>
            <a:ext cx="219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66" name="圓柱形 34">
            <a:extLst>
              <a:ext uri="{FF2B5EF4-FFF2-40B4-BE49-F238E27FC236}">
                <a16:creationId xmlns:a16="http://schemas.microsoft.com/office/drawing/2014/main" xmlns="" id="{6484A043-10EE-48F5-B70F-7C1855E9EA6E}"/>
              </a:ext>
            </a:extLst>
          </p:cNvPr>
          <p:cNvSpPr/>
          <p:nvPr/>
        </p:nvSpPr>
        <p:spPr bwMode="auto">
          <a:xfrm>
            <a:off x="6255706" y="3879749"/>
            <a:ext cx="1440000" cy="1213344"/>
          </a:xfrm>
          <a:prstGeom prst="can">
            <a:avLst>
              <a:gd name="adj" fmla="val 18982"/>
            </a:avLst>
          </a:prstGeom>
          <a:noFill/>
          <a:ln w="12700" cap="flat" cmpd="sng" algn="ctr">
            <a:solidFill>
              <a:schemeClr val="accent5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8" name="Rectangle 119">
            <a:extLst>
              <a:ext uri="{FF2B5EF4-FFF2-40B4-BE49-F238E27FC236}">
                <a16:creationId xmlns:a16="http://schemas.microsoft.com/office/drawing/2014/main" xmlns="" id="{F6833026-0AB0-49D7-A8FD-94825B979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9494" y="4305776"/>
            <a:ext cx="1222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zh-TW" sz="200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4800mL</a:t>
            </a:r>
          </a:p>
        </p:txBody>
      </p:sp>
      <p:grpSp>
        <p:nvGrpSpPr>
          <p:cNvPr id="71" name="群組 45">
            <a:extLst>
              <a:ext uri="{FF2B5EF4-FFF2-40B4-BE49-F238E27FC236}">
                <a16:creationId xmlns:a16="http://schemas.microsoft.com/office/drawing/2014/main" xmlns="" id="{E925BC36-CB0B-425F-9E03-AD5534DDFBCB}"/>
              </a:ext>
            </a:extLst>
          </p:cNvPr>
          <p:cNvGrpSpPr/>
          <p:nvPr/>
        </p:nvGrpSpPr>
        <p:grpSpPr>
          <a:xfrm>
            <a:off x="5696205" y="4376216"/>
            <a:ext cx="476944" cy="656590"/>
            <a:chOff x="4904003" y="4981749"/>
            <a:chExt cx="476944" cy="656590"/>
          </a:xfrm>
        </p:grpSpPr>
        <p:sp>
          <p:nvSpPr>
            <p:cNvPr id="72" name="Rectangle 4">
              <a:extLst>
                <a:ext uri="{FF2B5EF4-FFF2-40B4-BE49-F238E27FC236}">
                  <a16:creationId xmlns:a16="http://schemas.microsoft.com/office/drawing/2014/main" xmlns="" id="{A6D04665-6E96-4256-938D-67B1B53A8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4003" y="4981749"/>
              <a:ext cx="476944" cy="65659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000" b="0" dirty="0">
                  <a:solidFill>
                    <a:srgbClr val="C00000"/>
                  </a:solidFill>
                  <a:ea typeface="標楷體" panose="03000509000000000000" pitchFamily="65" charset="-120"/>
                </a:rPr>
                <a:t>3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000" b="0" dirty="0">
                  <a:solidFill>
                    <a:srgbClr val="C00000"/>
                  </a:solidFill>
                  <a:ea typeface="標楷體" panose="03000509000000000000" pitchFamily="65" charset="-120"/>
                </a:rPr>
                <a:t>5</a:t>
              </a:r>
              <a:r>
                <a:rPr kumimoji="1" lang="zh-TW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 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cxnSp>
          <p:nvCxnSpPr>
            <p:cNvPr id="73" name="直線接點 47">
              <a:extLst>
                <a:ext uri="{FF2B5EF4-FFF2-40B4-BE49-F238E27FC236}">
                  <a16:creationId xmlns:a16="http://schemas.microsoft.com/office/drawing/2014/main" xmlns="" id="{840C64C6-9C23-4A88-AEA7-5520D6BDD637}"/>
                </a:ext>
              </a:extLst>
            </p:cNvPr>
            <p:cNvCxnSpPr/>
            <p:nvPr/>
          </p:nvCxnSpPr>
          <p:spPr bwMode="auto">
            <a:xfrm>
              <a:off x="5013535" y="5291138"/>
              <a:ext cx="252000" cy="0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74" name="左大括弧 48">
            <a:extLst>
              <a:ext uri="{FF2B5EF4-FFF2-40B4-BE49-F238E27FC236}">
                <a16:creationId xmlns:a16="http://schemas.microsoft.com/office/drawing/2014/main" xmlns="" id="{78A71B65-47AD-4AF4-951B-16F2BB0CA6CC}"/>
              </a:ext>
            </a:extLst>
          </p:cNvPr>
          <p:cNvSpPr/>
          <p:nvPr/>
        </p:nvSpPr>
        <p:spPr bwMode="auto">
          <a:xfrm>
            <a:off x="6095438" y="4363905"/>
            <a:ext cx="144000" cy="627932"/>
          </a:xfrm>
          <a:prstGeom prst="leftBrace">
            <a:avLst>
              <a:gd name="adj1" fmla="val 18793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左大括弧 50">
            <a:extLst>
              <a:ext uri="{FF2B5EF4-FFF2-40B4-BE49-F238E27FC236}">
                <a16:creationId xmlns:a16="http://schemas.microsoft.com/office/drawing/2014/main" xmlns="" id="{1764F490-70F8-4244-9E35-4F1B2EB42751}"/>
              </a:ext>
            </a:extLst>
          </p:cNvPr>
          <p:cNvSpPr/>
          <p:nvPr/>
        </p:nvSpPr>
        <p:spPr bwMode="auto">
          <a:xfrm flipH="1">
            <a:off x="7715568" y="3995042"/>
            <a:ext cx="144000" cy="1001557"/>
          </a:xfrm>
          <a:prstGeom prst="leftBrace">
            <a:avLst>
              <a:gd name="adj1" fmla="val 18793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Rectangle 119">
            <a:extLst>
              <a:ext uri="{FF2B5EF4-FFF2-40B4-BE49-F238E27FC236}">
                <a16:creationId xmlns:a16="http://schemas.microsoft.com/office/drawing/2014/main" xmlns="" id="{FC62D450-D90D-4828-A274-A688004D8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1588" y="5232958"/>
            <a:ext cx="17862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zh-CN" altLang="en-US" sz="200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溢出</a:t>
            </a:r>
            <a:r>
              <a:rPr lang="en-US" altLang="zh-TW" sz="200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30mL</a:t>
            </a:r>
            <a:r>
              <a:rPr lang="zh-CN" altLang="en-US" sz="200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水</a:t>
            </a:r>
            <a:endParaRPr lang="en-US" altLang="zh-TW" sz="2000" dirty="0">
              <a:solidFill>
                <a:srgbClr val="C00000"/>
              </a:solidFill>
              <a:ea typeface="標楷體" panose="03000509000000000000" pitchFamily="65" charset="-12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1" name="左大括弧 54">
            <a:extLst>
              <a:ext uri="{FF2B5EF4-FFF2-40B4-BE49-F238E27FC236}">
                <a16:creationId xmlns:a16="http://schemas.microsoft.com/office/drawing/2014/main" xmlns="" id="{6E15DE39-0A37-46A1-BD98-588A47F7ACD8}"/>
              </a:ext>
            </a:extLst>
          </p:cNvPr>
          <p:cNvSpPr/>
          <p:nvPr/>
        </p:nvSpPr>
        <p:spPr bwMode="auto">
          <a:xfrm>
            <a:off x="6094632" y="4000290"/>
            <a:ext cx="144000" cy="363615"/>
          </a:xfrm>
          <a:prstGeom prst="leftBrace">
            <a:avLst>
              <a:gd name="adj1" fmla="val 18793"/>
              <a:gd name="adj2" fmla="val 50000"/>
            </a:avLst>
          </a:prstGeom>
          <a:noFill/>
          <a:ln w="9525" algn="ctr">
            <a:solidFill>
              <a:srgbClr val="00B0F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2" name="群組 63">
            <a:extLst>
              <a:ext uri="{FF2B5EF4-FFF2-40B4-BE49-F238E27FC236}">
                <a16:creationId xmlns:a16="http://schemas.microsoft.com/office/drawing/2014/main" xmlns="" id="{5B50E789-A216-4D2F-9453-F071E2AB614E}"/>
              </a:ext>
            </a:extLst>
          </p:cNvPr>
          <p:cNvGrpSpPr/>
          <p:nvPr/>
        </p:nvGrpSpPr>
        <p:grpSpPr>
          <a:xfrm>
            <a:off x="5325417" y="3862382"/>
            <a:ext cx="849548" cy="656590"/>
            <a:chOff x="5236637" y="3917798"/>
            <a:chExt cx="849548" cy="656590"/>
          </a:xfrm>
        </p:grpSpPr>
        <p:sp>
          <p:nvSpPr>
            <p:cNvPr id="83" name="Rectangle 119">
              <a:extLst>
                <a:ext uri="{FF2B5EF4-FFF2-40B4-BE49-F238E27FC236}">
                  <a16:creationId xmlns:a16="http://schemas.microsoft.com/office/drawing/2014/main" xmlns="" id="{72B39BA6-632A-42BB-BCF7-130F3A684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6637" y="4018491"/>
              <a:ext cx="72294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zh-CN" sz="2000" dirty="0">
                  <a:solidFill>
                    <a:srgbClr val="00B0F0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1</a:t>
              </a:r>
              <a:r>
                <a:rPr lang="zh-CN" altLang="en-US" sz="2000" dirty="0">
                  <a:solidFill>
                    <a:srgbClr val="00B0F0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－</a:t>
              </a:r>
              <a:endParaRPr lang="en-US" altLang="zh-TW" sz="2000" dirty="0">
                <a:solidFill>
                  <a:srgbClr val="00B0F0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endParaRPr>
            </a:p>
          </p:txBody>
        </p:sp>
        <p:grpSp>
          <p:nvGrpSpPr>
            <p:cNvPr id="86" name="群組 60">
              <a:extLst>
                <a:ext uri="{FF2B5EF4-FFF2-40B4-BE49-F238E27FC236}">
                  <a16:creationId xmlns:a16="http://schemas.microsoft.com/office/drawing/2014/main" xmlns="" id="{BA437F71-C404-4348-B773-A57809B97522}"/>
                </a:ext>
              </a:extLst>
            </p:cNvPr>
            <p:cNvGrpSpPr/>
            <p:nvPr/>
          </p:nvGrpSpPr>
          <p:grpSpPr>
            <a:xfrm>
              <a:off x="5609241" y="3917798"/>
              <a:ext cx="476944" cy="656590"/>
              <a:chOff x="4904003" y="4981749"/>
              <a:chExt cx="476944" cy="656590"/>
            </a:xfrm>
          </p:grpSpPr>
          <p:sp>
            <p:nvSpPr>
              <p:cNvPr id="89" name="Rectangle 4">
                <a:extLst>
                  <a:ext uri="{FF2B5EF4-FFF2-40B4-BE49-F238E27FC236}">
                    <a16:creationId xmlns:a16="http://schemas.microsoft.com/office/drawing/2014/main" xmlns="" id="{C172084A-7EA3-4D96-AE1F-741742B048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04003" y="4981749"/>
                <a:ext cx="476944" cy="65659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22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000" b="0" dirty="0">
                    <a:solidFill>
                      <a:srgbClr val="00B0F0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22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000" b="0" dirty="0">
                    <a:solidFill>
                      <a:srgbClr val="00B0F0"/>
                    </a:solidFill>
                    <a:ea typeface="標楷體" panose="03000509000000000000" pitchFamily="65" charset="-120"/>
                  </a:rPr>
                  <a:t>5</a:t>
                </a:r>
                <a:r>
                  <a:rPr kumimoji="1" lang="zh-TW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 </a:t>
                </a:r>
                <a:endPara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90" name="直線接點 62">
                <a:extLst>
                  <a:ext uri="{FF2B5EF4-FFF2-40B4-BE49-F238E27FC236}">
                    <a16:creationId xmlns:a16="http://schemas.microsoft.com/office/drawing/2014/main" xmlns="" id="{A0509D46-FA17-4F20-9367-741E1E97712D}"/>
                  </a:ext>
                </a:extLst>
              </p:cNvPr>
              <p:cNvCxnSpPr/>
              <p:nvPr/>
            </p:nvCxnSpPr>
            <p:spPr bwMode="auto">
              <a:xfrm>
                <a:off x="5013535" y="5291138"/>
                <a:ext cx="252000" cy="0"/>
              </a:xfrm>
              <a:prstGeom prst="line">
                <a:avLst/>
              </a:prstGeom>
              <a:noFill/>
              <a:ln w="19050" algn="ctr">
                <a:solidFill>
                  <a:srgbClr val="00B0F0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91" name="TextBox 27">
            <a:extLst>
              <a:ext uri="{FF2B5EF4-FFF2-40B4-BE49-F238E27FC236}">
                <a16:creationId xmlns:a16="http://schemas.microsoft.com/office/drawing/2014/main" xmlns="" id="{E30D1E11-0F55-4A1B-BE82-0B4F496F4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9143" y="2780582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42933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5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5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59259E-6 L -0.00139 0.18796 " pathEditMode="relative" rAng="0" ptsTypes="AA">
                                      <p:cBhvr>
                                        <p:cTn id="54" dur="1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9398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7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35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5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42" grpId="0" animBg="1"/>
      <p:bldP spid="42" grpId="1" animBg="1"/>
      <p:bldP spid="43" grpId="0" animBg="1"/>
      <p:bldP spid="43" grpId="1" animBg="1"/>
      <p:bldP spid="43" grpId="2" animBg="1"/>
      <p:bldP spid="49" grpId="0"/>
      <p:bldP spid="49" grpId="1"/>
      <p:bldP spid="50" grpId="0"/>
      <p:bldP spid="50" grpId="1"/>
      <p:bldP spid="59" grpId="0"/>
      <p:bldP spid="59" grpId="1"/>
      <p:bldP spid="60" grpId="0" animBg="1"/>
      <p:bldP spid="60" grpId="1" animBg="1"/>
      <p:bldP spid="66" grpId="0" animBg="1"/>
      <p:bldP spid="66" grpId="1" animBg="1"/>
      <p:bldP spid="68" grpId="0"/>
      <p:bldP spid="68" grpId="1"/>
      <p:bldP spid="74" grpId="0" animBg="1"/>
      <p:bldP spid="74" grpId="1" animBg="1"/>
      <p:bldP spid="75" grpId="0" animBg="1"/>
      <p:bldP spid="75" grpId="1" animBg="1"/>
      <p:bldP spid="76" grpId="0"/>
      <p:bldP spid="76" grpId="1"/>
      <p:bldP spid="81" grpId="0" animBg="1"/>
      <p:bldP spid="81" grpId="1" animBg="1"/>
      <p:bldP spid="9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8789668-BBDD-33C8-DBAD-816DC8785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0" name="文字方塊 2">
            <a:extLst>
              <a:ext uri="{FF2B5EF4-FFF2-40B4-BE49-F238E27FC236}">
                <a16:creationId xmlns:a16="http://schemas.microsoft.com/office/drawing/2014/main" xmlns="" id="{978FE17F-82E8-4EEE-8D22-3AF3E39493D0}"/>
              </a:ext>
            </a:extLst>
          </p:cNvPr>
          <p:cNvSpPr txBox="1"/>
          <p:nvPr/>
        </p:nvSpPr>
        <p:spPr>
          <a:xfrm>
            <a:off x="842961" y="904796"/>
            <a:ext cx="7843839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兩艘渡輪離開碼頭沿直線向西方航行， 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渡輪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12:30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出發，它的平均速率是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45km/h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，而渡輪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13:30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出發，它的平均速率是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40km/h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16:00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，兩艘渡輪相距多遠？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1" name="TextBox 26">
            <a:extLst>
              <a:ext uri="{FF2B5EF4-FFF2-40B4-BE49-F238E27FC236}">
                <a16:creationId xmlns:a16="http://schemas.microsoft.com/office/drawing/2014/main" xmlns="" id="{13292E2B-8F43-42D0-B878-EA0942F19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3408363"/>
            <a:ext cx="360000" cy="360362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42" name="Text Box 117">
            <a:extLst>
              <a:ext uri="{FF2B5EF4-FFF2-40B4-BE49-F238E27FC236}">
                <a16:creationId xmlns:a16="http://schemas.microsoft.com/office/drawing/2014/main" xmlns="" id="{D499A340-C550-4BE7-9BA8-0936DAE69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2835275"/>
            <a:ext cx="6149975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A. 215km 			B. 157.5km 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　　　　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C. 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100km			D.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57.5km</a:t>
            </a:r>
            <a:endParaRPr lang="en-US" altLang="en-US" sz="2800" baseline="3000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TextBox 27">
            <a:extLst>
              <a:ext uri="{FF2B5EF4-FFF2-40B4-BE49-F238E27FC236}">
                <a16:creationId xmlns:a16="http://schemas.microsoft.com/office/drawing/2014/main" xmlns="" id="{3FC57085-A8F9-4D90-A41D-E597F8B84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4641" y="3363559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Rectangle 403">
            <a:extLst>
              <a:ext uri="{FF2B5EF4-FFF2-40B4-BE49-F238E27FC236}">
                <a16:creationId xmlns:a16="http://schemas.microsoft.com/office/drawing/2014/main" xmlns="" id="{9488E34E-6A61-47BE-9D4B-950A8A020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1325" y="5434013"/>
            <a:ext cx="749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碼頭</a:t>
            </a:r>
            <a:endParaRPr lang="en-US" altLang="zh-TW" sz="20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45" name="Text Box 10">
            <a:extLst>
              <a:ext uri="{FF2B5EF4-FFF2-40B4-BE49-F238E27FC236}">
                <a16:creationId xmlns:a16="http://schemas.microsoft.com/office/drawing/2014/main" xmlns="" id="{F87B2D59-409C-45A8-8A1A-70148F845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688" y="4867275"/>
            <a:ext cx="1128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buFontTx/>
              <a:buNone/>
            </a:pPr>
            <a:r>
              <a:rPr lang="en-US" altLang="zh-TW" sz="2000">
                <a:solidFill>
                  <a:srgbClr val="CC66FF"/>
                </a:solidFill>
                <a:ea typeface="標楷體" panose="03000509000000000000" pitchFamily="65" charset="-120"/>
              </a:rPr>
              <a:t>3.5</a:t>
            </a:r>
            <a:r>
              <a:rPr lang="zh-TW" altLang="en-US" sz="2000">
                <a:solidFill>
                  <a:srgbClr val="CC66FF"/>
                </a:solidFill>
                <a:ea typeface="標楷體" panose="03000509000000000000" pitchFamily="65" charset="-120"/>
              </a:rPr>
              <a:t>小時</a:t>
            </a:r>
          </a:p>
        </p:txBody>
      </p:sp>
      <p:sp>
        <p:nvSpPr>
          <p:cNvPr id="46" name="Text Box 17">
            <a:extLst>
              <a:ext uri="{FF2B5EF4-FFF2-40B4-BE49-F238E27FC236}">
                <a16:creationId xmlns:a16="http://schemas.microsoft.com/office/drawing/2014/main" xmlns="" id="{493E7A8B-E2D2-45DE-98BE-374665BED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435475"/>
            <a:ext cx="115728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 dirty="0">
                <a:solidFill>
                  <a:srgbClr val="0000FF"/>
                </a:solidFill>
                <a:ea typeface="標楷體" panose="03000509000000000000" pitchFamily="65" charset="-120"/>
              </a:rPr>
              <a:t>M</a:t>
            </a:r>
            <a:r>
              <a:rPr lang="zh-TW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渡輪</a:t>
            </a:r>
          </a:p>
        </p:txBody>
      </p:sp>
      <p:sp>
        <p:nvSpPr>
          <p:cNvPr id="47" name="Rectangle 18">
            <a:extLst>
              <a:ext uri="{FF2B5EF4-FFF2-40B4-BE49-F238E27FC236}">
                <a16:creationId xmlns:a16="http://schemas.microsoft.com/office/drawing/2014/main" xmlns="" id="{13F5A877-5280-4D94-980B-C9DB4AA1E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9463" y="4532313"/>
            <a:ext cx="2312988" cy="334962"/>
          </a:xfrm>
          <a:prstGeom prst="rect">
            <a:avLst/>
          </a:prstGeom>
          <a:solidFill>
            <a:srgbClr val="FFF2C9"/>
          </a:solidFill>
          <a:ln w="1270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TextBox 61">
            <a:extLst>
              <a:ext uri="{FF2B5EF4-FFF2-40B4-BE49-F238E27FC236}">
                <a16:creationId xmlns:a16="http://schemas.microsoft.com/office/drawing/2014/main" xmlns="" id="{D33E1C8D-DCD3-43E2-AB00-C9B5FF183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7778" y="4509453"/>
            <a:ext cx="15144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rgbClr val="FF6600"/>
                </a:solidFill>
                <a:cs typeface="Times New Roman" panose="02020603050405020304" pitchFamily="18" charset="0"/>
              </a:rPr>
              <a:t>(45</a:t>
            </a:r>
            <a:r>
              <a:rPr lang="en-US" altLang="zh-TW" sz="1800" dirty="0">
                <a:solidFill>
                  <a:srgbClr val="FF66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1800" dirty="0">
                <a:solidFill>
                  <a:srgbClr val="FF6600"/>
                </a:solidFill>
                <a:cs typeface="Arial" panose="020B0604020202020204" pitchFamily="34" charset="0"/>
              </a:rPr>
              <a:t>3.5)km</a:t>
            </a:r>
            <a:endParaRPr lang="zh-TW" altLang="en-US" sz="1800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  <p:sp>
        <p:nvSpPr>
          <p:cNvPr id="49" name="Text Box 20">
            <a:extLst>
              <a:ext uri="{FF2B5EF4-FFF2-40B4-BE49-F238E27FC236}">
                <a16:creationId xmlns:a16="http://schemas.microsoft.com/office/drawing/2014/main" xmlns="" id="{71FAF337-2416-4B8E-873C-8F330FCB2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011738"/>
            <a:ext cx="106521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200">
                <a:solidFill>
                  <a:srgbClr val="0000FF"/>
                </a:solidFill>
                <a:ea typeface="標楷體" panose="03000509000000000000" pitchFamily="65" charset="-120"/>
              </a:rPr>
              <a:t>N</a:t>
            </a:r>
            <a:r>
              <a:rPr lang="zh-TW" altLang="en-US" sz="2200">
                <a:solidFill>
                  <a:srgbClr val="0000FF"/>
                </a:solidFill>
                <a:ea typeface="標楷體" panose="03000509000000000000" pitchFamily="65" charset="-120"/>
              </a:rPr>
              <a:t>渡輪</a:t>
            </a:r>
          </a:p>
        </p:txBody>
      </p:sp>
      <p:sp>
        <p:nvSpPr>
          <p:cNvPr id="50" name="Rectangle 22">
            <a:extLst>
              <a:ext uri="{FF2B5EF4-FFF2-40B4-BE49-F238E27FC236}">
                <a16:creationId xmlns:a16="http://schemas.microsoft.com/office/drawing/2014/main" xmlns="" id="{6471813C-2C7A-4EF8-A693-6E39667ED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9463" y="5070475"/>
            <a:ext cx="1652588" cy="334963"/>
          </a:xfrm>
          <a:prstGeom prst="rect">
            <a:avLst/>
          </a:prstGeom>
          <a:solidFill>
            <a:srgbClr val="EFFFC1"/>
          </a:solidFill>
          <a:ln w="1270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51" name="Text Box 12">
            <a:extLst>
              <a:ext uri="{FF2B5EF4-FFF2-40B4-BE49-F238E27FC236}">
                <a16:creationId xmlns:a16="http://schemas.microsoft.com/office/drawing/2014/main" xmlns="" id="{5026B108-95D7-408E-9DDD-E4632A7DD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0465" y="5005388"/>
            <a:ext cx="13858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zh-TW" altLang="en-US" sz="1800" dirty="0">
                <a:solidFill>
                  <a:srgbClr val="0000FF"/>
                </a:solidFill>
                <a:ea typeface="標楷體" panose="03000509000000000000" pitchFamily="65" charset="-120"/>
              </a:rPr>
              <a:t>相距的路程</a:t>
            </a:r>
            <a:endParaRPr lang="en-US" altLang="zh-TW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2" name="AutoShape 24">
            <a:extLst>
              <a:ext uri="{FF2B5EF4-FFF2-40B4-BE49-F238E27FC236}">
                <a16:creationId xmlns:a16="http://schemas.microsoft.com/office/drawing/2014/main" xmlns="" id="{4730CB32-3404-4675-9217-2F3A89B570D4}"/>
              </a:ext>
            </a:extLst>
          </p:cNvPr>
          <p:cNvSpPr>
            <a:spLocks/>
          </p:cNvSpPr>
          <p:nvPr/>
        </p:nvSpPr>
        <p:spPr bwMode="auto">
          <a:xfrm rot="16200000" flipH="1" flipV="1">
            <a:off x="7755425" y="4634398"/>
            <a:ext cx="180000" cy="654051"/>
          </a:xfrm>
          <a:prstGeom prst="rightBrace">
            <a:avLst>
              <a:gd name="adj1" fmla="val 25749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cxnSp>
        <p:nvCxnSpPr>
          <p:cNvPr id="53" name="直接连接符 26">
            <a:extLst>
              <a:ext uri="{FF2B5EF4-FFF2-40B4-BE49-F238E27FC236}">
                <a16:creationId xmlns:a16="http://schemas.microsoft.com/office/drawing/2014/main" xmlns="" id="{AE8472BA-0D95-4892-A523-2EE8659DE9A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16178" y="4868863"/>
            <a:ext cx="0" cy="21600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" name="TextBox 61">
            <a:extLst>
              <a:ext uri="{FF2B5EF4-FFF2-40B4-BE49-F238E27FC236}">
                <a16:creationId xmlns:a16="http://schemas.microsoft.com/office/drawing/2014/main" xmlns="" id="{B0BD4E77-278E-45B8-9522-74DAD3EF6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083175"/>
            <a:ext cx="1344613" cy="298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dirty="0">
                <a:solidFill>
                  <a:srgbClr val="00B050"/>
                </a:solidFill>
                <a:cs typeface="Times New Roman" panose="02020603050405020304" pitchFamily="18" charset="0"/>
              </a:rPr>
              <a:t>(40</a:t>
            </a:r>
            <a:r>
              <a:rPr lang="en-US" altLang="zh-TW" sz="18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×</a:t>
            </a:r>
            <a:r>
              <a:rPr lang="en-US" altLang="zh-TW" sz="1800" dirty="0">
                <a:solidFill>
                  <a:srgbClr val="00B050"/>
                </a:solidFill>
                <a:cs typeface="Times New Roman" panose="02020603050405020304" pitchFamily="18" charset="0"/>
              </a:rPr>
              <a:t>2.5)km</a:t>
            </a:r>
            <a:endParaRPr lang="zh-TW" altLang="en-US" sz="1800" dirty="0">
              <a:solidFill>
                <a:srgbClr val="00B05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55" name="直接连接符 14">
            <a:extLst>
              <a:ext uri="{FF2B5EF4-FFF2-40B4-BE49-F238E27FC236}">
                <a16:creationId xmlns:a16="http://schemas.microsoft.com/office/drawing/2014/main" xmlns="" id="{2F9A625A-E1B4-4D6D-A97C-B2BF4701662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59463" y="4456113"/>
            <a:ext cx="0" cy="1020762"/>
          </a:xfrm>
          <a:prstGeom prst="line">
            <a:avLst/>
          </a:prstGeom>
          <a:noFill/>
          <a:ln w="1905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直接连接符 26">
            <a:extLst>
              <a:ext uri="{FF2B5EF4-FFF2-40B4-BE49-F238E27FC236}">
                <a16:creationId xmlns:a16="http://schemas.microsoft.com/office/drawing/2014/main" xmlns="" id="{9E924EF4-6677-4B26-A897-4902FB55003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311400" y="1839913"/>
            <a:ext cx="1584000" cy="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" name="直接连接符 26">
            <a:extLst>
              <a:ext uri="{FF2B5EF4-FFF2-40B4-BE49-F238E27FC236}">
                <a16:creationId xmlns:a16="http://schemas.microsoft.com/office/drawing/2014/main" xmlns="" id="{EDFAFA9E-C102-48CD-AE88-7DD13EDC68F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662238" y="2270125"/>
            <a:ext cx="1548000" cy="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直接连接符 26">
            <a:extLst>
              <a:ext uri="{FF2B5EF4-FFF2-40B4-BE49-F238E27FC236}">
                <a16:creationId xmlns:a16="http://schemas.microsoft.com/office/drawing/2014/main" xmlns="" id="{04E1E5DF-D279-4689-B636-23C3A64BFF5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303338" y="2692400"/>
            <a:ext cx="874712" cy="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9" name="表格 58">
            <a:extLst>
              <a:ext uri="{FF2B5EF4-FFF2-40B4-BE49-F238E27FC236}">
                <a16:creationId xmlns:a16="http://schemas.microsoft.com/office/drawing/2014/main" xmlns="" id="{32CB39B4-CB25-4133-BED3-0B92CBDF6A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021363"/>
              </p:ext>
            </p:extLst>
          </p:nvPr>
        </p:nvGraphicFramePr>
        <p:xfrm>
          <a:off x="762000" y="4479925"/>
          <a:ext cx="3962400" cy="1189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algn="ctr"/>
                      <a:endParaRPr kumimoji="1" lang="zh-TW" altLang="en-US" sz="2000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2000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出發</a:t>
                      </a: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2000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截至</a:t>
                      </a: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2000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航行時間</a:t>
                      </a: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000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M</a:t>
                      </a:r>
                      <a:r>
                        <a:rPr kumimoji="1" lang="zh-TW" altLang="en-US" sz="2000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渡輪</a:t>
                      </a: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TW" sz="2000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12:30</a:t>
                      </a:r>
                      <a:endParaRPr kumimoji="1" lang="zh-TW" altLang="en-US" sz="2000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TW" sz="2000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16:00</a:t>
                      </a:r>
                      <a:endParaRPr kumimoji="1" lang="zh-TW" altLang="en-US" sz="2000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zh-TW" altLang="en-US" sz="2000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TW" sz="2000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N</a:t>
                      </a:r>
                      <a:r>
                        <a:rPr kumimoji="1" lang="zh-TW" altLang="en-US" sz="2000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渡輪</a:t>
                      </a: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TW" sz="2000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13:30</a:t>
                      </a:r>
                      <a:endParaRPr kumimoji="1" lang="zh-TW" altLang="en-US" sz="2000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TW" sz="2000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標楷體" panose="03000509000000000000" pitchFamily="65" charset="-120"/>
                          <a:cs typeface="+mn-cs"/>
                        </a:rPr>
                        <a:t>16:00</a:t>
                      </a:r>
                      <a:endParaRPr kumimoji="1" lang="zh-TW" altLang="en-US" sz="2000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zh-TW" altLang="en-US" sz="2000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0" name="Text Box 10">
            <a:extLst>
              <a:ext uri="{FF2B5EF4-FFF2-40B4-BE49-F238E27FC236}">
                <a16:creationId xmlns:a16="http://schemas.microsoft.com/office/drawing/2014/main" xmlns="" id="{CC1B6B02-D550-4AF6-B5FD-1C6F68B64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688" y="5257800"/>
            <a:ext cx="1128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buFontTx/>
              <a:buNone/>
            </a:pPr>
            <a:r>
              <a:rPr lang="en-US" altLang="zh-TW" sz="2000">
                <a:solidFill>
                  <a:srgbClr val="CC66FF"/>
                </a:solidFill>
                <a:ea typeface="標楷體" panose="03000509000000000000" pitchFamily="65" charset="-120"/>
              </a:rPr>
              <a:t>2.5</a:t>
            </a:r>
            <a:r>
              <a:rPr lang="zh-TW" altLang="en-US" sz="2000">
                <a:solidFill>
                  <a:srgbClr val="CC66FF"/>
                </a:solidFill>
                <a:ea typeface="標楷體" panose="03000509000000000000" pitchFamily="65" charset="-120"/>
              </a:rPr>
              <a:t>小時</a:t>
            </a:r>
          </a:p>
        </p:txBody>
      </p:sp>
      <p:sp>
        <p:nvSpPr>
          <p:cNvPr id="61" name="Rectangle 403">
            <a:extLst>
              <a:ext uri="{FF2B5EF4-FFF2-40B4-BE49-F238E27FC236}">
                <a16:creationId xmlns:a16="http://schemas.microsoft.com/office/drawing/2014/main" xmlns="" id="{EBC2BE72-FB60-4B04-A715-C98AB1EA3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471" y="4388063"/>
            <a:ext cx="30067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45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3.5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40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2.5</a:t>
            </a: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xmlns="" id="{340F6D2E-F641-4F00-AE92-192DE7ECD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76" y="3884714"/>
            <a:ext cx="4840251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可用繪畫草圖的方法來輔助解題。</a:t>
            </a:r>
          </a:p>
        </p:txBody>
      </p:sp>
      <p:sp>
        <p:nvSpPr>
          <p:cNvPr id="63" name="Rectangle 4">
            <a:extLst>
              <a:ext uri="{FF2B5EF4-FFF2-40B4-BE49-F238E27FC236}">
                <a16:creationId xmlns:a16="http://schemas.microsoft.com/office/drawing/2014/main" xmlns="" id="{50F81143-0B16-4E06-AD61-70DFFFC3A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9463" y="3893105"/>
            <a:ext cx="2612175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64" name="直線接點 33">
            <a:extLst>
              <a:ext uri="{FF2B5EF4-FFF2-40B4-BE49-F238E27FC236}">
                <a16:creationId xmlns:a16="http://schemas.microsoft.com/office/drawing/2014/main" xmlns="" id="{BD689FC5-6535-4B9C-8025-0AE8318CA412}"/>
              </a:ext>
            </a:extLst>
          </p:cNvPr>
          <p:cNvCxnSpPr/>
          <p:nvPr/>
        </p:nvCxnSpPr>
        <p:spPr bwMode="auto">
          <a:xfrm>
            <a:off x="6732838" y="1835968"/>
            <a:ext cx="1224000" cy="0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65" name="直線接點 34">
            <a:extLst>
              <a:ext uri="{FF2B5EF4-FFF2-40B4-BE49-F238E27FC236}">
                <a16:creationId xmlns:a16="http://schemas.microsoft.com/office/drawing/2014/main" xmlns="" id="{88CEFB2E-416C-41D5-9253-2CC8EFBD18EF}"/>
              </a:ext>
            </a:extLst>
          </p:cNvPr>
          <p:cNvCxnSpPr/>
          <p:nvPr/>
        </p:nvCxnSpPr>
        <p:spPr bwMode="auto">
          <a:xfrm>
            <a:off x="7042869" y="2252139"/>
            <a:ext cx="1224000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sp>
        <p:nvSpPr>
          <p:cNvPr id="66" name="Rectangle 403">
            <a:extLst>
              <a:ext uri="{FF2B5EF4-FFF2-40B4-BE49-F238E27FC236}">
                <a16:creationId xmlns:a16="http://schemas.microsoft.com/office/drawing/2014/main" xmlns="" id="{38674E6A-3330-4078-923B-854C4749F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505" y="3916240"/>
            <a:ext cx="26801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兩艘渡輪相距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67" name="Rectangle 403">
            <a:extLst>
              <a:ext uri="{FF2B5EF4-FFF2-40B4-BE49-F238E27FC236}">
                <a16:creationId xmlns:a16="http://schemas.microsoft.com/office/drawing/2014/main" xmlns="" id="{9D98A881-61C0-4741-B37A-9CFC80685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506" y="4859885"/>
            <a:ext cx="21708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57.5(km)</a:t>
            </a:r>
          </a:p>
        </p:txBody>
      </p:sp>
      <p:cxnSp>
        <p:nvCxnSpPr>
          <p:cNvPr id="68" name="直線接點 37">
            <a:extLst>
              <a:ext uri="{FF2B5EF4-FFF2-40B4-BE49-F238E27FC236}">
                <a16:creationId xmlns:a16="http://schemas.microsoft.com/office/drawing/2014/main" xmlns="" id="{5424A044-9060-4F9F-8DCB-F97E75A4BD54}"/>
              </a:ext>
            </a:extLst>
          </p:cNvPr>
          <p:cNvCxnSpPr/>
          <p:nvPr/>
        </p:nvCxnSpPr>
        <p:spPr bwMode="auto">
          <a:xfrm>
            <a:off x="3680400" y="5217966"/>
            <a:ext cx="936000" cy="0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69" name="直線接點 38">
            <a:extLst>
              <a:ext uri="{FF2B5EF4-FFF2-40B4-BE49-F238E27FC236}">
                <a16:creationId xmlns:a16="http://schemas.microsoft.com/office/drawing/2014/main" xmlns="" id="{9C57AF4B-9F6D-4504-9725-A40B5575D634}"/>
              </a:ext>
            </a:extLst>
          </p:cNvPr>
          <p:cNvCxnSpPr/>
          <p:nvPr/>
        </p:nvCxnSpPr>
        <p:spPr bwMode="auto">
          <a:xfrm>
            <a:off x="3680400" y="5607404"/>
            <a:ext cx="936000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sp>
        <p:nvSpPr>
          <p:cNvPr id="70" name="Rectangle 4">
            <a:extLst>
              <a:ext uri="{FF2B5EF4-FFF2-40B4-BE49-F238E27FC236}">
                <a16:creationId xmlns:a16="http://schemas.microsoft.com/office/drawing/2014/main" xmlns="" id="{4456C41C-77D4-4FF4-80CA-C92F793E5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645" y="4476849"/>
            <a:ext cx="3862387" cy="854074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FFCC"/>
              </a:gs>
              <a:gs pos="100000">
                <a:srgbClr val="FFCC6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2400" dirty="0">
                <a:ea typeface="標楷體" panose="03000509000000000000" pitchFamily="65" charset="-120"/>
                <a:cs typeface="Arial" panose="020B0604020202020204" pitchFamily="34" charset="0"/>
              </a:rPr>
              <a:t>兩艘渡輪的出發時間不同，航行時間也不同。</a:t>
            </a:r>
            <a:endParaRPr kumimoji="0" lang="en-US" altLang="zh-TW" sz="2400" dirty="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71" name="Picture 34" descr="e-BookBtn-yellow">
            <a:extLst>
              <a:ext uri="{FF2B5EF4-FFF2-40B4-BE49-F238E27FC236}">
                <a16:creationId xmlns:a16="http://schemas.microsoft.com/office/drawing/2014/main" xmlns="" id="{5D5FB395-4F87-49B4-9013-EA1359897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45" y="4022529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3817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75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5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"/>
                            </p:stCondLst>
                            <p:childTnLst>
                              <p:par>
                                <p:cTn id="2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000"/>
                            </p:stCondLst>
                            <p:childTnLst>
                              <p:par>
                                <p:cTn id="2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3" grpId="0"/>
      <p:bldP spid="44" grpId="0" build="allAtOnce"/>
      <p:bldP spid="45" grpId="0"/>
      <p:bldP spid="45" grpId="1"/>
      <p:bldP spid="46" grpId="0"/>
      <p:bldP spid="47" grpId="0" animBg="1"/>
      <p:bldP spid="47" grpId="1" animBg="1"/>
      <p:bldP spid="48" grpId="0"/>
      <p:bldP spid="49" grpId="0"/>
      <p:bldP spid="50" grpId="0" animBg="1"/>
      <p:bldP spid="50" grpId="1" animBg="1"/>
      <p:bldP spid="51" grpId="0" build="allAtOnce"/>
      <p:bldP spid="52" grpId="0" animBg="1"/>
      <p:bldP spid="52" grpId="1" animBg="1"/>
      <p:bldP spid="54" grpId="0"/>
      <p:bldP spid="60" grpId="0"/>
      <p:bldP spid="60" grpId="1"/>
      <p:bldP spid="61" grpId="0" build="allAtOnce"/>
      <p:bldP spid="62" grpId="0" animBg="1"/>
      <p:bldP spid="62" grpId="1" animBg="1"/>
      <p:bldP spid="63" grpId="0" animBg="1"/>
      <p:bldP spid="63" grpId="1" animBg="1"/>
      <p:bldP spid="66" grpId="0" build="allAtOnce"/>
      <p:bldP spid="67" grpId="0" build="allAtOnce"/>
      <p:bldP spid="70" grpId="0" animBg="1"/>
      <p:bldP spid="70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26">
            <a:extLst>
              <a:ext uri="{FF2B5EF4-FFF2-40B4-BE49-F238E27FC236}">
                <a16:creationId xmlns:a16="http://schemas.microsoft.com/office/drawing/2014/main" xmlns="" id="{0ECE175A-B76F-6D19-CE11-B12A7D38C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0913" y="4854575"/>
            <a:ext cx="360000" cy="360363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7" name="Text Box 117">
            <a:extLst>
              <a:ext uri="{FF2B5EF4-FFF2-40B4-BE49-F238E27FC236}">
                <a16:creationId xmlns:a16="http://schemas.microsoft.com/office/drawing/2014/main" xmlns="" id="{61488592-C5F6-6122-F3E1-DFF10F298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" y="4773613"/>
            <a:ext cx="5648325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A. 0.5km			B. 1km</a:t>
            </a:r>
            <a:endParaRPr lang="zh-TW" altLang="en-US" sz="2800" dirty="0"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C. 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1.5km			D.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3.5km</a:t>
            </a: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B70B7BC8-9C6B-7A79-7396-1680BE343C75}"/>
              </a:ext>
            </a:extLst>
          </p:cNvPr>
          <p:cNvSpPr/>
          <p:nvPr/>
        </p:nvSpPr>
        <p:spPr bwMode="auto">
          <a:xfrm>
            <a:off x="1269402" y="3315351"/>
            <a:ext cx="684000" cy="315984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C6C9636E-0C8F-C46C-3F95-038DC0E04C8C}"/>
              </a:ext>
            </a:extLst>
          </p:cNvPr>
          <p:cNvSpPr/>
          <p:nvPr/>
        </p:nvSpPr>
        <p:spPr bwMode="auto">
          <a:xfrm>
            <a:off x="1155100" y="1113540"/>
            <a:ext cx="792000" cy="315984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A7F879BE-5493-66C2-C58D-462CBD9A5200}"/>
              </a:ext>
            </a:extLst>
          </p:cNvPr>
          <p:cNvSpPr txBox="1"/>
          <p:nvPr/>
        </p:nvSpPr>
        <p:spPr>
          <a:xfrm>
            <a:off x="842961" y="3781346"/>
            <a:ext cx="7700964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根據上圖，當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子輝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到達公園時，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子健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還要騎多遠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才到達公園？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C9220E1-9C71-4A65-EBF6-8E7356CE1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TextBox 27">
            <a:extLst>
              <a:ext uri="{FF2B5EF4-FFF2-40B4-BE49-F238E27FC236}">
                <a16:creationId xmlns:a16="http://schemas.microsoft.com/office/drawing/2014/main" xmlns="" id="{512276B3-8ED1-D0EA-E2EA-1B9E2C21F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825" y="481330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Text Box 33">
            <a:extLst>
              <a:ext uri="{FF2B5EF4-FFF2-40B4-BE49-F238E27FC236}">
                <a16:creationId xmlns:a16="http://schemas.microsoft.com/office/drawing/2014/main" xmlns="" id="{08EDB653-991C-867B-2DFF-95971968A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216" y="1189266"/>
            <a:ext cx="29209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公園和家相距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4km</a:t>
            </a: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Rectangle 34">
            <a:extLst>
              <a:ext uri="{FF2B5EF4-FFF2-40B4-BE49-F238E27FC236}">
                <a16:creationId xmlns:a16="http://schemas.microsoft.com/office/drawing/2014/main" xmlns="" id="{99618752-3D57-368E-6618-319E29EBE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172" y="2025333"/>
            <a:ext cx="4086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u="sng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子健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騎單車行駛了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3.5km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Text Box 33">
            <a:extLst>
              <a:ext uri="{FF2B5EF4-FFF2-40B4-BE49-F238E27FC236}">
                <a16:creationId xmlns:a16="http://schemas.microsoft.com/office/drawing/2014/main" xmlns="" id="{523B1D49-FB16-65A9-6279-5456A6518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0172" y="1625918"/>
            <a:ext cx="29546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當</a:t>
            </a:r>
            <a:r>
              <a:rPr lang="zh-TW" altLang="en-US" sz="2400" u="sng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子輝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到達公園時，</a:t>
            </a:r>
          </a:p>
        </p:txBody>
      </p:sp>
      <p:sp>
        <p:nvSpPr>
          <p:cNvPr id="13" name="Text Box 33">
            <a:extLst>
              <a:ext uri="{FF2B5EF4-FFF2-40B4-BE49-F238E27FC236}">
                <a16:creationId xmlns:a16="http://schemas.microsoft.com/office/drawing/2014/main" xmlns="" id="{E43DD841-D9DD-9E98-D471-87817B44B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0312" y="1319213"/>
            <a:ext cx="1014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3.5km</a:t>
            </a:r>
            <a:endParaRPr lang="zh-TW" altLang="en-US" sz="2400" dirty="0">
              <a:solidFill>
                <a:srgbClr val="0000FF"/>
              </a:solidFill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4" name="Text Box 19">
            <a:extLst>
              <a:ext uri="{FF2B5EF4-FFF2-40B4-BE49-F238E27FC236}">
                <a16:creationId xmlns:a16="http://schemas.microsoft.com/office/drawing/2014/main" xmlns="" id="{578F7886-9C6B-7C37-1A62-FF99174CC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2412" y="3400425"/>
            <a:ext cx="1350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  <a:cs typeface="Arial" panose="020B0604020202020204" pitchFamily="34" charset="0"/>
              </a:rPr>
              <a:t>時間</a:t>
            </a: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000">
                <a:ea typeface="標楷體" panose="03000509000000000000" pitchFamily="65" charset="-120"/>
                <a:cs typeface="Arial" panose="020B0604020202020204" pitchFamily="34" charset="0"/>
              </a:rPr>
              <a:t>分鐘</a:t>
            </a: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5" name="Text Box 20">
            <a:extLst>
              <a:ext uri="{FF2B5EF4-FFF2-40B4-BE49-F238E27FC236}">
                <a16:creationId xmlns:a16="http://schemas.microsoft.com/office/drawing/2014/main" xmlns="" id="{6F691783-2CD9-A798-709A-AED11507F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1450" y="326301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標楷體" panose="03000509000000000000" pitchFamily="65" charset="-120"/>
                <a:cs typeface="Arial" panose="020B0604020202020204" pitchFamily="34" charset="0"/>
              </a:rPr>
              <a:t>家</a:t>
            </a:r>
          </a:p>
        </p:txBody>
      </p:sp>
      <p:sp>
        <p:nvSpPr>
          <p:cNvPr id="16" name="Text Box 21">
            <a:extLst>
              <a:ext uri="{FF2B5EF4-FFF2-40B4-BE49-F238E27FC236}">
                <a16:creationId xmlns:a16="http://schemas.microsoft.com/office/drawing/2014/main" xmlns="" id="{C72C8FFA-7EFC-9E5D-688A-B5A3BA12DF9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765369" y="2079504"/>
            <a:ext cx="13604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000" dirty="0">
                <a:ea typeface="標楷體" panose="03000509000000000000" pitchFamily="65" charset="-120"/>
                <a:cs typeface="Arial" panose="020B0604020202020204" pitchFamily="34" charset="0"/>
              </a:rPr>
              <a:t>路程</a:t>
            </a:r>
            <a:r>
              <a:rPr lang="en-US" altLang="zh-TW" sz="2000" dirty="0">
                <a:ea typeface="標楷體" panose="03000509000000000000" pitchFamily="65" charset="-120"/>
                <a:cs typeface="Arial" panose="020B0604020202020204" pitchFamily="34" charset="0"/>
              </a:rPr>
              <a:t>(km)</a:t>
            </a:r>
          </a:p>
        </p:txBody>
      </p:sp>
      <p:sp>
        <p:nvSpPr>
          <p:cNvPr id="17" name="Text Box 22">
            <a:extLst>
              <a:ext uri="{FF2B5EF4-FFF2-40B4-BE49-F238E27FC236}">
                <a16:creationId xmlns:a16="http://schemas.microsoft.com/office/drawing/2014/main" xmlns="" id="{4BD73D53-8D9C-7D8C-929A-5AF434229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0487" y="1067503"/>
            <a:ext cx="785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標楷體" panose="03000509000000000000" pitchFamily="65" charset="-120"/>
                <a:cs typeface="Arial" panose="020B0604020202020204" pitchFamily="34" charset="0"/>
              </a:rPr>
              <a:t>公園</a:t>
            </a:r>
          </a:p>
        </p:txBody>
      </p:sp>
      <p:sp>
        <p:nvSpPr>
          <p:cNvPr id="18" name="Text Box 23">
            <a:extLst>
              <a:ext uri="{FF2B5EF4-FFF2-40B4-BE49-F238E27FC236}">
                <a16:creationId xmlns:a16="http://schemas.microsoft.com/office/drawing/2014/main" xmlns="" id="{844E0999-50BA-6188-2C57-D3CF45942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5975" y="819150"/>
            <a:ext cx="4679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  <a:cs typeface="Arial" panose="020B0604020202020204" pitchFamily="34" charset="0"/>
              </a:rPr>
              <a:t>子健和子輝騎單車的行程圖</a:t>
            </a:r>
          </a:p>
        </p:txBody>
      </p:sp>
      <p:sp>
        <p:nvSpPr>
          <p:cNvPr id="19" name="Line 24">
            <a:extLst>
              <a:ext uri="{FF2B5EF4-FFF2-40B4-BE49-F238E27FC236}">
                <a16:creationId xmlns:a16="http://schemas.microsoft.com/office/drawing/2014/main" xmlns="" id="{B99B3B46-537B-BD07-7004-F1471F06DC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896462" y="1179513"/>
            <a:ext cx="3060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34">
            <a:extLst>
              <a:ext uri="{FF2B5EF4-FFF2-40B4-BE49-F238E27FC236}">
                <a16:creationId xmlns:a16="http://schemas.microsoft.com/office/drawing/2014/main" xmlns="" id="{C7C3B61D-16A3-66EE-E057-37AA8C011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172" y="2500630"/>
            <a:ext cx="2460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2400" u="sng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子健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還要騎：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aphicFrame>
        <p:nvGraphicFramePr>
          <p:cNvPr id="21" name="Group 1001">
            <a:extLst>
              <a:ext uri="{FF2B5EF4-FFF2-40B4-BE49-F238E27FC236}">
                <a16:creationId xmlns:a16="http://schemas.microsoft.com/office/drawing/2014/main" xmlns="" id="{A82BEE54-2C08-3FD2-75D5-5760F474AD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918508"/>
              </p:ext>
            </p:extLst>
          </p:nvPr>
        </p:nvGraphicFramePr>
        <p:xfrm>
          <a:off x="1952025" y="1263650"/>
          <a:ext cx="2744787" cy="2233613"/>
        </p:xfrm>
        <a:graphic>
          <a:graphicData uri="http://schemas.openxmlformats.org/drawingml/2006/table">
            <a:tbl>
              <a:tblPr/>
              <a:tblGrid>
                <a:gridCol w="2746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6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6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46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46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730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26987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27463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27463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22" name="Freeform 997">
            <a:extLst>
              <a:ext uri="{FF2B5EF4-FFF2-40B4-BE49-F238E27FC236}">
                <a16:creationId xmlns:a16="http://schemas.microsoft.com/office/drawing/2014/main" xmlns="" id="{02927E1C-894C-C21A-7D4E-A8DD008E27E2}"/>
              </a:ext>
            </a:extLst>
          </p:cNvPr>
          <p:cNvSpPr>
            <a:spLocks/>
          </p:cNvSpPr>
          <p:nvPr/>
        </p:nvSpPr>
        <p:spPr bwMode="auto">
          <a:xfrm>
            <a:off x="1956787" y="1276350"/>
            <a:ext cx="1912938" cy="2216150"/>
          </a:xfrm>
          <a:custGeom>
            <a:avLst/>
            <a:gdLst>
              <a:gd name="T0" fmla="*/ 0 w 1205"/>
              <a:gd name="T1" fmla="*/ 2147483646 h 1396"/>
              <a:gd name="T2" fmla="*/ 2147483646 w 1205"/>
              <a:gd name="T3" fmla="*/ 2147483646 h 1396"/>
              <a:gd name="T4" fmla="*/ 2147483646 w 1205"/>
              <a:gd name="T5" fmla="*/ 2147483646 h 1396"/>
              <a:gd name="T6" fmla="*/ 2147483646 w 1205"/>
              <a:gd name="T7" fmla="*/ 0 h 1396"/>
              <a:gd name="T8" fmla="*/ 0 60000 65536"/>
              <a:gd name="T9" fmla="*/ 0 60000 65536"/>
              <a:gd name="T10" fmla="*/ 0 60000 65536"/>
              <a:gd name="T11" fmla="*/ 0 60000 65536"/>
              <a:gd name="T12" fmla="*/ 0 w 1205"/>
              <a:gd name="T13" fmla="*/ 0 h 1396"/>
              <a:gd name="T14" fmla="*/ 1205 w 1205"/>
              <a:gd name="T15" fmla="*/ 1396 h 13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5" h="1396">
                <a:moveTo>
                  <a:pt x="0" y="1396"/>
                </a:moveTo>
                <a:lnTo>
                  <a:pt x="341" y="868"/>
                </a:lnTo>
                <a:lnTo>
                  <a:pt x="687" y="868"/>
                </a:lnTo>
                <a:lnTo>
                  <a:pt x="1205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3" name="Line 998">
            <a:extLst>
              <a:ext uri="{FF2B5EF4-FFF2-40B4-BE49-F238E27FC236}">
                <a16:creationId xmlns:a16="http://schemas.microsoft.com/office/drawing/2014/main" xmlns="" id="{90C4425C-1CFA-2270-3F6E-8D89891B3C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48850" y="1260475"/>
            <a:ext cx="2209800" cy="22399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" name="Line 37">
            <a:extLst>
              <a:ext uri="{FF2B5EF4-FFF2-40B4-BE49-F238E27FC236}">
                <a16:creationId xmlns:a16="http://schemas.microsoft.com/office/drawing/2014/main" xmlns="" id="{654FF7FA-0621-CFF5-D673-DB3967764A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2900" y="1276350"/>
            <a:ext cx="0" cy="22288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Line 37">
            <a:extLst>
              <a:ext uri="{FF2B5EF4-FFF2-40B4-BE49-F238E27FC236}">
                <a16:creationId xmlns:a16="http://schemas.microsoft.com/office/drawing/2014/main" xmlns="" id="{EBD96154-F9EB-9A14-146A-BDAA4B6661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37737" y="1538288"/>
            <a:ext cx="192405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7" name="Oval 11">
            <a:extLst>
              <a:ext uri="{FF2B5EF4-FFF2-40B4-BE49-F238E27FC236}">
                <a16:creationId xmlns:a16="http://schemas.microsoft.com/office/drawing/2014/main" xmlns="" id="{4D8EF233-C8AE-3FA8-00A3-807572EA7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1962" y="1500505"/>
            <a:ext cx="108000" cy="90000"/>
          </a:xfrm>
          <a:prstGeom prst="ellipse">
            <a:avLst/>
          </a:prstGeom>
          <a:solidFill>
            <a:srgbClr val="0000FF"/>
          </a:solidFill>
          <a:ln w="9525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10000"/>
              </a:spcBef>
              <a:buFontTx/>
              <a:buNone/>
            </a:pPr>
            <a:endParaRPr lang="zh-TW" altLang="en-US" sz="2800">
              <a:solidFill>
                <a:srgbClr val="00339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Text Box 1002">
            <a:extLst>
              <a:ext uri="{FF2B5EF4-FFF2-40B4-BE49-F238E27FC236}">
                <a16:creationId xmlns:a16="http://schemas.microsoft.com/office/drawing/2014/main" xmlns="" id="{9B041C6D-F905-843D-59D0-79C07EB59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3647" y="1428750"/>
            <a:ext cx="79445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 dirty="0">
                <a:ea typeface="標楷體" panose="03000509000000000000" pitchFamily="65" charset="-120"/>
                <a:cs typeface="Arial" panose="020B0604020202020204" pitchFamily="34" charset="0"/>
              </a:rPr>
              <a:t>子輝</a:t>
            </a:r>
          </a:p>
        </p:txBody>
      </p:sp>
      <p:sp>
        <p:nvSpPr>
          <p:cNvPr id="29" name="Text Box 1003">
            <a:extLst>
              <a:ext uri="{FF2B5EF4-FFF2-40B4-BE49-F238E27FC236}">
                <a16:creationId xmlns:a16="http://schemas.microsoft.com/office/drawing/2014/main" xmlns="" id="{B349F47F-FA7F-1846-BA5C-0897C2B93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0137" y="1557338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TW" altLang="en-US" sz="2000">
                <a:ea typeface="標楷體" panose="03000509000000000000" pitchFamily="65" charset="-120"/>
                <a:cs typeface="Arial" panose="020B0604020202020204" pitchFamily="34" charset="0"/>
              </a:rPr>
              <a:t>子健</a:t>
            </a:r>
          </a:p>
        </p:txBody>
      </p:sp>
      <p:sp>
        <p:nvSpPr>
          <p:cNvPr id="30" name="Text Box 1004">
            <a:extLst>
              <a:ext uri="{FF2B5EF4-FFF2-40B4-BE49-F238E27FC236}">
                <a16:creationId xmlns:a16="http://schemas.microsoft.com/office/drawing/2014/main" xmlns="" id="{9B89EF7D-11A5-1DEA-27A8-99CAC443B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200" y="1085850"/>
            <a:ext cx="1008062" cy="259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80000"/>
              </a:spcBef>
              <a:buFontTx/>
              <a:buNone/>
            </a:pPr>
            <a:r>
              <a:rPr lang="en-US" altLang="zh-TW" sz="2000" dirty="0"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</a:p>
          <a:p>
            <a:pPr algn="ctr" eaLnBrk="1" hangingPunct="1">
              <a:spcBef>
                <a:spcPct val="80000"/>
              </a:spcBef>
              <a:buFontTx/>
              <a:buNone/>
            </a:pPr>
            <a:r>
              <a:rPr lang="en-US" altLang="zh-TW" sz="2000" dirty="0"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</a:p>
          <a:p>
            <a:pPr algn="ctr" eaLnBrk="1" hangingPunct="1">
              <a:spcBef>
                <a:spcPct val="80000"/>
              </a:spcBef>
              <a:buFontTx/>
              <a:buNone/>
            </a:pPr>
            <a:r>
              <a:rPr lang="en-US" altLang="zh-TW" sz="2000" dirty="0"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algn="ctr" eaLnBrk="1" hangingPunct="1">
              <a:spcBef>
                <a:spcPct val="80000"/>
              </a:spcBef>
              <a:buFontTx/>
              <a:buNone/>
            </a:pPr>
            <a:r>
              <a:rPr lang="en-US" altLang="zh-TW" sz="2000" dirty="0"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80000"/>
              </a:spcBef>
              <a:buFontTx/>
              <a:buNone/>
            </a:pPr>
            <a:r>
              <a:rPr lang="en-US" altLang="zh-TW" sz="2000" dirty="0">
                <a:ea typeface="標楷體" panose="03000509000000000000" pitchFamily="65" charset="-12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31" name="Text Box 1005">
            <a:extLst>
              <a:ext uri="{FF2B5EF4-FFF2-40B4-BE49-F238E27FC236}">
                <a16:creationId xmlns:a16="http://schemas.microsoft.com/office/drawing/2014/main" xmlns="" id="{79A39268-0DBE-E49F-A00F-A9025D1BA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7900" y="3436938"/>
            <a:ext cx="33131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     5     10    15    20    25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BF2D6E8F-6F58-D7BE-A68E-694661152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338" y="2942748"/>
            <a:ext cx="27406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3.5 = 0.5(km)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83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4" grpId="0" animBg="1"/>
      <p:bldP spid="34" grpId="1" animBg="1"/>
      <p:bldP spid="32" grpId="0" animBg="1"/>
      <p:bldP spid="32" grpId="1" animBg="1"/>
      <p:bldP spid="8" grpId="0"/>
      <p:bldP spid="9" grpId="0"/>
      <p:bldP spid="9" grpId="1"/>
      <p:bldP spid="10" grpId="0"/>
      <p:bldP spid="10" grpId="1"/>
      <p:bldP spid="11" grpId="0"/>
      <p:bldP spid="11" grpId="1"/>
      <p:bldP spid="13" grpId="0"/>
      <p:bldP spid="13" grpId="1"/>
      <p:bldP spid="20" grpId="0"/>
      <p:bldP spid="20" grpId="1"/>
      <p:bldP spid="27" grpId="0" animBg="1"/>
      <p:bldP spid="27" grpId="1" animBg="1"/>
      <p:bldP spid="35" grpId="0"/>
      <p:bldP spid="35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文本框 43"/>
          <p:cNvSpPr txBox="1"/>
          <p:nvPr/>
        </p:nvSpPr>
        <p:spPr>
          <a:xfrm>
            <a:off x="1932766" y="3070673"/>
            <a:ext cx="982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m/s</a:t>
            </a:r>
            <a:endParaRPr lang="zh-CN" altLang="en-US" sz="2800" dirty="0"/>
          </a:p>
        </p:txBody>
      </p:sp>
      <p:sp>
        <p:nvSpPr>
          <p:cNvPr id="110" name="TextBox 26">
            <a:extLst>
              <a:ext uri="{FF2B5EF4-FFF2-40B4-BE49-F238E27FC236}">
                <a16:creationId xmlns:a16="http://schemas.microsoft.com/office/drawing/2014/main" xmlns="" id="{5576EFED-4726-4DA6-A1E6-C1B74DED9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305" y="3159358"/>
            <a:ext cx="360000" cy="360363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61" name="Rectangle 4">
            <a:extLst>
              <a:ext uri="{FF2B5EF4-FFF2-40B4-BE49-F238E27FC236}">
                <a16:creationId xmlns:a16="http://schemas.microsoft.com/office/drawing/2014/main" xmlns="" id="{5257E162-DF20-4A2E-9217-1B3F9913C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68" y="2327100"/>
            <a:ext cx="5466007" cy="126188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24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ea typeface="標楷體" panose="03000509000000000000" pitchFamily="65" charset="-120"/>
              </a:rPr>
              <a:t>4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	        B. </a:t>
            </a:r>
            <a:r>
              <a:rPr lang="en-US" altLang="zh-TW" sz="2800" b="0" dirty="0">
                <a:ea typeface="標楷體" panose="03000509000000000000" pitchFamily="65" charset="-120"/>
              </a:rPr>
              <a:t>5</a:t>
            </a:r>
            <a:endParaRPr lang="zh-CN" altLang="en-US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24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</a:rPr>
              <a:t>7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             	        D. </a:t>
            </a:r>
            <a:r>
              <a:rPr lang="en-US" altLang="zh-TW" sz="2800" b="0" dirty="0">
                <a:ea typeface="標楷體" panose="03000509000000000000" pitchFamily="65" charset="-120"/>
              </a:rPr>
              <a:t>22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05" name="Rectangle 4">
            <a:extLst>
              <a:ext uri="{FF2B5EF4-FFF2-40B4-BE49-F238E27FC236}">
                <a16:creationId xmlns:a16="http://schemas.microsoft.com/office/drawing/2014/main" xmlns="" id="{3EC4E247-51D9-4B36-9100-B9FC6217F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8" y="4466519"/>
            <a:ext cx="233748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即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.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5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分鐘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1878ABDF-EB86-4DCC-A787-DA9CFCFEF4D5}"/>
              </a:ext>
            </a:extLst>
          </p:cNvPr>
          <p:cNvSpPr/>
          <p:nvPr/>
        </p:nvSpPr>
        <p:spPr bwMode="auto">
          <a:xfrm>
            <a:off x="5222808" y="1001223"/>
            <a:ext cx="2932901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44212A90-1463-41E9-8BB7-9E57CAC9A024}"/>
              </a:ext>
            </a:extLst>
          </p:cNvPr>
          <p:cNvSpPr/>
          <p:nvPr/>
        </p:nvSpPr>
        <p:spPr bwMode="auto">
          <a:xfrm>
            <a:off x="748643" y="1001223"/>
            <a:ext cx="2308594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8D7832D2-F75D-4A76-BD7F-12DA0400DE31}"/>
              </a:ext>
            </a:extLst>
          </p:cNvPr>
          <p:cNvSpPr/>
          <p:nvPr/>
        </p:nvSpPr>
        <p:spPr bwMode="auto">
          <a:xfrm>
            <a:off x="736920" y="1419422"/>
            <a:ext cx="2689771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DFE36AA2-8E16-442E-95D9-D642C0EFB659}"/>
              </a:ext>
            </a:extLst>
          </p:cNvPr>
          <p:cNvSpPr/>
          <p:nvPr/>
        </p:nvSpPr>
        <p:spPr bwMode="auto">
          <a:xfrm>
            <a:off x="3685309" y="1419516"/>
            <a:ext cx="2603575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8D4BD9D0-3D78-46E4-AF2F-B6BB3BFD4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657" y="904796"/>
            <a:ext cx="7749423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志信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用了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分鐘跑完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2000m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</a:t>
            </a: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志信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用去的時間比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浩威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的多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1.5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分鐘。</a:t>
            </a:r>
            <a:r>
              <a:rPr lang="zh-CN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浩威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跑完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2000m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的平均速率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是多少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3101F4D-83A2-7023-244C-E66CB9F77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xmlns="" id="{4FB88932-F686-4042-A8DE-43F3F3032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937" y="4121146"/>
            <a:ext cx="2612175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 </a:t>
            </a: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400" b="0" dirty="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CN" altLang="en-US" sz="24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86" name="群組 9">
            <a:extLst>
              <a:ext uri="{FF2B5EF4-FFF2-40B4-BE49-F238E27FC236}">
                <a16:creationId xmlns:a16="http://schemas.microsoft.com/office/drawing/2014/main" xmlns="" id="{5C5EB1FF-7199-4511-B450-0CE65E11EE4B}"/>
              </a:ext>
            </a:extLst>
          </p:cNvPr>
          <p:cNvGrpSpPr/>
          <p:nvPr/>
        </p:nvGrpSpPr>
        <p:grpSpPr>
          <a:xfrm>
            <a:off x="1318471" y="2200263"/>
            <a:ext cx="683658" cy="861774"/>
            <a:chOff x="4865900" y="4873442"/>
            <a:chExt cx="683658" cy="861774"/>
          </a:xfrm>
        </p:grpSpPr>
        <p:sp>
          <p:nvSpPr>
            <p:cNvPr id="87" name="Rectangle 4">
              <a:extLst>
                <a:ext uri="{FF2B5EF4-FFF2-40B4-BE49-F238E27FC236}">
                  <a16:creationId xmlns:a16="http://schemas.microsoft.com/office/drawing/2014/main" xmlns="" id="{60B1B4CC-F821-4823-B311-90C17E748A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900" y="4873442"/>
              <a:ext cx="683658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4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9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88" name="直線接點 8">
              <a:extLst>
                <a:ext uri="{FF2B5EF4-FFF2-40B4-BE49-F238E27FC236}">
                  <a16:creationId xmlns:a16="http://schemas.microsoft.com/office/drawing/2014/main" xmlns="" id="{269E0186-B7A0-44C6-AA3A-12A34F6170C7}"/>
                </a:ext>
              </a:extLst>
            </p:cNvPr>
            <p:cNvCxnSpPr/>
            <p:nvPr/>
          </p:nvCxnSpPr>
          <p:spPr bwMode="auto">
            <a:xfrm>
              <a:off x="5018300" y="527138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89" name="群組 9">
            <a:extLst>
              <a:ext uri="{FF2B5EF4-FFF2-40B4-BE49-F238E27FC236}">
                <a16:creationId xmlns:a16="http://schemas.microsoft.com/office/drawing/2014/main" xmlns="" id="{E6F9511E-3EB2-4F16-9ACF-05B7B0B0585A}"/>
              </a:ext>
            </a:extLst>
          </p:cNvPr>
          <p:cNvGrpSpPr/>
          <p:nvPr/>
        </p:nvGrpSpPr>
        <p:grpSpPr>
          <a:xfrm>
            <a:off x="4870847" y="2204572"/>
            <a:ext cx="683658" cy="861774"/>
            <a:chOff x="4865900" y="4873442"/>
            <a:chExt cx="683658" cy="861774"/>
          </a:xfrm>
        </p:grpSpPr>
        <p:sp>
          <p:nvSpPr>
            <p:cNvPr id="90" name="Rectangle 4">
              <a:extLst>
                <a:ext uri="{FF2B5EF4-FFF2-40B4-BE49-F238E27FC236}">
                  <a16:creationId xmlns:a16="http://schemas.microsoft.com/office/drawing/2014/main" xmlns="" id="{0D0A0E5F-A998-413C-83C1-DA6FF31156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900" y="4873442"/>
              <a:ext cx="683658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5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9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91" name="直線接點 8">
              <a:extLst>
                <a:ext uri="{FF2B5EF4-FFF2-40B4-BE49-F238E27FC236}">
                  <a16:creationId xmlns:a16="http://schemas.microsoft.com/office/drawing/2014/main" xmlns="" id="{32B11947-B1D2-4D35-9BC9-0E9A6F771915}"/>
                </a:ext>
              </a:extLst>
            </p:cNvPr>
            <p:cNvCxnSpPr/>
            <p:nvPr/>
          </p:nvCxnSpPr>
          <p:spPr bwMode="auto">
            <a:xfrm>
              <a:off x="5018300" y="527138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92" name="群組 9">
            <a:extLst>
              <a:ext uri="{FF2B5EF4-FFF2-40B4-BE49-F238E27FC236}">
                <a16:creationId xmlns:a16="http://schemas.microsoft.com/office/drawing/2014/main" xmlns="" id="{EEFDBB87-7879-4504-9B99-3046C5AEF4E8}"/>
              </a:ext>
            </a:extLst>
          </p:cNvPr>
          <p:cNvGrpSpPr/>
          <p:nvPr/>
        </p:nvGrpSpPr>
        <p:grpSpPr>
          <a:xfrm>
            <a:off x="1362322" y="2944473"/>
            <a:ext cx="683658" cy="861774"/>
            <a:chOff x="4865900" y="4873442"/>
            <a:chExt cx="683658" cy="861774"/>
          </a:xfrm>
        </p:grpSpPr>
        <p:sp>
          <p:nvSpPr>
            <p:cNvPr id="93" name="Rectangle 4">
              <a:extLst>
                <a:ext uri="{FF2B5EF4-FFF2-40B4-BE49-F238E27FC236}">
                  <a16:creationId xmlns:a16="http://schemas.microsoft.com/office/drawing/2014/main" xmlns="" id="{FD5DF766-84C2-4E2B-82BE-A69CEB8B6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900" y="4873442"/>
              <a:ext cx="683658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11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27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94" name="直線接點 8">
              <a:extLst>
                <a:ext uri="{FF2B5EF4-FFF2-40B4-BE49-F238E27FC236}">
                  <a16:creationId xmlns:a16="http://schemas.microsoft.com/office/drawing/2014/main" xmlns="" id="{F2A83EAF-DF4B-4D62-B7D8-893D4BDB7264}"/>
                </a:ext>
              </a:extLst>
            </p:cNvPr>
            <p:cNvCxnSpPr/>
            <p:nvPr/>
          </p:nvCxnSpPr>
          <p:spPr bwMode="auto">
            <a:xfrm>
              <a:off x="4990592" y="5271385"/>
              <a:ext cx="468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95" name="群組 9">
            <a:extLst>
              <a:ext uri="{FF2B5EF4-FFF2-40B4-BE49-F238E27FC236}">
                <a16:creationId xmlns:a16="http://schemas.microsoft.com/office/drawing/2014/main" xmlns="" id="{34BA802F-93B4-493D-B243-28A4C6D231D5}"/>
              </a:ext>
            </a:extLst>
          </p:cNvPr>
          <p:cNvGrpSpPr/>
          <p:nvPr/>
        </p:nvGrpSpPr>
        <p:grpSpPr>
          <a:xfrm>
            <a:off x="5070408" y="2936459"/>
            <a:ext cx="683658" cy="861774"/>
            <a:chOff x="4865900" y="4873442"/>
            <a:chExt cx="683658" cy="861774"/>
          </a:xfrm>
        </p:grpSpPr>
        <p:sp>
          <p:nvSpPr>
            <p:cNvPr id="96" name="Rectangle 4">
              <a:extLst>
                <a:ext uri="{FF2B5EF4-FFF2-40B4-BE49-F238E27FC236}">
                  <a16:creationId xmlns:a16="http://schemas.microsoft.com/office/drawing/2014/main" xmlns="" id="{D614E2D5-270F-4AF2-B59D-A974E03EE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900" y="4873442"/>
              <a:ext cx="683658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</a:t>
              </a: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9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97" name="直線接點 8">
              <a:extLst>
                <a:ext uri="{FF2B5EF4-FFF2-40B4-BE49-F238E27FC236}">
                  <a16:creationId xmlns:a16="http://schemas.microsoft.com/office/drawing/2014/main" xmlns="" id="{1FF0A44F-0726-4DCC-9534-5B969AAA1233}"/>
                </a:ext>
              </a:extLst>
            </p:cNvPr>
            <p:cNvCxnSpPr/>
            <p:nvPr/>
          </p:nvCxnSpPr>
          <p:spPr bwMode="auto">
            <a:xfrm>
              <a:off x="5018300" y="527138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98" name="Rectangle 4">
            <a:extLst>
              <a:ext uri="{FF2B5EF4-FFF2-40B4-BE49-F238E27FC236}">
                <a16:creationId xmlns:a16="http://schemas.microsoft.com/office/drawing/2014/main" xmlns="" id="{97647EAC-BEAA-42A0-94AF-BFA2837CB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9842" y="3924856"/>
            <a:ext cx="169916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400" b="0" u="sng" dirty="0">
                <a:solidFill>
                  <a:srgbClr val="0000FF"/>
                </a:solidFill>
                <a:ea typeface="標楷體" panose="03000509000000000000" pitchFamily="65" charset="-120"/>
              </a:rPr>
              <a:t>浩威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用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了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9" name="Rectangle 4">
            <a:extLst>
              <a:ext uri="{FF2B5EF4-FFF2-40B4-BE49-F238E27FC236}">
                <a16:creationId xmlns:a16="http://schemas.microsoft.com/office/drawing/2014/main" xmlns="" id="{9F98C179-078F-4593-A49A-4496B1D1C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456" y="3932115"/>
            <a:ext cx="236202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(6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5)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分鐘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02" name="Rectangle 4">
            <a:extLst>
              <a:ext uri="{FF2B5EF4-FFF2-40B4-BE49-F238E27FC236}">
                <a16:creationId xmlns:a16="http://schemas.microsoft.com/office/drawing/2014/main" xmlns="" id="{336D2F5C-1E4D-49E5-B355-98811A9F0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7491" y="4936875"/>
            <a:ext cx="12481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÷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270 </a:t>
            </a: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xmlns="" id="{0627B850-36CD-4871-A86A-C57544224053}"/>
              </a:ext>
            </a:extLst>
          </p:cNvPr>
          <p:cNvGrpSpPr/>
          <p:nvPr/>
        </p:nvGrpSpPr>
        <p:grpSpPr>
          <a:xfrm>
            <a:off x="3392596" y="4805216"/>
            <a:ext cx="1335338" cy="861774"/>
            <a:chOff x="4212374" y="5011644"/>
            <a:chExt cx="1335338" cy="861774"/>
          </a:xfrm>
        </p:grpSpPr>
        <p:sp>
          <p:nvSpPr>
            <p:cNvPr id="103" name="Rectangle 4">
              <a:extLst>
                <a:ext uri="{FF2B5EF4-FFF2-40B4-BE49-F238E27FC236}">
                  <a16:creationId xmlns:a16="http://schemas.microsoft.com/office/drawing/2014/main" xmlns="" id="{3316B988-D590-4FF5-89B1-6901C6844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374" y="5134612"/>
              <a:ext cx="1335338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 = 7</a:t>
              </a:r>
            </a:p>
          </p:txBody>
        </p:sp>
        <p:grpSp>
          <p:nvGrpSpPr>
            <p:cNvPr id="107" name="群組 9">
              <a:extLst>
                <a:ext uri="{FF2B5EF4-FFF2-40B4-BE49-F238E27FC236}">
                  <a16:creationId xmlns:a16="http://schemas.microsoft.com/office/drawing/2014/main" xmlns="" id="{C5FF439A-4D5D-4B73-B1CC-330C88244A1A}"/>
                </a:ext>
              </a:extLst>
            </p:cNvPr>
            <p:cNvGrpSpPr/>
            <p:nvPr/>
          </p:nvGrpSpPr>
          <p:grpSpPr>
            <a:xfrm>
              <a:off x="4826933" y="5011644"/>
              <a:ext cx="683658" cy="861774"/>
              <a:chOff x="4865900" y="4873442"/>
              <a:chExt cx="683658" cy="861774"/>
            </a:xfrm>
          </p:grpSpPr>
          <p:sp>
            <p:nvSpPr>
              <p:cNvPr id="108" name="Rectangle 4">
                <a:extLst>
                  <a:ext uri="{FF2B5EF4-FFF2-40B4-BE49-F238E27FC236}">
                    <a16:creationId xmlns:a16="http://schemas.microsoft.com/office/drawing/2014/main" xmlns="" id="{403F0588-E87F-4D83-BBC9-EE199F1C0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5900" y="4873442"/>
                <a:ext cx="683658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11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ts val="3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27</a:t>
                </a:r>
                <a:r>
                  <a:rPr kumimoji="1" lang="zh-TW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 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109" name="直線接點 8">
                <a:extLst>
                  <a:ext uri="{FF2B5EF4-FFF2-40B4-BE49-F238E27FC236}">
                    <a16:creationId xmlns:a16="http://schemas.microsoft.com/office/drawing/2014/main" xmlns="" id="{C30EF9DE-E86D-4411-812A-56D52E975519}"/>
                  </a:ext>
                </a:extLst>
              </p:cNvPr>
              <p:cNvCxnSpPr/>
              <p:nvPr/>
            </p:nvCxnSpPr>
            <p:spPr bwMode="auto">
              <a:xfrm>
                <a:off x="4990592" y="5271385"/>
                <a:ext cx="46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111" name="TextBox 27">
            <a:extLst>
              <a:ext uri="{FF2B5EF4-FFF2-40B4-BE49-F238E27FC236}">
                <a16:creationId xmlns:a16="http://schemas.microsoft.com/office/drawing/2014/main" xmlns="" id="{417F6545-2441-4773-832D-5B73C2A2D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6424" y="3124528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5" name="直線接點 31">
            <a:extLst>
              <a:ext uri="{FF2B5EF4-FFF2-40B4-BE49-F238E27FC236}">
                <a16:creationId xmlns:a16="http://schemas.microsoft.com/office/drawing/2014/main" xmlns="" id="{F6634C24-21A1-4BA8-9F44-15F6CEF6CBE2}"/>
              </a:ext>
            </a:extLst>
          </p:cNvPr>
          <p:cNvCxnSpPr>
            <a:cxnSpLocks/>
          </p:cNvCxnSpPr>
          <p:nvPr/>
        </p:nvCxnSpPr>
        <p:spPr bwMode="auto">
          <a:xfrm>
            <a:off x="6633857" y="1815422"/>
            <a:ext cx="1401779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880B62A8-AA05-4BE8-B09F-D35013E8A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7597" y="4936875"/>
            <a:ext cx="11837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2000</a:t>
            </a:r>
          </a:p>
        </p:txBody>
      </p:sp>
      <p:sp>
        <p:nvSpPr>
          <p:cNvPr id="3" name="箭头: 下 2">
            <a:extLst>
              <a:ext uri="{FF2B5EF4-FFF2-40B4-BE49-F238E27FC236}">
                <a16:creationId xmlns:a16="http://schemas.microsoft.com/office/drawing/2014/main" xmlns="" id="{61597EDE-88FB-47F7-9394-0E035CD6F50D}"/>
              </a:ext>
            </a:extLst>
          </p:cNvPr>
          <p:cNvSpPr/>
          <p:nvPr/>
        </p:nvSpPr>
        <p:spPr bwMode="auto">
          <a:xfrm>
            <a:off x="2201104" y="4650562"/>
            <a:ext cx="166255" cy="348904"/>
          </a:xfrm>
          <a:prstGeom prst="downArrow">
            <a:avLst/>
          </a:prstGeom>
          <a:solidFill>
            <a:srgbClr val="FFA7F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箭头: 下 40">
            <a:extLst>
              <a:ext uri="{FF2B5EF4-FFF2-40B4-BE49-F238E27FC236}">
                <a16:creationId xmlns:a16="http://schemas.microsoft.com/office/drawing/2014/main" xmlns="" id="{5467D0CF-3C3B-4DA9-8C90-5BB8DFC41AA8}"/>
              </a:ext>
            </a:extLst>
          </p:cNvPr>
          <p:cNvSpPr/>
          <p:nvPr/>
        </p:nvSpPr>
        <p:spPr bwMode="auto">
          <a:xfrm>
            <a:off x="3022277" y="4650562"/>
            <a:ext cx="166255" cy="348904"/>
          </a:xfrm>
          <a:prstGeom prst="downArrow">
            <a:avLst/>
          </a:prstGeom>
          <a:solidFill>
            <a:srgbClr val="FFA7FF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04607" y="2308390"/>
            <a:ext cx="982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m/s</a:t>
            </a:r>
            <a:endParaRPr lang="zh-CN" altLang="en-US" sz="2800" dirty="0"/>
          </a:p>
        </p:txBody>
      </p:sp>
      <p:sp>
        <p:nvSpPr>
          <p:cNvPr id="43" name="文本框 42"/>
          <p:cNvSpPr txBox="1"/>
          <p:nvPr/>
        </p:nvSpPr>
        <p:spPr>
          <a:xfrm>
            <a:off x="5346938" y="2340376"/>
            <a:ext cx="982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m/s</a:t>
            </a:r>
            <a:endParaRPr lang="zh-CN" altLang="en-US" sz="2800" dirty="0"/>
          </a:p>
        </p:txBody>
      </p:sp>
      <p:sp>
        <p:nvSpPr>
          <p:cNvPr id="45" name="文本框 44"/>
          <p:cNvSpPr txBox="1"/>
          <p:nvPr/>
        </p:nvSpPr>
        <p:spPr>
          <a:xfrm>
            <a:off x="5561683" y="3036628"/>
            <a:ext cx="982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m/s</a:t>
            </a:r>
            <a:endParaRPr lang="zh-CN" altLang="en-US" sz="2800" dirty="0"/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3EC4E247-51D9-4B36-9100-B9FC6217F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2712" y="4958961"/>
            <a:ext cx="353076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5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分鐘 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=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 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(60×4.5)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秒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3EC4E247-51D9-4B36-9100-B9FC6217F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456" y="5436157"/>
            <a:ext cx="135548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=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 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270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秒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3932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animBg="1"/>
      <p:bldP spid="105" grpId="0"/>
      <p:bldP spid="10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2" grpId="0" animBg="1"/>
      <p:bldP spid="42" grpId="1" animBg="1"/>
      <p:bldP spid="85" grpId="0" animBg="1"/>
      <p:bldP spid="85" grpId="1" animBg="1"/>
      <p:bldP spid="98" grpId="0"/>
      <p:bldP spid="98" grpId="1"/>
      <p:bldP spid="99" grpId="0"/>
      <p:bldP spid="99" grpId="1"/>
      <p:bldP spid="102" grpId="0" build="allAtOnce"/>
      <p:bldP spid="111" grpId="0"/>
      <p:bldP spid="38" grpId="0" build="allAtOnce"/>
      <p:bldP spid="3" grpId="0" animBg="1"/>
      <p:bldP spid="3" grpId="1" animBg="1"/>
      <p:bldP spid="41" grpId="0" animBg="1"/>
      <p:bldP spid="41" grpId="1" animBg="1"/>
      <p:bldP spid="46" grpId="0"/>
      <p:bldP spid="46" grpId="1"/>
      <p:bldP spid="47" grpId="0"/>
      <p:bldP spid="4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242F76A-A18F-D553-ABDA-6493DCFB5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2">
            <a:hlinkClick r:id="rId3" action="ppaction://hlinksldjump"/>
            <a:extLst>
              <a:ext uri="{FF2B5EF4-FFF2-40B4-BE49-F238E27FC236}">
                <a16:creationId xmlns:a16="http://schemas.microsoft.com/office/drawing/2014/main" xmlns="" id="{ED2F5118-207F-EC74-F2FF-443DCAF38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xmlns="" id="{E8FF4D54-D3BA-5CF6-D26C-B59E778D3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pic>
        <p:nvPicPr>
          <p:cNvPr id="7" name="Picture 53" descr="學生須知">
            <a:hlinkClick r:id="rId4" action="ppaction://hlinksldjump"/>
            <a:extLst>
              <a:ext uri="{FF2B5EF4-FFF2-40B4-BE49-F238E27FC236}">
                <a16:creationId xmlns:a16="http://schemas.microsoft.com/office/drawing/2014/main" xmlns="" id="{373232F4-60C6-A7CC-3D07-49A1C3610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44">
            <a:extLst>
              <a:ext uri="{FF2B5EF4-FFF2-40B4-BE49-F238E27FC236}">
                <a16:creationId xmlns:a16="http://schemas.microsoft.com/office/drawing/2014/main" xmlns="" id="{B992CF17-A0F2-5C71-CF00-F625FCFDFB0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7075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甲部考核課題</a:t>
            </a:r>
            <a:endParaRPr lang="zh-CN" alt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WordArt 45">
            <a:hlinkClick r:id="rId3" action="ppaction://hlinksldjump"/>
            <a:extLst>
              <a:ext uri="{FF2B5EF4-FFF2-40B4-BE49-F238E27FC236}">
                <a16:creationId xmlns:a16="http://schemas.microsoft.com/office/drawing/2014/main" xmlns="" id="{7A834D4A-F3A1-AE56-6348-411A8E7673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3211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</a:t>
            </a:r>
          </a:p>
        </p:txBody>
      </p:sp>
      <p:graphicFrame>
        <p:nvGraphicFramePr>
          <p:cNvPr id="10" name="Group 65">
            <a:extLst>
              <a:ext uri="{FF2B5EF4-FFF2-40B4-BE49-F238E27FC236}">
                <a16:creationId xmlns:a16="http://schemas.microsoft.com/office/drawing/2014/main" xmlns="" id="{1F52A0C2-5ED2-C69F-1468-B915063ED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989312"/>
              </p:ext>
            </p:extLst>
          </p:nvPr>
        </p:nvGraphicFramePr>
        <p:xfrm>
          <a:off x="603223" y="1473200"/>
          <a:ext cx="8167066" cy="4624990"/>
        </p:xfrm>
        <a:graphic>
          <a:graphicData uri="http://schemas.openxmlformats.org/drawingml/2006/table">
            <a:tbl>
              <a:tblPr/>
              <a:tblGrid>
                <a:gridCol w="12396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44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301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12834">
                  <a:extLst>
                    <a:ext uri="{9D8B030D-6E8A-4147-A177-3AD203B41FA5}">
                      <a16:colId xmlns:a16="http://schemas.microsoft.com/office/drawing/2014/main" xmlns="" val="1329289723"/>
                    </a:ext>
                  </a:extLst>
                </a:gridCol>
              </a:tblGrid>
              <a:tr h="365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範疇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題目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課題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76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小數除法</a:t>
                      </a:r>
                    </a:p>
                    <a:p>
                      <a:pPr marL="182563" marR="0" lvl="0" indent="-182563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分數和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百分數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的互化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及大小比較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多位數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分數的認識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及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加法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整數乘法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和除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小數四則混合計算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百分數的應用</a:t>
                      </a:r>
                      <a:endParaRPr kumimoji="1" lang="en-US" altLang="zh-CN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分數四則混合計算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小數的加減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倍數和因數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質數和合成數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圖形與空間</a:t>
                      </a:r>
                    </a:p>
                  </a:txBody>
                  <a:tcPr marL="9144" marR="45720"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13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八個方向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圓的認識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圖形的拼砌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18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度量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不規則立體的體積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圓周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速率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體積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周界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容量與體積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角和度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行程圖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面積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上、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011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數據處理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平均數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複合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棒形圖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形圖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棒形圖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代數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29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方程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上、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代數式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97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F8B08B0-B32D-C018-11DA-C2A94C83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457613E9-FD72-4A19-A293-F32330FB5DDD}"/>
              </a:ext>
            </a:extLst>
          </p:cNvPr>
          <p:cNvSpPr/>
          <p:nvPr/>
        </p:nvSpPr>
        <p:spPr bwMode="auto">
          <a:xfrm>
            <a:off x="4326030" y="3819210"/>
            <a:ext cx="619125" cy="324000"/>
          </a:xfrm>
          <a:prstGeom prst="rect">
            <a:avLst/>
          </a:prstGeom>
          <a:solidFill>
            <a:srgbClr val="D7FF6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TextBox 26">
            <a:extLst>
              <a:ext uri="{FF2B5EF4-FFF2-40B4-BE49-F238E27FC236}">
                <a16:creationId xmlns:a16="http://schemas.microsoft.com/office/drawing/2014/main" xmlns="" id="{3CD6739D-D12F-4AC0-8659-69874AE67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9650" y="5127369"/>
            <a:ext cx="360000" cy="360363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27" name="文字方塊 2">
            <a:extLst>
              <a:ext uri="{FF2B5EF4-FFF2-40B4-BE49-F238E27FC236}">
                <a16:creationId xmlns:a16="http://schemas.microsoft.com/office/drawing/2014/main" xmlns="" id="{ABBC54BD-D7A9-4471-BBA5-085D4A6FD5A1}"/>
              </a:ext>
            </a:extLst>
          </p:cNvPr>
          <p:cNvSpPr txBox="1"/>
          <p:nvPr/>
        </p:nvSpPr>
        <p:spPr>
          <a:xfrm>
            <a:off x="842961" y="4184962"/>
            <a:ext cx="80038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在上午，芒果的銷量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佔水果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總銷量的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百分之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幾？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Text Box 117">
            <a:extLst>
              <a:ext uri="{FF2B5EF4-FFF2-40B4-BE49-F238E27FC236}">
                <a16:creationId xmlns:a16="http://schemas.microsoft.com/office/drawing/2014/main" xmlns="" id="{58353C61-4668-457C-8687-8DA0CA449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1" y="5067387"/>
            <a:ext cx="78581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A. 20%        B. 25%        C. 30%        D. 43%</a:t>
            </a:r>
          </a:p>
        </p:txBody>
      </p:sp>
      <p:graphicFrame>
        <p:nvGraphicFramePr>
          <p:cNvPr id="29" name="表格 10">
            <a:extLst>
              <a:ext uri="{FF2B5EF4-FFF2-40B4-BE49-F238E27FC236}">
                <a16:creationId xmlns:a16="http://schemas.microsoft.com/office/drawing/2014/main" xmlns="" id="{92B6F7C6-E29C-4718-BC8E-C386EE6FFA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549476"/>
              </p:ext>
            </p:extLst>
          </p:nvPr>
        </p:nvGraphicFramePr>
        <p:xfrm>
          <a:off x="1685925" y="1476268"/>
          <a:ext cx="3564000" cy="23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xmlns="" val="193415141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248220189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85181354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56122855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349716939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1154857158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116082990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345426248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xmlns="" val="3713910679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888587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8610529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7831935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5985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762717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35078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182379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1166131"/>
                  </a:ext>
                </a:extLst>
              </a:tr>
            </a:tbl>
          </a:graphicData>
        </a:graphic>
      </p:graphicFrame>
      <p:grpSp>
        <p:nvGrpSpPr>
          <p:cNvPr id="30" name="群組 16">
            <a:extLst>
              <a:ext uri="{FF2B5EF4-FFF2-40B4-BE49-F238E27FC236}">
                <a16:creationId xmlns:a16="http://schemas.microsoft.com/office/drawing/2014/main" xmlns="" id="{72B7ADFD-8AA0-4D13-82B2-378565DBD13B}"/>
              </a:ext>
            </a:extLst>
          </p:cNvPr>
          <p:cNvGrpSpPr/>
          <p:nvPr/>
        </p:nvGrpSpPr>
        <p:grpSpPr>
          <a:xfrm>
            <a:off x="881696" y="938403"/>
            <a:ext cx="5372169" cy="3224330"/>
            <a:chOff x="1272221" y="938403"/>
            <a:chExt cx="5372169" cy="3224330"/>
          </a:xfrm>
        </p:grpSpPr>
        <p:sp>
          <p:nvSpPr>
            <p:cNvPr id="31" name="文字方塊 11">
              <a:extLst>
                <a:ext uri="{FF2B5EF4-FFF2-40B4-BE49-F238E27FC236}">
                  <a16:creationId xmlns:a16="http://schemas.microsoft.com/office/drawing/2014/main" xmlns="" id="{6E3E5D25-695F-4118-9C03-42D01D4A734C}"/>
                </a:ext>
              </a:extLst>
            </p:cNvPr>
            <p:cNvSpPr txBox="1"/>
            <p:nvPr/>
          </p:nvSpPr>
          <p:spPr>
            <a:xfrm>
              <a:off x="2255043" y="938403"/>
              <a:ext cx="355700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TW" altLang="en-US" sz="2200" u="sng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某水果店上午水果的銷量</a:t>
              </a:r>
              <a:endParaRPr lang="zh-CN" altLang="en-US" sz="22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2" name="文字方塊 13">
              <a:extLst>
                <a:ext uri="{FF2B5EF4-FFF2-40B4-BE49-F238E27FC236}">
                  <a16:creationId xmlns:a16="http://schemas.microsoft.com/office/drawing/2014/main" xmlns="" id="{E2C15EDF-841B-424F-BDAB-805E7A767192}"/>
                </a:ext>
              </a:extLst>
            </p:cNvPr>
            <p:cNvSpPr txBox="1"/>
            <p:nvPr/>
          </p:nvSpPr>
          <p:spPr>
            <a:xfrm>
              <a:off x="2327183" y="3762623"/>
              <a:ext cx="431720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蘋果      橙       梨      芒果     水果</a:t>
              </a:r>
            </a:p>
          </p:txBody>
        </p:sp>
        <p:sp>
          <p:nvSpPr>
            <p:cNvPr id="33" name="文字方塊 14">
              <a:extLst>
                <a:ext uri="{FF2B5EF4-FFF2-40B4-BE49-F238E27FC236}">
                  <a16:creationId xmlns:a16="http://schemas.microsoft.com/office/drawing/2014/main" xmlns="" id="{E3F44472-B86B-477E-84E8-4AF959CFB186}"/>
                </a:ext>
              </a:extLst>
            </p:cNvPr>
            <p:cNvSpPr txBox="1"/>
            <p:nvPr/>
          </p:nvSpPr>
          <p:spPr>
            <a:xfrm>
              <a:off x="1272221" y="2008193"/>
              <a:ext cx="492443" cy="116205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zh-CN" altLang="en-US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銷量</a:t>
              </a: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</a:t>
              </a:r>
              <a:r>
                <a:rPr lang="zh-CN" altLang="en-US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個</a:t>
              </a:r>
              <a:r>
                <a:rPr lang="en-US" altLang="zh-CN" sz="20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)</a:t>
              </a:r>
              <a:endParaRPr lang="zh-CN" altLang="en-US" sz="2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4" name="文字方塊 15">
              <a:extLst>
                <a:ext uri="{FF2B5EF4-FFF2-40B4-BE49-F238E27FC236}">
                  <a16:creationId xmlns:a16="http://schemas.microsoft.com/office/drawing/2014/main" xmlns="" id="{C33F2F5D-3E7A-4899-9619-9BAA5914B53F}"/>
                </a:ext>
              </a:extLst>
            </p:cNvPr>
            <p:cNvSpPr txBox="1"/>
            <p:nvPr/>
          </p:nvSpPr>
          <p:spPr>
            <a:xfrm>
              <a:off x="1577974" y="1288295"/>
              <a:ext cx="552450" cy="2725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2300"/>
                </a:lnSpc>
              </a:pPr>
              <a:r>
                <a:rPr lang="en-US" altLang="zh-CN" sz="1600" dirty="0"/>
                <a:t>80</a:t>
              </a:r>
            </a:p>
            <a:p>
              <a:pPr algn="r">
                <a:lnSpc>
                  <a:spcPts val="2300"/>
                </a:lnSpc>
              </a:pPr>
              <a:r>
                <a:rPr lang="en-US" altLang="zh-CN" sz="1600" dirty="0"/>
                <a:t>70</a:t>
              </a:r>
            </a:p>
            <a:p>
              <a:pPr algn="r">
                <a:lnSpc>
                  <a:spcPts val="2300"/>
                </a:lnSpc>
              </a:pPr>
              <a:r>
                <a:rPr lang="en-US" altLang="zh-CN" sz="1600" dirty="0"/>
                <a:t>60</a:t>
              </a:r>
            </a:p>
            <a:p>
              <a:pPr algn="r">
                <a:lnSpc>
                  <a:spcPts val="2300"/>
                </a:lnSpc>
              </a:pPr>
              <a:r>
                <a:rPr lang="en-US" altLang="zh-CN" sz="1600" dirty="0"/>
                <a:t>50</a:t>
              </a:r>
            </a:p>
            <a:p>
              <a:pPr algn="r">
                <a:lnSpc>
                  <a:spcPts val="2300"/>
                </a:lnSpc>
              </a:pPr>
              <a:r>
                <a:rPr lang="en-US" altLang="zh-CN" sz="1600" dirty="0"/>
                <a:t>40</a:t>
              </a:r>
            </a:p>
            <a:p>
              <a:pPr algn="r">
                <a:lnSpc>
                  <a:spcPts val="2300"/>
                </a:lnSpc>
              </a:pPr>
              <a:r>
                <a:rPr lang="en-US" altLang="zh-CN" sz="1600" dirty="0"/>
                <a:t>30</a:t>
              </a:r>
            </a:p>
            <a:p>
              <a:pPr algn="r">
                <a:lnSpc>
                  <a:spcPts val="2300"/>
                </a:lnSpc>
              </a:pPr>
              <a:r>
                <a:rPr lang="en-US" altLang="zh-CN" sz="1600" dirty="0"/>
                <a:t>20</a:t>
              </a:r>
            </a:p>
            <a:p>
              <a:pPr algn="r">
                <a:lnSpc>
                  <a:spcPts val="2300"/>
                </a:lnSpc>
              </a:pPr>
              <a:r>
                <a:rPr lang="en-US" altLang="zh-CN" sz="1600" dirty="0"/>
                <a:t>10</a:t>
              </a:r>
            </a:p>
            <a:p>
              <a:pPr algn="r">
                <a:lnSpc>
                  <a:spcPts val="2300"/>
                </a:lnSpc>
              </a:pPr>
              <a:r>
                <a:rPr lang="en-US" altLang="zh-CN" sz="1600" dirty="0"/>
                <a:t>0</a:t>
              </a:r>
              <a:endParaRPr lang="zh-CN" altLang="en-US" sz="1600" dirty="0"/>
            </a:p>
          </p:txBody>
        </p:sp>
      </p:grpSp>
      <p:sp>
        <p:nvSpPr>
          <p:cNvPr id="35" name="TextBox 27">
            <a:extLst>
              <a:ext uri="{FF2B5EF4-FFF2-40B4-BE49-F238E27FC236}">
                <a16:creationId xmlns:a16="http://schemas.microsoft.com/office/drawing/2014/main" xmlns="" id="{C4F08AE4-A09D-4546-AC23-909DD2416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4925" y="5069392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6" name="直線接點 20">
            <a:extLst>
              <a:ext uri="{FF2B5EF4-FFF2-40B4-BE49-F238E27FC236}">
                <a16:creationId xmlns:a16="http://schemas.microsoft.com/office/drawing/2014/main" xmlns="" id="{39493C84-B00A-4430-A7EC-313F05D44158}"/>
              </a:ext>
            </a:extLst>
          </p:cNvPr>
          <p:cNvCxnSpPr>
            <a:cxnSpLocks/>
          </p:cNvCxnSpPr>
          <p:nvPr/>
        </p:nvCxnSpPr>
        <p:spPr bwMode="auto">
          <a:xfrm>
            <a:off x="2390775" y="4662201"/>
            <a:ext cx="17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7" name="文字方塊 23">
            <a:extLst>
              <a:ext uri="{FF2B5EF4-FFF2-40B4-BE49-F238E27FC236}">
                <a16:creationId xmlns:a16="http://schemas.microsoft.com/office/drawing/2014/main" xmlns="" id="{06ACD76B-2658-40B8-9A7E-693D9C419D32}"/>
              </a:ext>
            </a:extLst>
          </p:cNvPr>
          <p:cNvSpPr txBox="1"/>
          <p:nvPr/>
        </p:nvSpPr>
        <p:spPr>
          <a:xfrm>
            <a:off x="2031997" y="2256178"/>
            <a:ext cx="703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40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字方塊 25">
            <a:extLst>
              <a:ext uri="{FF2B5EF4-FFF2-40B4-BE49-F238E27FC236}">
                <a16:creationId xmlns:a16="http://schemas.microsoft.com/office/drawing/2014/main" xmlns="" id="{8AE61990-3AB2-4D38-8E95-4AF958F7BD02}"/>
              </a:ext>
            </a:extLst>
          </p:cNvPr>
          <p:cNvSpPr txBox="1"/>
          <p:nvPr/>
        </p:nvSpPr>
        <p:spPr>
          <a:xfrm>
            <a:off x="2836384" y="2534682"/>
            <a:ext cx="703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文字方塊 27">
            <a:extLst>
              <a:ext uri="{FF2B5EF4-FFF2-40B4-BE49-F238E27FC236}">
                <a16:creationId xmlns:a16="http://schemas.microsoft.com/office/drawing/2014/main" xmlns="" id="{ABAB98AF-2607-43E7-BF90-F6C2078F06D8}"/>
              </a:ext>
            </a:extLst>
          </p:cNvPr>
          <p:cNvSpPr txBox="1"/>
          <p:nvPr/>
        </p:nvSpPr>
        <p:spPr>
          <a:xfrm>
            <a:off x="3617069" y="1393559"/>
            <a:ext cx="703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70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文字方塊 29">
            <a:extLst>
              <a:ext uri="{FF2B5EF4-FFF2-40B4-BE49-F238E27FC236}">
                <a16:creationId xmlns:a16="http://schemas.microsoft.com/office/drawing/2014/main" xmlns="" id="{711975A4-AC75-4F62-B71E-344B0D0476BC}"/>
              </a:ext>
            </a:extLst>
          </p:cNvPr>
          <p:cNvSpPr txBox="1"/>
          <p:nvPr/>
        </p:nvSpPr>
        <p:spPr>
          <a:xfrm>
            <a:off x="4409657" y="1673825"/>
            <a:ext cx="703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4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60</a:t>
            </a:r>
            <a:endParaRPr lang="zh-CN" altLang="en-US" sz="2400" dirty="0">
              <a:solidFill>
                <a:srgbClr val="00B05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1" name="文字方塊 31">
            <a:extLst>
              <a:ext uri="{FF2B5EF4-FFF2-40B4-BE49-F238E27FC236}">
                <a16:creationId xmlns:a16="http://schemas.microsoft.com/office/drawing/2014/main" xmlns="" id="{ECB96EA6-8296-4178-A9B1-4FE3E3B858C8}"/>
              </a:ext>
            </a:extLst>
          </p:cNvPr>
          <p:cNvSpPr txBox="1"/>
          <p:nvPr/>
        </p:nvSpPr>
        <p:spPr>
          <a:xfrm>
            <a:off x="6595709" y="2131144"/>
            <a:ext cx="703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60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文字方塊 33">
            <a:extLst>
              <a:ext uri="{FF2B5EF4-FFF2-40B4-BE49-F238E27FC236}">
                <a16:creationId xmlns:a16="http://schemas.microsoft.com/office/drawing/2014/main" xmlns="" id="{D5670762-5E48-4E1B-B4E7-169A97FAF8CE}"/>
              </a:ext>
            </a:extLst>
          </p:cNvPr>
          <p:cNvSpPr txBox="1"/>
          <p:nvPr/>
        </p:nvSpPr>
        <p:spPr>
          <a:xfrm>
            <a:off x="5642415" y="2498602"/>
            <a:ext cx="2532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40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70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60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文字方塊 36">
            <a:extLst>
              <a:ext uri="{FF2B5EF4-FFF2-40B4-BE49-F238E27FC236}">
                <a16:creationId xmlns:a16="http://schemas.microsoft.com/office/drawing/2014/main" xmlns="" id="{0D08B0EA-C2FA-4B69-B59D-95E46E37A8D8}"/>
              </a:ext>
            </a:extLst>
          </p:cNvPr>
          <p:cNvSpPr txBox="1"/>
          <p:nvPr/>
        </p:nvSpPr>
        <p:spPr>
          <a:xfrm>
            <a:off x="7949046" y="2311343"/>
            <a:ext cx="12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100%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44" name="直線接點 38">
            <a:extLst>
              <a:ext uri="{FF2B5EF4-FFF2-40B4-BE49-F238E27FC236}">
                <a16:creationId xmlns:a16="http://schemas.microsoft.com/office/drawing/2014/main" xmlns="" id="{553642FE-8122-44DB-93D8-F33CA049233F}"/>
              </a:ext>
            </a:extLst>
          </p:cNvPr>
          <p:cNvCxnSpPr/>
          <p:nvPr/>
        </p:nvCxnSpPr>
        <p:spPr bwMode="auto">
          <a:xfrm>
            <a:off x="5702363" y="2545184"/>
            <a:ext cx="2340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5" name="文字方塊 40">
            <a:extLst>
              <a:ext uri="{FF2B5EF4-FFF2-40B4-BE49-F238E27FC236}">
                <a16:creationId xmlns:a16="http://schemas.microsoft.com/office/drawing/2014/main" xmlns="" id="{6A67373B-2412-4F5B-AF1A-1B21F8CF8518}"/>
              </a:ext>
            </a:extLst>
          </p:cNvPr>
          <p:cNvSpPr txBox="1"/>
          <p:nvPr/>
        </p:nvSpPr>
        <p:spPr>
          <a:xfrm>
            <a:off x="5378050" y="3050648"/>
            <a:ext cx="12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= 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30%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46" name="直線接點 41">
            <a:extLst>
              <a:ext uri="{FF2B5EF4-FFF2-40B4-BE49-F238E27FC236}">
                <a16:creationId xmlns:a16="http://schemas.microsoft.com/office/drawing/2014/main" xmlns="" id="{2FB36C3C-8757-4193-8FFD-C1B8ADC4A1EE}"/>
              </a:ext>
            </a:extLst>
          </p:cNvPr>
          <p:cNvCxnSpPr>
            <a:cxnSpLocks/>
          </p:cNvCxnSpPr>
          <p:nvPr/>
        </p:nvCxnSpPr>
        <p:spPr bwMode="auto">
          <a:xfrm>
            <a:off x="4157926" y="4631721"/>
            <a:ext cx="384048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31880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5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75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25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75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35" grpId="0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5" grpId="0"/>
      <p:bldP spid="45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表格 15">
            <a:extLst>
              <a:ext uri="{FF2B5EF4-FFF2-40B4-BE49-F238E27FC236}">
                <a16:creationId xmlns:a16="http://schemas.microsoft.com/office/drawing/2014/main" xmlns="" id="{87494CAE-47FF-490D-BC5F-213DB251A9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555278"/>
              </p:ext>
            </p:extLst>
          </p:nvPr>
        </p:nvGraphicFramePr>
        <p:xfrm>
          <a:off x="3033560" y="1541872"/>
          <a:ext cx="3672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xmlns="" val="82314497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xmlns="" val="46029610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xmlns="" val="51302200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xmlns="" val="375901495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xmlns="" val="39752668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xmlns="" val="2368234227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xmlns="" val="8979619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xmlns="" val="168715392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xmlns="" val="2087833648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xmlns="" val="63122799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xmlns="" val="252132672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xmlns="" val="3882582964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xmlns="" val="147123230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xmlns="" val="382487715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xmlns="" val="3876197126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xmlns="" val="2487645056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0638097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638600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636656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3111525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4849037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8291384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710304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6683813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4762548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714842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608198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  <a:endParaRPr lang="zh-CN" altLang="en-US" sz="6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8106960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D446666-997D-8F1E-87CD-090D56F3B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DC889C56-EBCC-4E4A-BAD3-4A7A5FEC4322}"/>
              </a:ext>
            </a:extLst>
          </p:cNvPr>
          <p:cNvSpPr/>
          <p:nvPr/>
        </p:nvSpPr>
        <p:spPr bwMode="auto">
          <a:xfrm>
            <a:off x="6786832" y="1938178"/>
            <a:ext cx="868680" cy="382754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386F140A-65E7-48DB-BE61-28FC37D83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5220832"/>
            <a:ext cx="360000" cy="360363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29" name="文字方塊 2">
            <a:extLst>
              <a:ext uri="{FF2B5EF4-FFF2-40B4-BE49-F238E27FC236}">
                <a16:creationId xmlns:a16="http://schemas.microsoft.com/office/drawing/2014/main" xmlns="" id="{7C674435-3637-4C81-BA56-57A766A4F36B}"/>
              </a:ext>
            </a:extLst>
          </p:cNvPr>
          <p:cNvSpPr txBox="1"/>
          <p:nvPr/>
        </p:nvSpPr>
        <p:spPr>
          <a:xfrm>
            <a:off x="842961" y="4105196"/>
            <a:ext cx="81391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根據上圖，過去五個月平均每月使用自修室的女生人數是多少？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Text Box 117">
            <a:extLst>
              <a:ext uri="{FF2B5EF4-FFF2-40B4-BE49-F238E27FC236}">
                <a16:creationId xmlns:a16="http://schemas.microsoft.com/office/drawing/2014/main" xmlns="" id="{EFAC267C-8084-4E46-BF4F-83E1C1243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5" y="5139400"/>
            <a:ext cx="78152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A. 470           B. 500           C. 580           D. 660</a:t>
            </a:r>
          </a:p>
        </p:txBody>
      </p:sp>
      <p:sp>
        <p:nvSpPr>
          <p:cNvPr id="33" name="TextBox 27">
            <a:extLst>
              <a:ext uri="{FF2B5EF4-FFF2-40B4-BE49-F238E27FC236}">
                <a16:creationId xmlns:a16="http://schemas.microsoft.com/office/drawing/2014/main" xmlns="" id="{D60931B4-DDEF-4DF2-AC41-86A18ACEE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600" y="515333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8" name="直線接點 26">
            <a:extLst>
              <a:ext uri="{FF2B5EF4-FFF2-40B4-BE49-F238E27FC236}">
                <a16:creationId xmlns:a16="http://schemas.microsoft.com/office/drawing/2014/main" xmlns="" id="{85FA9C55-76C1-4B6E-859F-C42BE3D5D0A6}"/>
              </a:ext>
            </a:extLst>
          </p:cNvPr>
          <p:cNvCxnSpPr>
            <a:cxnSpLocks/>
          </p:cNvCxnSpPr>
          <p:nvPr/>
        </p:nvCxnSpPr>
        <p:spPr bwMode="auto">
          <a:xfrm>
            <a:off x="4495800" y="4582249"/>
            <a:ext cx="425752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0" name="直線接點 29">
            <a:extLst>
              <a:ext uri="{FF2B5EF4-FFF2-40B4-BE49-F238E27FC236}">
                <a16:creationId xmlns:a16="http://schemas.microsoft.com/office/drawing/2014/main" xmlns="" id="{CD0A8938-C756-4771-A1EA-89C8B0FD2A38}"/>
              </a:ext>
            </a:extLst>
          </p:cNvPr>
          <p:cNvCxnSpPr>
            <a:cxnSpLocks/>
          </p:cNvCxnSpPr>
          <p:nvPr/>
        </p:nvCxnSpPr>
        <p:spPr bwMode="auto">
          <a:xfrm>
            <a:off x="919237" y="5012402"/>
            <a:ext cx="7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3" name="Text Box 117">
            <a:extLst>
              <a:ext uri="{FF2B5EF4-FFF2-40B4-BE49-F238E27FC236}">
                <a16:creationId xmlns:a16="http://schemas.microsoft.com/office/drawing/2014/main" xmlns="" id="{9CC5A7E8-0185-4A27-BF61-0B11C481E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099" y="2520222"/>
            <a:ext cx="594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1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500</a:t>
            </a:r>
          </a:p>
        </p:txBody>
      </p:sp>
      <p:grpSp>
        <p:nvGrpSpPr>
          <p:cNvPr id="44" name="群組 40">
            <a:extLst>
              <a:ext uri="{FF2B5EF4-FFF2-40B4-BE49-F238E27FC236}">
                <a16:creationId xmlns:a16="http://schemas.microsoft.com/office/drawing/2014/main" xmlns="" id="{F1455207-EF96-43E6-A894-5F739CA74368}"/>
              </a:ext>
            </a:extLst>
          </p:cNvPr>
          <p:cNvGrpSpPr/>
          <p:nvPr/>
        </p:nvGrpSpPr>
        <p:grpSpPr>
          <a:xfrm>
            <a:off x="2029728" y="946023"/>
            <a:ext cx="5784312" cy="3110232"/>
            <a:chOff x="1079816" y="946023"/>
            <a:chExt cx="5784312" cy="3110232"/>
          </a:xfrm>
        </p:grpSpPr>
        <p:grpSp>
          <p:nvGrpSpPr>
            <p:cNvPr id="45" name="群組 24">
              <a:extLst>
                <a:ext uri="{FF2B5EF4-FFF2-40B4-BE49-F238E27FC236}">
                  <a16:creationId xmlns:a16="http://schemas.microsoft.com/office/drawing/2014/main" xmlns="" id="{4903DC42-A3D7-4ED5-ADC9-43A271F0E5AC}"/>
                </a:ext>
              </a:extLst>
            </p:cNvPr>
            <p:cNvGrpSpPr/>
            <p:nvPr/>
          </p:nvGrpSpPr>
          <p:grpSpPr>
            <a:xfrm>
              <a:off x="1079816" y="946023"/>
              <a:ext cx="5784312" cy="3110232"/>
              <a:chOff x="1079816" y="946023"/>
              <a:chExt cx="5784312" cy="3110232"/>
            </a:xfrm>
          </p:grpSpPr>
          <p:grpSp>
            <p:nvGrpSpPr>
              <p:cNvPr id="52" name="群組 9">
                <a:extLst>
                  <a:ext uri="{FF2B5EF4-FFF2-40B4-BE49-F238E27FC236}">
                    <a16:creationId xmlns:a16="http://schemas.microsoft.com/office/drawing/2014/main" xmlns="" id="{9CEA4555-7405-434B-B337-6827ED0C8CC5}"/>
                  </a:ext>
                </a:extLst>
              </p:cNvPr>
              <p:cNvGrpSpPr/>
              <p:nvPr/>
            </p:nvGrpSpPr>
            <p:grpSpPr>
              <a:xfrm>
                <a:off x="1079816" y="946023"/>
                <a:ext cx="5471479" cy="3110232"/>
                <a:chOff x="1470341" y="862203"/>
                <a:chExt cx="5471479" cy="3110232"/>
              </a:xfrm>
            </p:grpSpPr>
            <p:sp>
              <p:nvSpPr>
                <p:cNvPr id="57" name="文字方塊 10">
                  <a:extLst>
                    <a:ext uri="{FF2B5EF4-FFF2-40B4-BE49-F238E27FC236}">
                      <a16:creationId xmlns:a16="http://schemas.microsoft.com/office/drawing/2014/main" xmlns="" id="{6B839670-B97B-494D-961B-7AAC5C4049D8}"/>
                    </a:ext>
                  </a:extLst>
                </p:cNvPr>
                <p:cNvSpPr txBox="1"/>
                <p:nvPr/>
              </p:nvSpPr>
              <p:spPr>
                <a:xfrm>
                  <a:off x="2178843" y="862203"/>
                  <a:ext cx="4488657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300"/>
                    </a:spcAft>
                  </a:pPr>
                  <a:r>
                    <a:rPr lang="zh-TW" altLang="en-US" sz="2200" u="sng" dirty="0"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過去五個月使用自修室的學生人數</a:t>
                  </a:r>
                  <a:endParaRPr lang="zh-CN" altLang="en-US" sz="2200" u="sng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" name="文字方塊 11">
                  <a:extLst>
                    <a:ext uri="{FF2B5EF4-FFF2-40B4-BE49-F238E27FC236}">
                      <a16:creationId xmlns:a16="http://schemas.microsoft.com/office/drawing/2014/main" xmlns="" id="{DA6B1249-6D4C-4C92-B179-B619A038A902}"/>
                    </a:ext>
                  </a:extLst>
                </p:cNvPr>
                <p:cNvSpPr txBox="1"/>
                <p:nvPr/>
              </p:nvSpPr>
              <p:spPr>
                <a:xfrm>
                  <a:off x="2624613" y="3603103"/>
                  <a:ext cx="431720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300"/>
                    </a:spcAft>
                  </a:pPr>
                  <a:r>
                    <a:rPr lang="zh-CN" altLang="en-US" dirty="0"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一月    二月</a:t>
                  </a:r>
                  <a:r>
                    <a:rPr lang="zh-CN" altLang="en-US" sz="1600" dirty="0"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    </a:t>
                  </a:r>
                  <a:r>
                    <a:rPr lang="zh-CN" altLang="en-US" dirty="0"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三月</a:t>
                  </a:r>
                  <a:r>
                    <a:rPr lang="zh-CN" altLang="en-US" sz="1600" dirty="0"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    </a:t>
                  </a:r>
                  <a:r>
                    <a:rPr lang="zh-CN" altLang="en-US" dirty="0"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四月</a:t>
                  </a:r>
                  <a:r>
                    <a:rPr lang="zh-CN" altLang="en-US" sz="1600" dirty="0"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    </a:t>
                  </a:r>
                  <a:r>
                    <a:rPr lang="zh-CN" altLang="en-US" dirty="0"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五月    月份</a:t>
                  </a:r>
                </a:p>
              </p:txBody>
            </p:sp>
            <p:sp>
              <p:nvSpPr>
                <p:cNvPr id="59" name="文字方塊 12">
                  <a:extLst>
                    <a:ext uri="{FF2B5EF4-FFF2-40B4-BE49-F238E27FC236}">
                      <a16:creationId xmlns:a16="http://schemas.microsoft.com/office/drawing/2014/main" xmlns="" id="{963427F8-019D-4625-9AA2-25BDBDF38EA3}"/>
                    </a:ext>
                  </a:extLst>
                </p:cNvPr>
                <p:cNvSpPr txBox="1"/>
                <p:nvPr/>
              </p:nvSpPr>
              <p:spPr>
                <a:xfrm>
                  <a:off x="1470341" y="1947233"/>
                  <a:ext cx="492443" cy="1162050"/>
                </a:xfrm>
                <a:prstGeom prst="rect">
                  <a:avLst/>
                </a:prstGeom>
                <a:noFill/>
              </p:spPr>
              <p:txBody>
                <a:bodyPr vert="vert270" wrap="square" rtlCol="0">
                  <a:spAutoFit/>
                </a:bodyPr>
                <a:lstStyle/>
                <a:p>
                  <a:r>
                    <a:rPr lang="zh-CN" altLang="en-US" sz="2000" dirty="0"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學生人數</a:t>
                  </a:r>
                </a:p>
              </p:txBody>
            </p:sp>
            <p:sp>
              <p:nvSpPr>
                <p:cNvPr id="60" name="文字方塊 13">
                  <a:extLst>
                    <a:ext uri="{FF2B5EF4-FFF2-40B4-BE49-F238E27FC236}">
                      <a16:creationId xmlns:a16="http://schemas.microsoft.com/office/drawing/2014/main" xmlns="" id="{53F7173C-4D79-425D-BD77-241383F60BC0}"/>
                    </a:ext>
                  </a:extLst>
                </p:cNvPr>
                <p:cNvSpPr txBox="1"/>
                <p:nvPr/>
              </p:nvSpPr>
              <p:spPr>
                <a:xfrm>
                  <a:off x="1830705" y="1244658"/>
                  <a:ext cx="671988" cy="25627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>
                    <a:lnSpc>
                      <a:spcPts val="2800"/>
                    </a:lnSpc>
                  </a:pPr>
                  <a:r>
                    <a:rPr lang="en-US" altLang="zh-CN" sz="1600" dirty="0"/>
                    <a:t>1200</a:t>
                  </a:r>
                </a:p>
                <a:p>
                  <a:pPr algn="r">
                    <a:lnSpc>
                      <a:spcPts val="2800"/>
                    </a:lnSpc>
                  </a:pPr>
                  <a:r>
                    <a:rPr lang="en-US" altLang="zh-CN" sz="1600" dirty="0"/>
                    <a:t>1000</a:t>
                  </a:r>
                </a:p>
                <a:p>
                  <a:pPr algn="r">
                    <a:lnSpc>
                      <a:spcPts val="2800"/>
                    </a:lnSpc>
                  </a:pPr>
                  <a:r>
                    <a:rPr lang="en-US" altLang="zh-CN" sz="1600" dirty="0"/>
                    <a:t>800</a:t>
                  </a:r>
                </a:p>
                <a:p>
                  <a:pPr algn="r">
                    <a:lnSpc>
                      <a:spcPts val="2800"/>
                    </a:lnSpc>
                  </a:pPr>
                  <a:r>
                    <a:rPr lang="en-US" altLang="zh-CN" sz="1600" dirty="0"/>
                    <a:t>600</a:t>
                  </a:r>
                </a:p>
                <a:p>
                  <a:pPr algn="r">
                    <a:lnSpc>
                      <a:spcPts val="2800"/>
                    </a:lnSpc>
                  </a:pPr>
                  <a:r>
                    <a:rPr lang="en-US" altLang="zh-CN" sz="1600" dirty="0"/>
                    <a:t>400</a:t>
                  </a:r>
                </a:p>
                <a:p>
                  <a:pPr algn="r">
                    <a:lnSpc>
                      <a:spcPts val="2800"/>
                    </a:lnSpc>
                  </a:pPr>
                  <a:r>
                    <a:rPr lang="en-US" altLang="zh-CN" sz="1600" dirty="0"/>
                    <a:t>200</a:t>
                  </a:r>
                </a:p>
                <a:p>
                  <a:pPr algn="r">
                    <a:lnSpc>
                      <a:spcPts val="2800"/>
                    </a:lnSpc>
                  </a:pPr>
                  <a:r>
                    <a:rPr lang="en-US" altLang="zh-CN" sz="1600" dirty="0"/>
                    <a:t>0</a:t>
                  </a:r>
                  <a:endParaRPr lang="zh-CN" altLang="en-US" sz="1600" dirty="0"/>
                </a:p>
              </p:txBody>
            </p:sp>
          </p:grpSp>
          <p:sp>
            <p:nvSpPr>
              <p:cNvPr id="53" name="矩形 52">
                <a:extLst>
                  <a:ext uri="{FF2B5EF4-FFF2-40B4-BE49-F238E27FC236}">
                    <a16:creationId xmlns:a16="http://schemas.microsoft.com/office/drawing/2014/main" xmlns="" id="{AE2C880E-1DC6-4B12-B075-952ED6DA554C}"/>
                  </a:ext>
                </a:extLst>
              </p:cNvPr>
              <p:cNvSpPr/>
              <p:nvPr/>
            </p:nvSpPr>
            <p:spPr bwMode="auto">
              <a:xfrm>
                <a:off x="5901471" y="1609929"/>
                <a:ext cx="216000" cy="252000"/>
              </a:xfrm>
              <a:prstGeom prst="rect">
                <a:avLst/>
              </a:prstGeom>
              <a:solidFill>
                <a:schemeClr val="accent1">
                  <a:lumMod val="9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54" name="矩形 53">
                <a:extLst>
                  <a:ext uri="{FF2B5EF4-FFF2-40B4-BE49-F238E27FC236}">
                    <a16:creationId xmlns:a16="http://schemas.microsoft.com/office/drawing/2014/main" xmlns="" id="{CA4A48B6-B4C7-4587-B808-81A75C16A0B6}"/>
                  </a:ext>
                </a:extLst>
              </p:cNvPr>
              <p:cNvSpPr/>
              <p:nvPr/>
            </p:nvSpPr>
            <p:spPr bwMode="auto">
              <a:xfrm>
                <a:off x="5901471" y="2001281"/>
                <a:ext cx="216000" cy="252000"/>
              </a:xfrm>
              <a:prstGeom prst="rect">
                <a:avLst/>
              </a:prstGeom>
              <a:solidFill>
                <a:srgbClr val="FFF2C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55" name="文字方塊 21">
                <a:extLst>
                  <a:ext uri="{FF2B5EF4-FFF2-40B4-BE49-F238E27FC236}">
                    <a16:creationId xmlns:a16="http://schemas.microsoft.com/office/drawing/2014/main" xmlns="" id="{1BB56F73-9418-4738-A4CF-FBA865938410}"/>
                  </a:ext>
                </a:extLst>
              </p:cNvPr>
              <p:cNvSpPr txBox="1"/>
              <p:nvPr/>
            </p:nvSpPr>
            <p:spPr>
              <a:xfrm>
                <a:off x="6105111" y="1930558"/>
                <a:ext cx="7590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女生</a:t>
                </a:r>
              </a:p>
            </p:txBody>
          </p:sp>
          <p:sp>
            <p:nvSpPr>
              <p:cNvPr id="56" name="文字方塊 23">
                <a:extLst>
                  <a:ext uri="{FF2B5EF4-FFF2-40B4-BE49-F238E27FC236}">
                    <a16:creationId xmlns:a16="http://schemas.microsoft.com/office/drawing/2014/main" xmlns="" id="{0A9507FD-2D87-4C16-B9FE-AC6DD84F53C9}"/>
                  </a:ext>
                </a:extLst>
              </p:cNvPr>
              <p:cNvSpPr txBox="1"/>
              <p:nvPr/>
            </p:nvSpPr>
            <p:spPr>
              <a:xfrm>
                <a:off x="6105111" y="1547804"/>
                <a:ext cx="7590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男生</a:t>
                </a:r>
              </a:p>
            </p:txBody>
          </p:sp>
        </p:grpSp>
        <p:cxnSp>
          <p:nvCxnSpPr>
            <p:cNvPr id="46" name="直線接點 34">
              <a:extLst>
                <a:ext uri="{FF2B5EF4-FFF2-40B4-BE49-F238E27FC236}">
                  <a16:creationId xmlns:a16="http://schemas.microsoft.com/office/drawing/2014/main" xmlns="" id="{6C074446-CF3B-4FCD-96BD-EE52AE281EB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083648" y="1721778"/>
              <a:ext cx="72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47" name="直線接點 35">
              <a:extLst>
                <a:ext uri="{FF2B5EF4-FFF2-40B4-BE49-F238E27FC236}">
                  <a16:creationId xmlns:a16="http://schemas.microsoft.com/office/drawing/2014/main" xmlns="" id="{A9B0A312-97B7-4BF6-8632-0FBF49B6998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083648" y="2080871"/>
              <a:ext cx="72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48" name="直線接點 36">
              <a:extLst>
                <a:ext uri="{FF2B5EF4-FFF2-40B4-BE49-F238E27FC236}">
                  <a16:creationId xmlns:a16="http://schemas.microsoft.com/office/drawing/2014/main" xmlns="" id="{2FB9C99F-356C-4674-9B2C-F0043FBA27F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083648" y="2439964"/>
              <a:ext cx="72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49" name="直線接點 37">
              <a:extLst>
                <a:ext uri="{FF2B5EF4-FFF2-40B4-BE49-F238E27FC236}">
                  <a16:creationId xmlns:a16="http://schemas.microsoft.com/office/drawing/2014/main" xmlns="" id="{C4FE6614-1FC4-4FE4-A86B-67F816E9347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083648" y="2799057"/>
              <a:ext cx="72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0" name="直線接點 38">
              <a:extLst>
                <a:ext uri="{FF2B5EF4-FFF2-40B4-BE49-F238E27FC236}">
                  <a16:creationId xmlns:a16="http://schemas.microsoft.com/office/drawing/2014/main" xmlns="" id="{A3CCB84E-12DD-4680-9CF4-F75C1CFFF9A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083648" y="3158150"/>
              <a:ext cx="72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1" name="直線接點 39">
              <a:extLst>
                <a:ext uri="{FF2B5EF4-FFF2-40B4-BE49-F238E27FC236}">
                  <a16:creationId xmlns:a16="http://schemas.microsoft.com/office/drawing/2014/main" xmlns="" id="{8E9FE666-7B32-43BF-882C-9B1564A2EF2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083648" y="3517241"/>
              <a:ext cx="72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61" name="Text Box 117">
            <a:extLst>
              <a:ext uri="{FF2B5EF4-FFF2-40B4-BE49-F238E27FC236}">
                <a16:creationId xmlns:a16="http://schemas.microsoft.com/office/drawing/2014/main" xmlns="" id="{E51887C8-0F42-44BC-90FC-862B57574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637" y="2869165"/>
            <a:ext cx="594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1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300</a:t>
            </a:r>
          </a:p>
        </p:txBody>
      </p:sp>
      <p:sp>
        <p:nvSpPr>
          <p:cNvPr id="62" name="Text Box 117">
            <a:extLst>
              <a:ext uri="{FF2B5EF4-FFF2-40B4-BE49-F238E27FC236}">
                <a16:creationId xmlns:a16="http://schemas.microsoft.com/office/drawing/2014/main" xmlns="" id="{B4BE33A8-8F60-46B1-85FB-56D3543BE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2440" y="2520222"/>
            <a:ext cx="594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1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500</a:t>
            </a:r>
          </a:p>
        </p:txBody>
      </p:sp>
      <p:sp>
        <p:nvSpPr>
          <p:cNvPr id="63" name="Text Box 117">
            <a:extLst>
              <a:ext uri="{FF2B5EF4-FFF2-40B4-BE49-F238E27FC236}">
                <a16:creationId xmlns:a16="http://schemas.microsoft.com/office/drawing/2014/main" xmlns="" id="{11362430-646C-4EBB-9D8E-1F78AE0BE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9722" y="2676879"/>
            <a:ext cx="594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1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400</a:t>
            </a:r>
          </a:p>
        </p:txBody>
      </p:sp>
      <p:sp>
        <p:nvSpPr>
          <p:cNvPr id="64" name="Text Box 117">
            <a:extLst>
              <a:ext uri="{FF2B5EF4-FFF2-40B4-BE49-F238E27FC236}">
                <a16:creationId xmlns:a16="http://schemas.microsoft.com/office/drawing/2014/main" xmlns="" id="{6A0B5511-54FC-41EA-B48E-217288C75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8318" y="1960976"/>
            <a:ext cx="594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1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800</a:t>
            </a:r>
          </a:p>
        </p:txBody>
      </p:sp>
      <p:sp>
        <p:nvSpPr>
          <p:cNvPr id="65" name="Text Box 117">
            <a:extLst>
              <a:ext uri="{FF2B5EF4-FFF2-40B4-BE49-F238E27FC236}">
                <a16:creationId xmlns:a16="http://schemas.microsoft.com/office/drawing/2014/main" xmlns="" id="{976A2B6A-23D2-4FD4-8347-23C911CCB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72" y="3087171"/>
            <a:ext cx="244445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每一格表示</a:t>
            </a:r>
            <a:r>
              <a:rPr lang="en-US" altLang="zh-TW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人，每半格表示</a:t>
            </a:r>
            <a:r>
              <a:rPr lang="en-US" altLang="zh-TW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100</a:t>
            </a: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人。</a:t>
            </a:r>
            <a:endParaRPr lang="en-US" altLang="zh-TW" sz="20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66" name="直線接點 53">
            <a:extLst>
              <a:ext uri="{FF2B5EF4-FFF2-40B4-BE49-F238E27FC236}">
                <a16:creationId xmlns:a16="http://schemas.microsoft.com/office/drawing/2014/main" xmlns="" id="{CB844D8D-0CB7-42CB-95A1-A7C8051C6844}"/>
              </a:ext>
            </a:extLst>
          </p:cNvPr>
          <p:cNvCxnSpPr/>
          <p:nvPr/>
        </p:nvCxnSpPr>
        <p:spPr bwMode="auto">
          <a:xfrm>
            <a:off x="2614548" y="3446766"/>
            <a:ext cx="360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67" name="Text Box 117">
            <a:extLst>
              <a:ext uri="{FF2B5EF4-FFF2-40B4-BE49-F238E27FC236}">
                <a16:creationId xmlns:a16="http://schemas.microsoft.com/office/drawing/2014/main" xmlns="" id="{017E4D27-6B62-4D35-AB7B-9A0F33880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642" y="4631356"/>
            <a:ext cx="47757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(500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400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800)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8" name="Text Box 117">
            <a:extLst>
              <a:ext uri="{FF2B5EF4-FFF2-40B4-BE49-F238E27FC236}">
                <a16:creationId xmlns:a16="http://schemas.microsoft.com/office/drawing/2014/main" xmlns="" id="{F2E7C03F-DDC8-4F7E-B361-5DE49C83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5579" y="4631356"/>
            <a:ext cx="12675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500</a:t>
            </a:r>
          </a:p>
        </p:txBody>
      </p:sp>
    </p:spTree>
    <p:extLst>
      <p:ext uri="{BB962C8B-B14F-4D97-AF65-F5344CB8AC3E}">
        <p14:creationId xmlns:p14="http://schemas.microsoft.com/office/powerpoint/2010/main" val="343756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3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8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3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8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7" grpId="0" animBg="1"/>
      <p:bldP spid="33" grpId="0"/>
      <p:bldP spid="43" grpId="0"/>
      <p:bldP spid="43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7" grpId="0"/>
      <p:bldP spid="67" grpId="1"/>
      <p:bldP spid="68" grpId="0"/>
      <p:bldP spid="68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矩形 156">
            <a:extLst>
              <a:ext uri="{FF2B5EF4-FFF2-40B4-BE49-F238E27FC236}">
                <a16:creationId xmlns:a16="http://schemas.microsoft.com/office/drawing/2014/main" xmlns="" id="{580D4265-77A3-42AF-9472-B012923C74D1}"/>
              </a:ext>
            </a:extLst>
          </p:cNvPr>
          <p:cNvSpPr/>
          <p:nvPr/>
        </p:nvSpPr>
        <p:spPr bwMode="auto">
          <a:xfrm>
            <a:off x="4113844" y="5495469"/>
            <a:ext cx="566370" cy="396000"/>
          </a:xfrm>
          <a:prstGeom prst="rect">
            <a:avLst/>
          </a:prstGeom>
          <a:solidFill>
            <a:srgbClr val="FFCDF2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10" name="矩形 109">
            <a:extLst>
              <a:ext uri="{FF2B5EF4-FFF2-40B4-BE49-F238E27FC236}">
                <a16:creationId xmlns:a16="http://schemas.microsoft.com/office/drawing/2014/main" xmlns="" id="{22B688CB-2C51-4206-9D32-C5D6EF21168C}"/>
              </a:ext>
            </a:extLst>
          </p:cNvPr>
          <p:cNvSpPr/>
          <p:nvPr/>
        </p:nvSpPr>
        <p:spPr bwMode="auto">
          <a:xfrm>
            <a:off x="1394227" y="3950708"/>
            <a:ext cx="4142161" cy="396000"/>
          </a:xfrm>
          <a:prstGeom prst="rect">
            <a:avLst/>
          </a:prstGeom>
          <a:solidFill>
            <a:srgbClr val="FFCDF2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5" name="矩形 124">
            <a:extLst>
              <a:ext uri="{FF2B5EF4-FFF2-40B4-BE49-F238E27FC236}">
                <a16:creationId xmlns:a16="http://schemas.microsoft.com/office/drawing/2014/main" xmlns="" id="{A0EF7926-87C4-4565-9895-3D2D783A6643}"/>
              </a:ext>
            </a:extLst>
          </p:cNvPr>
          <p:cNvSpPr/>
          <p:nvPr/>
        </p:nvSpPr>
        <p:spPr bwMode="auto">
          <a:xfrm>
            <a:off x="1386277" y="4525968"/>
            <a:ext cx="3304994" cy="396000"/>
          </a:xfrm>
          <a:prstGeom prst="rect">
            <a:avLst/>
          </a:prstGeom>
          <a:solidFill>
            <a:srgbClr val="FFCDF2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48" name="矩形 147">
            <a:extLst>
              <a:ext uri="{FF2B5EF4-FFF2-40B4-BE49-F238E27FC236}">
                <a16:creationId xmlns:a16="http://schemas.microsoft.com/office/drawing/2014/main" xmlns="" id="{865200E1-4516-4792-85EE-100AE70E27C3}"/>
              </a:ext>
            </a:extLst>
          </p:cNvPr>
          <p:cNvSpPr/>
          <p:nvPr/>
        </p:nvSpPr>
        <p:spPr bwMode="auto">
          <a:xfrm>
            <a:off x="1380012" y="5024967"/>
            <a:ext cx="1076941" cy="396000"/>
          </a:xfrm>
          <a:prstGeom prst="rect">
            <a:avLst/>
          </a:prstGeom>
          <a:solidFill>
            <a:srgbClr val="FFCDF2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49" name="矩形 148">
            <a:extLst>
              <a:ext uri="{FF2B5EF4-FFF2-40B4-BE49-F238E27FC236}">
                <a16:creationId xmlns:a16="http://schemas.microsoft.com/office/drawing/2014/main" xmlns="" id="{CE1455E4-8E70-409D-9004-21A83C820BD8}"/>
              </a:ext>
            </a:extLst>
          </p:cNvPr>
          <p:cNvSpPr/>
          <p:nvPr/>
        </p:nvSpPr>
        <p:spPr bwMode="auto">
          <a:xfrm>
            <a:off x="3060081" y="3340077"/>
            <a:ext cx="613586" cy="396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50" name="矩形 149">
            <a:extLst>
              <a:ext uri="{FF2B5EF4-FFF2-40B4-BE49-F238E27FC236}">
                <a16:creationId xmlns:a16="http://schemas.microsoft.com/office/drawing/2014/main" xmlns="" id="{C08087E8-BC1A-4C3F-804E-C95D3D56FF83}"/>
              </a:ext>
            </a:extLst>
          </p:cNvPr>
          <p:cNvSpPr/>
          <p:nvPr/>
        </p:nvSpPr>
        <p:spPr bwMode="auto">
          <a:xfrm>
            <a:off x="6886012" y="3823598"/>
            <a:ext cx="724474" cy="61200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79" name="矩形 178">
            <a:extLst>
              <a:ext uri="{FF2B5EF4-FFF2-40B4-BE49-F238E27FC236}">
                <a16:creationId xmlns:a16="http://schemas.microsoft.com/office/drawing/2014/main" xmlns="" id="{8E668B1C-4B88-49E6-8550-31E680CB0B18}"/>
              </a:ext>
            </a:extLst>
          </p:cNvPr>
          <p:cNvSpPr/>
          <p:nvPr/>
        </p:nvSpPr>
        <p:spPr bwMode="auto">
          <a:xfrm>
            <a:off x="1375539" y="5500113"/>
            <a:ext cx="3315732" cy="396000"/>
          </a:xfrm>
          <a:prstGeom prst="rect">
            <a:avLst/>
          </a:prstGeom>
          <a:solidFill>
            <a:srgbClr val="FFCDF2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grpSp>
        <p:nvGrpSpPr>
          <p:cNvPr id="104" name="组合 103">
            <a:extLst>
              <a:ext uri="{FF2B5EF4-FFF2-40B4-BE49-F238E27FC236}">
                <a16:creationId xmlns:a16="http://schemas.microsoft.com/office/drawing/2014/main" xmlns="" id="{679D6BDF-C80C-4B87-AAF7-965C301460FB}"/>
              </a:ext>
            </a:extLst>
          </p:cNvPr>
          <p:cNvGrpSpPr/>
          <p:nvPr/>
        </p:nvGrpSpPr>
        <p:grpSpPr>
          <a:xfrm>
            <a:off x="2032049" y="793475"/>
            <a:ext cx="3494275" cy="2518019"/>
            <a:chOff x="5687253" y="2575185"/>
            <a:chExt cx="3494275" cy="2518019"/>
          </a:xfrm>
        </p:grpSpPr>
        <p:grpSp>
          <p:nvGrpSpPr>
            <p:cNvPr id="37" name="组合 36">
              <a:extLst>
                <a:ext uri="{FF2B5EF4-FFF2-40B4-BE49-F238E27FC236}">
                  <a16:creationId xmlns:a16="http://schemas.microsoft.com/office/drawing/2014/main" xmlns="" id="{07E2AE2A-5C24-4B94-96C5-85B038AD7322}"/>
                </a:ext>
              </a:extLst>
            </p:cNvPr>
            <p:cNvGrpSpPr/>
            <p:nvPr/>
          </p:nvGrpSpPr>
          <p:grpSpPr>
            <a:xfrm>
              <a:off x="6444125" y="3034078"/>
              <a:ext cx="2054112" cy="2059126"/>
              <a:chOff x="5892771" y="2882444"/>
              <a:chExt cx="2054112" cy="2059126"/>
            </a:xfrm>
          </p:grpSpPr>
          <p:sp>
            <p:nvSpPr>
              <p:cNvPr id="29" name="弧形 28">
                <a:extLst>
                  <a:ext uri="{FF2B5EF4-FFF2-40B4-BE49-F238E27FC236}">
                    <a16:creationId xmlns:a16="http://schemas.microsoft.com/office/drawing/2014/main" xmlns="" id="{2A637956-6D4F-98D8-11CC-45D1BAC12B3B}"/>
                  </a:ext>
                </a:extLst>
              </p:cNvPr>
              <p:cNvSpPr/>
              <p:nvPr/>
            </p:nvSpPr>
            <p:spPr bwMode="auto">
              <a:xfrm>
                <a:off x="5892771" y="2882444"/>
                <a:ext cx="2052000" cy="2052000"/>
              </a:xfrm>
              <a:prstGeom prst="arc">
                <a:avLst>
                  <a:gd name="adj1" fmla="val 16209209"/>
                  <a:gd name="adj2" fmla="val 3603543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7" name="弧形 76">
                <a:extLst>
                  <a:ext uri="{FF2B5EF4-FFF2-40B4-BE49-F238E27FC236}">
                    <a16:creationId xmlns:a16="http://schemas.microsoft.com/office/drawing/2014/main" xmlns="" id="{0D42DC43-274B-45A6-BEE3-5B2F288132FE}"/>
                  </a:ext>
                </a:extLst>
              </p:cNvPr>
              <p:cNvSpPr/>
              <p:nvPr/>
            </p:nvSpPr>
            <p:spPr bwMode="auto">
              <a:xfrm>
                <a:off x="5894883" y="2888124"/>
                <a:ext cx="2052000" cy="2052000"/>
              </a:xfrm>
              <a:prstGeom prst="arc">
                <a:avLst>
                  <a:gd name="adj1" fmla="val 3617928"/>
                  <a:gd name="adj2" fmla="val 8980934"/>
                </a:avLst>
              </a:prstGeom>
              <a:solidFill>
                <a:srgbClr val="CBCBCB"/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0" name="弧形 79">
                <a:extLst>
                  <a:ext uri="{FF2B5EF4-FFF2-40B4-BE49-F238E27FC236}">
                    <a16:creationId xmlns:a16="http://schemas.microsoft.com/office/drawing/2014/main" xmlns="" id="{FFDB037D-0403-4327-8557-79AFD2826ADE}"/>
                  </a:ext>
                </a:extLst>
              </p:cNvPr>
              <p:cNvSpPr/>
              <p:nvPr/>
            </p:nvSpPr>
            <p:spPr bwMode="auto">
              <a:xfrm>
                <a:off x="5894173" y="2889570"/>
                <a:ext cx="2052000" cy="2052000"/>
              </a:xfrm>
              <a:prstGeom prst="arc">
                <a:avLst>
                  <a:gd name="adj1" fmla="val 8999640"/>
                  <a:gd name="adj2" fmla="val 10804253"/>
                </a:avLst>
              </a:prstGeom>
              <a:solidFill>
                <a:srgbClr val="969696"/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03" name="组合 102">
              <a:extLst>
                <a:ext uri="{FF2B5EF4-FFF2-40B4-BE49-F238E27FC236}">
                  <a16:creationId xmlns:a16="http://schemas.microsoft.com/office/drawing/2014/main" xmlns="" id="{77FB64D9-6CD6-4756-933A-A02F12FFC216}"/>
                </a:ext>
              </a:extLst>
            </p:cNvPr>
            <p:cNvGrpSpPr/>
            <p:nvPr/>
          </p:nvGrpSpPr>
          <p:grpSpPr>
            <a:xfrm>
              <a:off x="5687253" y="2575185"/>
              <a:ext cx="3494275" cy="2510483"/>
              <a:chOff x="5687253" y="2575185"/>
              <a:chExt cx="3494275" cy="2510483"/>
            </a:xfrm>
          </p:grpSpPr>
          <p:sp>
            <p:nvSpPr>
              <p:cNvPr id="21" name="Text Box 117">
                <a:extLst>
                  <a:ext uri="{FF2B5EF4-FFF2-40B4-BE49-F238E27FC236}">
                    <a16:creationId xmlns:a16="http://schemas.microsoft.com/office/drawing/2014/main" xmlns="" id="{0A3F7E7C-2DC2-08D2-646C-D2ACEAD85C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3907" y="2575185"/>
                <a:ext cx="264508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zh-TW" altLang="en-US" sz="2400" u="sng" dirty="0">
                    <a:ea typeface="標楷體" panose="03000509000000000000" pitchFamily="65" charset="-120"/>
                    <a:cs typeface="Arial" panose="020B0604020202020204" pitchFamily="34" charset="0"/>
                  </a:rPr>
                  <a:t>某酒店的房間數量</a:t>
                </a:r>
                <a:endParaRPr lang="en-US" altLang="zh-TW" sz="2400" u="sng" dirty="0"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grpSp>
            <p:nvGrpSpPr>
              <p:cNvPr id="102" name="组合 101">
                <a:extLst>
                  <a:ext uri="{FF2B5EF4-FFF2-40B4-BE49-F238E27FC236}">
                    <a16:creationId xmlns:a16="http://schemas.microsoft.com/office/drawing/2014/main" xmlns="" id="{C4AD5A32-6807-4937-9A67-550D536CA3BD}"/>
                  </a:ext>
                </a:extLst>
              </p:cNvPr>
              <p:cNvGrpSpPr/>
              <p:nvPr/>
            </p:nvGrpSpPr>
            <p:grpSpPr>
              <a:xfrm>
                <a:off x="5687253" y="3033668"/>
                <a:ext cx="3494275" cy="2052000"/>
                <a:chOff x="5687253" y="3033668"/>
                <a:chExt cx="3494275" cy="2052000"/>
              </a:xfrm>
            </p:grpSpPr>
            <p:grpSp>
              <p:nvGrpSpPr>
                <p:cNvPr id="36" name="组合 35">
                  <a:extLst>
                    <a:ext uri="{FF2B5EF4-FFF2-40B4-BE49-F238E27FC236}">
                      <a16:creationId xmlns:a16="http://schemas.microsoft.com/office/drawing/2014/main" xmlns="" id="{5692338C-DE2F-4DCC-85CF-F81CAAA348FC}"/>
                    </a:ext>
                  </a:extLst>
                </p:cNvPr>
                <p:cNvGrpSpPr/>
                <p:nvPr/>
              </p:nvGrpSpPr>
              <p:grpSpPr>
                <a:xfrm>
                  <a:off x="5687253" y="3459411"/>
                  <a:ext cx="3494275" cy="1361938"/>
                  <a:chOff x="5135899" y="3307777"/>
                  <a:chExt cx="3494275" cy="1361938"/>
                </a:xfrm>
              </p:grpSpPr>
              <p:sp>
                <p:nvSpPr>
                  <p:cNvPr id="13" name="Text Box 117">
                    <a:extLst>
                      <a:ext uri="{FF2B5EF4-FFF2-40B4-BE49-F238E27FC236}">
                        <a16:creationId xmlns:a16="http://schemas.microsoft.com/office/drawing/2014/main" xmlns="" id="{877214FB-5E1B-1CF4-49AA-242A0C76C7F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77229" y="3307777"/>
                    <a:ext cx="733028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>
                      <a:spcBef>
                        <a:spcPts val="0"/>
                      </a:spcBef>
                      <a:spcAft>
                        <a:spcPts val="600"/>
                      </a:spcAft>
                      <a:buNone/>
                    </a:pPr>
                    <a:r>
                      <a:rPr lang="en-US" altLang="zh-CN" sz="2400" dirty="0">
                        <a:ea typeface="標楷體" panose="03000509000000000000" pitchFamily="65" charset="-120"/>
                        <a:cs typeface="Arial" panose="020B0604020202020204" pitchFamily="34" charset="0"/>
                      </a:rPr>
                      <a:t>2</a:t>
                    </a:r>
                    <a:r>
                      <a:rPr lang="zh-CN" altLang="en-US" sz="2400" dirty="0">
                        <a:ea typeface="標楷體" panose="03000509000000000000" pitchFamily="65" charset="-120"/>
                        <a:cs typeface="Arial" panose="020B0604020202020204" pitchFamily="34" charset="0"/>
                      </a:rPr>
                      <a:t>樓</a:t>
                    </a:r>
                    <a:endParaRPr lang="en-US" altLang="zh-TW" sz="2400" dirty="0">
                      <a:ea typeface="標楷體" panose="03000509000000000000" pitchFamily="65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" name="Text Box 117">
                    <a:extLst>
                      <a:ext uri="{FF2B5EF4-FFF2-40B4-BE49-F238E27FC236}">
                        <a16:creationId xmlns:a16="http://schemas.microsoft.com/office/drawing/2014/main" xmlns="" id="{845BDE60-6375-D348-FAE0-BAA4602F304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26905" y="4208050"/>
                    <a:ext cx="683343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>
                      <a:spcBef>
                        <a:spcPts val="0"/>
                      </a:spcBef>
                      <a:spcAft>
                        <a:spcPts val="600"/>
                      </a:spcAft>
                      <a:buNone/>
                    </a:pPr>
                    <a:r>
                      <a:rPr lang="en-US" altLang="zh-CN" sz="2400" dirty="0">
                        <a:ea typeface="標楷體" panose="03000509000000000000" pitchFamily="65" charset="-120"/>
                        <a:cs typeface="Arial" panose="020B0604020202020204" pitchFamily="34" charset="0"/>
                      </a:rPr>
                      <a:t>4</a:t>
                    </a:r>
                    <a:r>
                      <a:rPr lang="zh-CN" altLang="en-US" sz="2400" dirty="0">
                        <a:ea typeface="標楷體" panose="03000509000000000000" pitchFamily="65" charset="-120"/>
                        <a:cs typeface="Arial" panose="020B0604020202020204" pitchFamily="34" charset="0"/>
                      </a:rPr>
                      <a:t>樓</a:t>
                    </a:r>
                    <a:endParaRPr lang="en-US" altLang="zh-TW" sz="2400" dirty="0">
                      <a:ea typeface="標楷體" panose="03000509000000000000" pitchFamily="65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7" name="Text Box 117">
                    <a:extLst>
                      <a:ext uri="{FF2B5EF4-FFF2-40B4-BE49-F238E27FC236}">
                        <a16:creationId xmlns:a16="http://schemas.microsoft.com/office/drawing/2014/main" xmlns="" id="{C8C188B8-D65D-90E0-B1BF-FD634DE24EE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49383" y="3575667"/>
                    <a:ext cx="869105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>
                      <a:spcBef>
                        <a:spcPts val="0"/>
                      </a:spcBef>
                      <a:spcAft>
                        <a:spcPts val="600"/>
                      </a:spcAft>
                      <a:buNone/>
                    </a:pPr>
                    <a:r>
                      <a:rPr lang="en-US" altLang="zh-CN" sz="2400" dirty="0">
                        <a:ea typeface="標楷體" panose="03000509000000000000" pitchFamily="65" charset="-120"/>
                        <a:cs typeface="Arial" panose="020B0604020202020204" pitchFamily="34" charset="0"/>
                      </a:rPr>
                      <a:t>150°</a:t>
                    </a:r>
                    <a:endParaRPr lang="en-US" altLang="zh-TW" sz="2400" dirty="0">
                      <a:ea typeface="標楷體" panose="03000509000000000000" pitchFamily="65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9" name="Text Box 117">
                    <a:extLst>
                      <a:ext uri="{FF2B5EF4-FFF2-40B4-BE49-F238E27FC236}">
                        <a16:creationId xmlns:a16="http://schemas.microsoft.com/office/drawing/2014/main" xmlns="" id="{6BCE9318-0961-E588-2E84-49AC111708C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055519" y="3836601"/>
                    <a:ext cx="683346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kumimoji="1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kumimoji="1"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kumimoji="1"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kumimoji="1"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>
                      <a:spcBef>
                        <a:spcPts val="0"/>
                      </a:spcBef>
                      <a:spcAft>
                        <a:spcPts val="600"/>
                      </a:spcAft>
                      <a:buNone/>
                    </a:pPr>
                    <a:r>
                      <a:rPr lang="en-US" altLang="zh-CN" sz="2400" dirty="0">
                        <a:ea typeface="標楷體" panose="03000509000000000000" pitchFamily="65" charset="-120"/>
                        <a:cs typeface="Arial" panose="020B0604020202020204" pitchFamily="34" charset="0"/>
                      </a:rPr>
                      <a:t>30°</a:t>
                    </a:r>
                    <a:endParaRPr lang="en-US" altLang="zh-TW" sz="2400" dirty="0">
                      <a:ea typeface="標楷體" panose="03000509000000000000" pitchFamily="65" charset="-120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12" name="组合 11">
                    <a:extLst>
                      <a:ext uri="{FF2B5EF4-FFF2-40B4-BE49-F238E27FC236}">
                        <a16:creationId xmlns:a16="http://schemas.microsoft.com/office/drawing/2014/main" xmlns="" id="{E6E6DC7A-6FFB-4118-A61D-BE8401DD196C}"/>
                      </a:ext>
                    </a:extLst>
                  </p:cNvPr>
                  <p:cNvGrpSpPr/>
                  <p:nvPr/>
                </p:nvGrpSpPr>
                <p:grpSpPr>
                  <a:xfrm>
                    <a:off x="5135899" y="3899140"/>
                    <a:ext cx="902611" cy="461665"/>
                    <a:chOff x="5135899" y="3899140"/>
                    <a:chExt cx="902611" cy="461665"/>
                  </a:xfrm>
                </p:grpSpPr>
                <p:cxnSp>
                  <p:nvCxnSpPr>
                    <p:cNvPr id="6" name="直接箭头连接符 5">
                      <a:extLst>
                        <a:ext uri="{FF2B5EF4-FFF2-40B4-BE49-F238E27FC236}">
                          <a16:creationId xmlns:a16="http://schemas.microsoft.com/office/drawing/2014/main" xmlns="" id="{E329C413-9140-4C2C-BCDB-88FE91A8B46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 bwMode="auto">
                    <a:xfrm>
                      <a:off x="5678510" y="4142844"/>
                      <a:ext cx="360000" cy="0"/>
                    </a:xfrm>
                    <a:prstGeom prst="straightConnector1">
                      <a:avLst/>
                    </a:prstGeom>
                    <a:noFill/>
                    <a:ln w="12700" algn="ctr">
                      <a:solidFill>
                        <a:schemeClr val="tx1"/>
                      </a:solidFill>
                      <a:prstDash val="solid"/>
                      <a:round/>
                      <a:headEnd/>
                      <a:tailEnd type="triangle"/>
                    </a:ln>
                  </p:spPr>
                </p:cxnSp>
                <p:sp>
                  <p:nvSpPr>
                    <p:cNvPr id="61" name="Text Box 117">
                      <a:extLst>
                        <a:ext uri="{FF2B5EF4-FFF2-40B4-BE49-F238E27FC236}">
                          <a16:creationId xmlns:a16="http://schemas.microsoft.com/office/drawing/2014/main" xmlns="" id="{B0EAC2A1-3780-453D-BB7B-2D7F01C738E1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35899" y="3899140"/>
                      <a:ext cx="691474" cy="4616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Char char="•"/>
                        <a:defRPr kumimoji="1"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eaLnBrk="1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altLang="zh-CN" sz="2400" dirty="0"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CN" altLang="en-US" sz="2400" dirty="0"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樓</a:t>
                      </a:r>
                      <a:endParaRPr lang="en-US" altLang="zh-TW" sz="2400" dirty="0"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63" name="组合 62">
                    <a:extLst>
                      <a:ext uri="{FF2B5EF4-FFF2-40B4-BE49-F238E27FC236}">
                        <a16:creationId xmlns:a16="http://schemas.microsoft.com/office/drawing/2014/main" xmlns="" id="{3C18F0F8-90C5-4136-B299-EDD32B1CF92A}"/>
                      </a:ext>
                    </a:extLst>
                  </p:cNvPr>
                  <p:cNvGrpSpPr/>
                  <p:nvPr/>
                </p:nvGrpSpPr>
                <p:grpSpPr>
                  <a:xfrm>
                    <a:off x="7731549" y="3661499"/>
                    <a:ext cx="898625" cy="461665"/>
                    <a:chOff x="4447276" y="4018706"/>
                    <a:chExt cx="898625" cy="461665"/>
                  </a:xfrm>
                </p:grpSpPr>
                <p:cxnSp>
                  <p:nvCxnSpPr>
                    <p:cNvPr id="65" name="直接箭头连接符 64">
                      <a:extLst>
                        <a:ext uri="{FF2B5EF4-FFF2-40B4-BE49-F238E27FC236}">
                          <a16:creationId xmlns:a16="http://schemas.microsoft.com/office/drawing/2014/main" xmlns="" id="{69F01BAC-6FEA-40F8-A925-0C37333ACAF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 bwMode="auto">
                    <a:xfrm flipH="1">
                      <a:off x="4447276" y="4249820"/>
                      <a:ext cx="360000" cy="0"/>
                    </a:xfrm>
                    <a:prstGeom prst="straightConnector1">
                      <a:avLst/>
                    </a:prstGeom>
                    <a:noFill/>
                    <a:ln w="12700" algn="ctr">
                      <a:solidFill>
                        <a:schemeClr val="tx1"/>
                      </a:solidFill>
                      <a:prstDash val="solid"/>
                      <a:round/>
                      <a:headEnd/>
                      <a:tailEnd type="triangle"/>
                    </a:ln>
                  </p:spPr>
                </p:cxnSp>
                <p:sp>
                  <p:nvSpPr>
                    <p:cNvPr id="66" name="Text Box 117">
                      <a:extLst>
                        <a:ext uri="{FF2B5EF4-FFF2-40B4-BE49-F238E27FC236}">
                          <a16:creationId xmlns:a16="http://schemas.microsoft.com/office/drawing/2014/main" xmlns="" id="{B3E1B359-B095-44C9-82F7-B154A8975782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87092" y="4018706"/>
                      <a:ext cx="658809" cy="4616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Char char="•"/>
                        <a:defRPr kumimoji="1"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eaLnBrk="1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altLang="zh-CN" sz="2400" dirty="0"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CN" altLang="en-US" sz="2400" dirty="0"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樓</a:t>
                      </a:r>
                      <a:endParaRPr lang="en-US" altLang="zh-TW" sz="2400" dirty="0"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48" name="组合 47">
                  <a:extLst>
                    <a:ext uri="{FF2B5EF4-FFF2-40B4-BE49-F238E27FC236}">
                      <a16:creationId xmlns:a16="http://schemas.microsoft.com/office/drawing/2014/main" xmlns="" id="{05240DE6-D1DE-45B0-BA28-8F2AEE6BB571}"/>
                    </a:ext>
                  </a:extLst>
                </p:cNvPr>
                <p:cNvGrpSpPr/>
                <p:nvPr/>
              </p:nvGrpSpPr>
              <p:grpSpPr>
                <a:xfrm>
                  <a:off x="7243666" y="3825039"/>
                  <a:ext cx="468000" cy="468000"/>
                  <a:chOff x="7195822" y="4037690"/>
                  <a:chExt cx="468000" cy="468000"/>
                </a:xfrm>
                <a:noFill/>
              </p:grpSpPr>
              <p:sp>
                <p:nvSpPr>
                  <p:cNvPr id="39" name="矩形 38">
                    <a:extLst>
                      <a:ext uri="{FF2B5EF4-FFF2-40B4-BE49-F238E27FC236}">
                        <a16:creationId xmlns:a16="http://schemas.microsoft.com/office/drawing/2014/main" xmlns="" id="{9A58953C-099C-49DF-98B0-31CCB38F292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241304" y="4091740"/>
                    <a:ext cx="180000" cy="1800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chemeClr val="tx1">
                        <a:lumMod val="95000"/>
                        <a:lumOff val="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non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1" lang="zh-CN" altLang="en-US" sz="18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  <a:ea typeface="新細明體" pitchFamily="18" charset="-120"/>
                    </a:endParaRPr>
                  </a:p>
                </p:txBody>
              </p:sp>
              <p:grpSp>
                <p:nvGrpSpPr>
                  <p:cNvPr id="41" name="组合 40">
                    <a:extLst>
                      <a:ext uri="{FF2B5EF4-FFF2-40B4-BE49-F238E27FC236}">
                        <a16:creationId xmlns:a16="http://schemas.microsoft.com/office/drawing/2014/main" xmlns="" id="{CD519803-1D1C-41F9-B96C-EE80F20A4F70}"/>
                      </a:ext>
                    </a:extLst>
                  </p:cNvPr>
                  <p:cNvGrpSpPr/>
                  <p:nvPr/>
                </p:nvGrpSpPr>
                <p:grpSpPr>
                  <a:xfrm>
                    <a:off x="7205911" y="4051975"/>
                    <a:ext cx="432000" cy="432000"/>
                    <a:chOff x="6654557" y="3900341"/>
                    <a:chExt cx="432000" cy="432000"/>
                  </a:xfrm>
                  <a:grpFill/>
                </p:grpSpPr>
                <p:sp>
                  <p:nvSpPr>
                    <p:cNvPr id="40" name="弧形 39">
                      <a:extLst>
                        <a:ext uri="{FF2B5EF4-FFF2-40B4-BE49-F238E27FC236}">
                          <a16:creationId xmlns:a16="http://schemas.microsoft.com/office/drawing/2014/main" xmlns="" id="{41F6718B-B5F0-45D8-A130-27ED768F21CF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6654557" y="3900341"/>
                      <a:ext cx="432000" cy="432000"/>
                    </a:xfrm>
                    <a:prstGeom prst="arc">
                      <a:avLst>
                        <a:gd name="adj1" fmla="val 16200000"/>
                        <a:gd name="adj2" fmla="val 3653408"/>
                      </a:avLst>
                    </a:prstGeom>
                    <a:grpFill/>
                    <a:ln w="12700" algn="ctr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82" name="弧形 81">
                      <a:extLst>
                        <a:ext uri="{FF2B5EF4-FFF2-40B4-BE49-F238E27FC236}">
                          <a16:creationId xmlns:a16="http://schemas.microsoft.com/office/drawing/2014/main" xmlns="" id="{335EE1CF-CBC5-490D-A8B9-BF7B05B2FE0A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6691232" y="3946665"/>
                      <a:ext cx="360000" cy="360000"/>
                    </a:xfrm>
                    <a:prstGeom prst="arc">
                      <a:avLst>
                        <a:gd name="adj1" fmla="val 3664531"/>
                        <a:gd name="adj2" fmla="val 8965876"/>
                      </a:avLst>
                    </a:prstGeom>
                    <a:grpFill/>
                    <a:ln w="12700" algn="ctr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</p:grpSp>
              <p:sp>
                <p:nvSpPr>
                  <p:cNvPr id="85" name="弧形 84">
                    <a:extLst>
                      <a:ext uri="{FF2B5EF4-FFF2-40B4-BE49-F238E27FC236}">
                        <a16:creationId xmlns:a16="http://schemas.microsoft.com/office/drawing/2014/main" xmlns="" id="{5FF87953-0E2A-4862-9D2B-B276667B229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195822" y="4037690"/>
                    <a:ext cx="468000" cy="468000"/>
                  </a:xfrm>
                  <a:prstGeom prst="arc">
                    <a:avLst>
                      <a:gd name="adj1" fmla="val 9071380"/>
                      <a:gd name="adj2" fmla="val 10690707"/>
                    </a:avLst>
                  </a:prstGeom>
                  <a:grpFill/>
                  <a:ln w="12700" algn="ctr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</p:grpSp>
            <p:grpSp>
              <p:nvGrpSpPr>
                <p:cNvPr id="100" name="组合 99">
                  <a:extLst>
                    <a:ext uri="{FF2B5EF4-FFF2-40B4-BE49-F238E27FC236}">
                      <a16:creationId xmlns:a16="http://schemas.microsoft.com/office/drawing/2014/main" xmlns="" id="{14FCA2D4-36F3-42D4-B2F5-3FE6324AED1F}"/>
                    </a:ext>
                  </a:extLst>
                </p:cNvPr>
                <p:cNvGrpSpPr/>
                <p:nvPr/>
              </p:nvGrpSpPr>
              <p:grpSpPr>
                <a:xfrm>
                  <a:off x="6435611" y="3033668"/>
                  <a:ext cx="2060910" cy="2052000"/>
                  <a:chOff x="6485971" y="2257745"/>
                  <a:chExt cx="2060910" cy="2052000"/>
                </a:xfrm>
              </p:grpSpPr>
              <p:grpSp>
                <p:nvGrpSpPr>
                  <p:cNvPr id="34" name="组合 33">
                    <a:extLst>
                      <a:ext uri="{FF2B5EF4-FFF2-40B4-BE49-F238E27FC236}">
                        <a16:creationId xmlns:a16="http://schemas.microsoft.com/office/drawing/2014/main" xmlns="" id="{65603364-F9C2-4C7D-870E-C537A147B0E9}"/>
                      </a:ext>
                    </a:extLst>
                  </p:cNvPr>
                  <p:cNvGrpSpPr/>
                  <p:nvPr/>
                </p:nvGrpSpPr>
                <p:grpSpPr>
                  <a:xfrm>
                    <a:off x="6485971" y="2257745"/>
                    <a:ext cx="1546722" cy="1914980"/>
                    <a:chOff x="2636924" y="3826610"/>
                    <a:chExt cx="1546722" cy="1914980"/>
                  </a:xfrm>
                </p:grpSpPr>
                <p:cxnSp>
                  <p:nvCxnSpPr>
                    <p:cNvPr id="20" name="直接连接符 19">
                      <a:extLst>
                        <a:ext uri="{FF2B5EF4-FFF2-40B4-BE49-F238E27FC236}">
                          <a16:creationId xmlns:a16="http://schemas.microsoft.com/office/drawing/2014/main" xmlns="" id="{599D0A8D-073C-462D-AADE-E466B3B46648}"/>
                        </a:ext>
                      </a:extLst>
                    </p:cNvPr>
                    <p:cNvCxnSpPr>
                      <a:cxnSpLocks/>
                      <a:endCxn id="16" idx="0"/>
                    </p:cNvCxnSpPr>
                    <p:nvPr/>
                  </p:nvCxnSpPr>
                  <p:spPr bwMode="auto">
                    <a:xfrm flipV="1">
                      <a:off x="3669985" y="3826610"/>
                      <a:ext cx="0" cy="1023720"/>
                    </a:xfrm>
                    <a:prstGeom prst="line">
                      <a:avLst/>
                    </a:prstGeom>
                    <a:noFill/>
                    <a:ln w="12700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/>
                      <a:tailEnd/>
                    </a:ln>
                  </p:spPr>
                </p:cxnSp>
                <p:cxnSp>
                  <p:nvCxnSpPr>
                    <p:cNvPr id="69" name="直接连接符 68">
                      <a:extLst>
                        <a:ext uri="{FF2B5EF4-FFF2-40B4-BE49-F238E27FC236}">
                          <a16:creationId xmlns:a16="http://schemas.microsoft.com/office/drawing/2014/main" xmlns="" id="{BA2A5BB9-BB1A-494E-AA5D-CAA4C9C7A7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 bwMode="auto">
                    <a:xfrm rot="16200000" flipV="1">
                      <a:off x="3149924" y="4339952"/>
                      <a:ext cx="0" cy="1026000"/>
                    </a:xfrm>
                    <a:prstGeom prst="line">
                      <a:avLst/>
                    </a:prstGeom>
                    <a:noFill/>
                    <a:ln w="12700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/>
                      <a:tailEnd/>
                    </a:ln>
                  </p:spPr>
                </p:cxnSp>
                <p:cxnSp>
                  <p:nvCxnSpPr>
                    <p:cNvPr id="71" name="直接连接符 70">
                      <a:extLst>
                        <a:ext uri="{FF2B5EF4-FFF2-40B4-BE49-F238E27FC236}">
                          <a16:creationId xmlns:a16="http://schemas.microsoft.com/office/drawing/2014/main" xmlns="" id="{2A9B3FDC-FDBC-4CC1-9C0A-7E8DF52F812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 bwMode="auto">
                    <a:xfrm flipH="1" flipV="1">
                      <a:off x="3668482" y="4843716"/>
                      <a:ext cx="515164" cy="897874"/>
                    </a:xfrm>
                    <a:prstGeom prst="line">
                      <a:avLst/>
                    </a:prstGeom>
                    <a:noFill/>
                    <a:ln w="12700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/>
                      <a:tailEnd/>
                    </a:ln>
                  </p:spPr>
                </p:cxnSp>
                <p:cxnSp>
                  <p:nvCxnSpPr>
                    <p:cNvPr id="73" name="直接连接符 72">
                      <a:extLst>
                        <a:ext uri="{FF2B5EF4-FFF2-40B4-BE49-F238E27FC236}">
                          <a16:creationId xmlns:a16="http://schemas.microsoft.com/office/drawing/2014/main" xmlns="" id="{A2631145-A7F7-4D69-AB74-60831E22198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 bwMode="auto">
                    <a:xfrm flipH="1">
                      <a:off x="2791177" y="4852951"/>
                      <a:ext cx="887263" cy="519589"/>
                    </a:xfrm>
                    <a:prstGeom prst="line">
                      <a:avLst/>
                    </a:prstGeom>
                    <a:noFill/>
                    <a:ln w="12700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/>
                      <a:tailEnd/>
                    </a:ln>
                  </p:spPr>
                </p:cxnSp>
              </p:grpSp>
              <p:sp>
                <p:nvSpPr>
                  <p:cNvPr id="16" name="椭圆 15">
                    <a:extLst>
                      <a:ext uri="{FF2B5EF4-FFF2-40B4-BE49-F238E27FC236}">
                        <a16:creationId xmlns:a16="http://schemas.microsoft.com/office/drawing/2014/main" xmlns="" id="{ADD62014-A67E-46BC-9729-A71453BC7EE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494881" y="2257745"/>
                    <a:ext cx="2052000" cy="2052000"/>
                  </a:xfrm>
                  <a:prstGeom prst="ellipse">
                    <a:avLst/>
                  </a:prstGeom>
                  <a:noFill/>
                  <a:ln w="12700" cap="flat" cmpd="sng" algn="ctr">
                    <a:solidFill>
                      <a:schemeClr val="tx1">
                        <a:lumMod val="95000"/>
                        <a:lumOff val="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non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1" lang="zh-CN" altLang="en-US" sz="18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  <a:ea typeface="新細明體" pitchFamily="18" charset="-120"/>
                    </a:endParaRPr>
                  </a:p>
                </p:txBody>
              </p:sp>
            </p:grpSp>
          </p:grpSp>
        </p:grpSp>
      </p:grpSp>
      <p:sp>
        <p:nvSpPr>
          <p:cNvPr id="8" name="TextBox 26">
            <a:extLst>
              <a:ext uri="{FF2B5EF4-FFF2-40B4-BE49-F238E27FC236}">
                <a16:creationId xmlns:a16="http://schemas.microsoft.com/office/drawing/2014/main" xmlns="" id="{25AE9301-8603-69DD-667A-B6B2D93FA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155" y="5513287"/>
            <a:ext cx="360000" cy="360363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05EE455A-6241-C759-8502-E48646840D8C}"/>
              </a:ext>
            </a:extLst>
          </p:cNvPr>
          <p:cNvSpPr txBox="1"/>
          <p:nvPr/>
        </p:nvSpPr>
        <p:spPr>
          <a:xfrm>
            <a:off x="842961" y="3266334"/>
            <a:ext cx="7494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這個酒店共有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間房。以下哪一項是正確的？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E1FAD1F-66C6-0983-D720-A9624900D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Text Box 117">
            <a:extLst>
              <a:ext uri="{FF2B5EF4-FFF2-40B4-BE49-F238E27FC236}">
                <a16:creationId xmlns:a16="http://schemas.microsoft.com/office/drawing/2014/main" xmlns="" id="{D9C1D852-422C-BC49-AD0E-DA76D0770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6" y="3864056"/>
            <a:ext cx="5801221" cy="220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en-US" altLang="zh-TW" sz="2800" dirty="0"/>
              <a:t>1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樓的房間數量是房間總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數的    。</a:t>
            </a:r>
            <a:endParaRPr lang="en-US" altLang="zh-TW" sz="2800" dirty="0"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樓的房間數量是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樓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60%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dirty="0"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1 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樓有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間房。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	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樓的房間數量比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樓的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多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間。</a:t>
            </a:r>
            <a:endParaRPr lang="en-US" altLang="zh-TW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TextBox 27">
            <a:extLst>
              <a:ext uri="{FF2B5EF4-FFF2-40B4-BE49-F238E27FC236}">
                <a16:creationId xmlns:a16="http://schemas.microsoft.com/office/drawing/2014/main" xmlns="" id="{0EF3A059-2931-5D56-A059-EE285B760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3235" y="5448378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1" name="矩形: 圓角 90">
            <a:extLst>
              <a:ext uri="{FF2B5EF4-FFF2-40B4-BE49-F238E27FC236}">
                <a16:creationId xmlns:a16="http://schemas.microsoft.com/office/drawing/2014/main" xmlns="" id="{C53D9419-5F97-333A-3B2E-77134AF6933A}"/>
              </a:ext>
            </a:extLst>
          </p:cNvPr>
          <p:cNvSpPr/>
          <p:nvPr/>
        </p:nvSpPr>
        <p:spPr bwMode="auto">
          <a:xfrm>
            <a:off x="2999569" y="2293888"/>
            <a:ext cx="571883" cy="283676"/>
          </a:xfrm>
          <a:prstGeom prst="round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90" name="群組 9">
            <a:extLst>
              <a:ext uri="{FF2B5EF4-FFF2-40B4-BE49-F238E27FC236}">
                <a16:creationId xmlns:a16="http://schemas.microsoft.com/office/drawing/2014/main" xmlns="" id="{38E1C4BC-D0D9-479B-87C7-D4B6672CB202}"/>
              </a:ext>
            </a:extLst>
          </p:cNvPr>
          <p:cNvGrpSpPr/>
          <p:nvPr/>
        </p:nvGrpSpPr>
        <p:grpSpPr>
          <a:xfrm>
            <a:off x="5769889" y="3763505"/>
            <a:ext cx="683658" cy="861774"/>
            <a:chOff x="4865900" y="4873442"/>
            <a:chExt cx="683658" cy="861774"/>
          </a:xfrm>
        </p:grpSpPr>
        <p:sp>
          <p:nvSpPr>
            <p:cNvPr id="92" name="Rectangle 4">
              <a:extLst>
                <a:ext uri="{FF2B5EF4-FFF2-40B4-BE49-F238E27FC236}">
                  <a16:creationId xmlns:a16="http://schemas.microsoft.com/office/drawing/2014/main" xmlns="" id="{7BFD763D-A1C6-4145-B5F8-8484EFCDA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900" y="4873442"/>
              <a:ext cx="683658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 smtClean="0">
                  <a:solidFill>
                    <a:srgbClr val="000000"/>
                  </a:solidFill>
                  <a:ea typeface="標楷體" panose="03000509000000000000" pitchFamily="65" charset="-120"/>
                </a:rPr>
                <a:t>1</a:t>
              </a:r>
              <a:endPara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endParaRPr>
            </a:p>
            <a:p>
              <a:pPr marL="0" marR="0" lvl="0" indent="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 smtClean="0">
                  <a:solidFill>
                    <a:srgbClr val="000000"/>
                  </a:solidFill>
                  <a:ea typeface="標楷體" panose="03000509000000000000" pitchFamily="65" charset="-120"/>
                </a:rPr>
                <a:t>4</a:t>
              </a:r>
              <a:r>
                <a:rPr kumimoji="1" lang="zh-TW" alt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97" name="直線接點 8">
              <a:extLst>
                <a:ext uri="{FF2B5EF4-FFF2-40B4-BE49-F238E27FC236}">
                  <a16:creationId xmlns:a16="http://schemas.microsoft.com/office/drawing/2014/main" xmlns="" id="{EA0A104B-3BC2-4CC7-B5E7-81D2A925C162}"/>
                </a:ext>
              </a:extLst>
            </p:cNvPr>
            <p:cNvCxnSpPr/>
            <p:nvPr/>
          </p:nvCxnSpPr>
          <p:spPr bwMode="auto">
            <a:xfrm>
              <a:off x="5018300" y="5271385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12" name="文本框 26">
            <a:extLst>
              <a:ext uri="{FF2B5EF4-FFF2-40B4-BE49-F238E27FC236}">
                <a16:creationId xmlns:a16="http://schemas.microsoft.com/office/drawing/2014/main" xmlns="" id="{FC9E7742-C393-474A-8564-36F225E5F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2183" y="3755181"/>
            <a:ext cx="7678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13" name="文本框 28">
            <a:extLst>
              <a:ext uri="{FF2B5EF4-FFF2-40B4-BE49-F238E27FC236}">
                <a16:creationId xmlns:a16="http://schemas.microsoft.com/office/drawing/2014/main" xmlns="" id="{3FCB7F6F-91D2-44E9-8B3A-72BDCBAEA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6011" y="4069240"/>
            <a:ext cx="9448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360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14" name="直線接點 51">
            <a:extLst>
              <a:ext uri="{FF2B5EF4-FFF2-40B4-BE49-F238E27FC236}">
                <a16:creationId xmlns:a16="http://schemas.microsoft.com/office/drawing/2014/main" xmlns="" id="{35A42667-224A-4724-A044-16647B07FFEC}"/>
              </a:ext>
            </a:extLst>
          </p:cNvPr>
          <p:cNvCxnSpPr>
            <a:cxnSpLocks/>
          </p:cNvCxnSpPr>
          <p:nvPr/>
        </p:nvCxnSpPr>
        <p:spPr bwMode="auto">
          <a:xfrm>
            <a:off x="6926485" y="4141966"/>
            <a:ext cx="684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115" name="组合 114">
            <a:extLst>
              <a:ext uri="{FF2B5EF4-FFF2-40B4-BE49-F238E27FC236}">
                <a16:creationId xmlns:a16="http://schemas.microsoft.com/office/drawing/2014/main" xmlns="" id="{88D665B7-0A31-43A0-AAF7-DC3D2E056A2A}"/>
              </a:ext>
            </a:extLst>
          </p:cNvPr>
          <p:cNvGrpSpPr/>
          <p:nvPr/>
        </p:nvGrpSpPr>
        <p:grpSpPr>
          <a:xfrm>
            <a:off x="7653322" y="3736077"/>
            <a:ext cx="912568" cy="763677"/>
            <a:chOff x="6816237" y="4203929"/>
            <a:chExt cx="912568" cy="763677"/>
          </a:xfrm>
        </p:grpSpPr>
        <p:grpSp>
          <p:nvGrpSpPr>
            <p:cNvPr id="116" name="群組 47">
              <a:extLst>
                <a:ext uri="{FF2B5EF4-FFF2-40B4-BE49-F238E27FC236}">
                  <a16:creationId xmlns:a16="http://schemas.microsoft.com/office/drawing/2014/main" xmlns="" id="{618C4967-FF5B-4C1E-BA34-2188FCFC9252}"/>
                </a:ext>
              </a:extLst>
            </p:cNvPr>
            <p:cNvGrpSpPr/>
            <p:nvPr/>
          </p:nvGrpSpPr>
          <p:grpSpPr>
            <a:xfrm>
              <a:off x="7141475" y="4203929"/>
              <a:ext cx="587330" cy="763677"/>
              <a:chOff x="6243111" y="4307052"/>
              <a:chExt cx="587330" cy="763677"/>
            </a:xfrm>
          </p:grpSpPr>
          <p:sp>
            <p:nvSpPr>
              <p:cNvPr id="118" name="文本框 26">
                <a:extLst>
                  <a:ext uri="{FF2B5EF4-FFF2-40B4-BE49-F238E27FC236}">
                    <a16:creationId xmlns:a16="http://schemas.microsoft.com/office/drawing/2014/main" xmlns="" id="{30A76612-D2AD-4F23-94F9-94222DE59F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39037" y="4307052"/>
                <a:ext cx="34778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</p:txBody>
          </p:sp>
          <p:sp>
            <p:nvSpPr>
              <p:cNvPr id="119" name="文本框 28">
                <a:extLst>
                  <a:ext uri="{FF2B5EF4-FFF2-40B4-BE49-F238E27FC236}">
                    <a16:creationId xmlns:a16="http://schemas.microsoft.com/office/drawing/2014/main" xmlns="" id="{6138845A-371B-4AF8-A7B6-178F964659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3111" y="4609064"/>
                <a:ext cx="58733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12</a:t>
                </a:r>
              </a:p>
            </p:txBody>
          </p:sp>
          <p:cxnSp>
            <p:nvCxnSpPr>
              <p:cNvPr id="120" name="直線接點 51">
                <a:extLst>
                  <a:ext uri="{FF2B5EF4-FFF2-40B4-BE49-F238E27FC236}">
                    <a16:creationId xmlns:a16="http://schemas.microsoft.com/office/drawing/2014/main" xmlns="" id="{3B9FAB31-E621-4A56-B04F-C9006E9443C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81018" y="4691026"/>
                <a:ext cx="468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117" name="Rectangle 4">
              <a:extLst>
                <a:ext uri="{FF2B5EF4-FFF2-40B4-BE49-F238E27FC236}">
                  <a16:creationId xmlns:a16="http://schemas.microsoft.com/office/drawing/2014/main" xmlns="" id="{4E21518B-2555-48DF-8ABB-8119971DF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6237" y="4363846"/>
              <a:ext cx="356245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</a:t>
              </a:r>
            </a:p>
          </p:txBody>
        </p:sp>
      </p:grpSp>
      <p:sp>
        <p:nvSpPr>
          <p:cNvPr id="121" name="Text Box 54">
            <a:extLst>
              <a:ext uri="{FF2B5EF4-FFF2-40B4-BE49-F238E27FC236}">
                <a16:creationId xmlns:a16="http://schemas.microsoft.com/office/drawing/2014/main" xmlns="" id="{9AFED950-1837-4622-917C-248E06DD8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433" y="3883915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b="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2800" b="0" dirty="0">
              <a:solidFill>
                <a:srgbClr val="FF00FF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22" name="TextBox 70">
            <a:extLst>
              <a:ext uri="{FF2B5EF4-FFF2-40B4-BE49-F238E27FC236}">
                <a16:creationId xmlns:a16="http://schemas.microsoft.com/office/drawing/2014/main" xmlns="" id="{A50F4571-F434-4075-94A8-4D65070B1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8828" y="5458682"/>
            <a:ext cx="503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 dirty="0">
                <a:solidFill>
                  <a:srgbClr val="FF00FF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23" name="Text Box 54">
            <a:extLst>
              <a:ext uri="{FF2B5EF4-FFF2-40B4-BE49-F238E27FC236}">
                <a16:creationId xmlns:a16="http://schemas.microsoft.com/office/drawing/2014/main" xmlns="" id="{7B6132CE-63EE-43A1-A16D-B18C94B57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1506" y="4464412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b="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2800" b="0" dirty="0">
              <a:solidFill>
                <a:srgbClr val="FF00FF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24" name="Text Box 54">
            <a:extLst>
              <a:ext uri="{FF2B5EF4-FFF2-40B4-BE49-F238E27FC236}">
                <a16:creationId xmlns:a16="http://schemas.microsoft.com/office/drawing/2014/main" xmlns="" id="{8443FC5D-5D8A-48AE-9B7E-339251063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666" y="4964357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b="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</a:t>
            </a:r>
            <a:endParaRPr lang="zh-TW" altLang="en-US" sz="2800" b="0" dirty="0">
              <a:solidFill>
                <a:srgbClr val="FF00FF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26" name="矩形: 圓角 90">
            <a:extLst>
              <a:ext uri="{FF2B5EF4-FFF2-40B4-BE49-F238E27FC236}">
                <a16:creationId xmlns:a16="http://schemas.microsoft.com/office/drawing/2014/main" xmlns="" id="{8AA0E26A-82FA-4884-8AFD-7732912839A1}"/>
              </a:ext>
            </a:extLst>
          </p:cNvPr>
          <p:cNvSpPr/>
          <p:nvPr/>
        </p:nvSpPr>
        <p:spPr bwMode="auto">
          <a:xfrm>
            <a:off x="4057718" y="2023638"/>
            <a:ext cx="603814" cy="283676"/>
          </a:xfrm>
          <a:prstGeom prst="round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7" name="矩形: 圓角 90">
            <a:extLst>
              <a:ext uri="{FF2B5EF4-FFF2-40B4-BE49-F238E27FC236}">
                <a16:creationId xmlns:a16="http://schemas.microsoft.com/office/drawing/2014/main" xmlns="" id="{12FA06EB-ED03-4A9D-9342-8B9D799DF5ED}"/>
              </a:ext>
            </a:extLst>
          </p:cNvPr>
          <p:cNvSpPr/>
          <p:nvPr/>
        </p:nvSpPr>
        <p:spPr bwMode="auto">
          <a:xfrm>
            <a:off x="3519092" y="2008977"/>
            <a:ext cx="325273" cy="283676"/>
          </a:xfrm>
          <a:prstGeom prst="round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7" name="文本框 26">
            <a:extLst>
              <a:ext uri="{FF2B5EF4-FFF2-40B4-BE49-F238E27FC236}">
                <a16:creationId xmlns:a16="http://schemas.microsoft.com/office/drawing/2014/main" xmlns="" id="{F7999470-085E-4500-9DA1-31D98D64B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60" y="1546992"/>
            <a:ext cx="9513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150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38" name="文本框 28">
            <a:extLst>
              <a:ext uri="{FF2B5EF4-FFF2-40B4-BE49-F238E27FC236}">
                <a16:creationId xmlns:a16="http://schemas.microsoft.com/office/drawing/2014/main" xmlns="" id="{AD17FFC2-14FC-440E-95A0-1B947E2CF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758" y="1904420"/>
            <a:ext cx="7698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90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39" name="直線接點 51">
            <a:extLst>
              <a:ext uri="{FF2B5EF4-FFF2-40B4-BE49-F238E27FC236}">
                <a16:creationId xmlns:a16="http://schemas.microsoft.com/office/drawing/2014/main" xmlns="" id="{AB54222A-6B42-437D-BB3A-24B8705262C8}"/>
              </a:ext>
            </a:extLst>
          </p:cNvPr>
          <p:cNvCxnSpPr>
            <a:cxnSpLocks/>
          </p:cNvCxnSpPr>
          <p:nvPr/>
        </p:nvCxnSpPr>
        <p:spPr bwMode="auto">
          <a:xfrm>
            <a:off x="656872" y="1949438"/>
            <a:ext cx="684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41" name="Rectangle 4">
            <a:extLst>
              <a:ext uri="{FF2B5EF4-FFF2-40B4-BE49-F238E27FC236}">
                <a16:creationId xmlns:a16="http://schemas.microsoft.com/office/drawing/2014/main" xmlns="" id="{FF048760-0CB2-45E3-AC5E-6CFAB297F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973" y="1725706"/>
            <a:ext cx="118854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×100%</a:t>
            </a:r>
          </a:p>
        </p:txBody>
      </p:sp>
      <p:grpSp>
        <p:nvGrpSpPr>
          <p:cNvPr id="142" name="组合 141">
            <a:extLst>
              <a:ext uri="{FF2B5EF4-FFF2-40B4-BE49-F238E27FC236}">
                <a16:creationId xmlns:a16="http://schemas.microsoft.com/office/drawing/2014/main" xmlns="" id="{5AC99002-E19D-4981-B1E7-D11D58AFD721}"/>
              </a:ext>
            </a:extLst>
          </p:cNvPr>
          <p:cNvGrpSpPr/>
          <p:nvPr/>
        </p:nvGrpSpPr>
        <p:grpSpPr>
          <a:xfrm>
            <a:off x="387121" y="2226700"/>
            <a:ext cx="1659197" cy="763677"/>
            <a:chOff x="6331209" y="4203929"/>
            <a:chExt cx="1659197" cy="763677"/>
          </a:xfrm>
        </p:grpSpPr>
        <p:grpSp>
          <p:nvGrpSpPr>
            <p:cNvPr id="143" name="群組 47">
              <a:extLst>
                <a:ext uri="{FF2B5EF4-FFF2-40B4-BE49-F238E27FC236}">
                  <a16:creationId xmlns:a16="http://schemas.microsoft.com/office/drawing/2014/main" xmlns="" id="{29EBF400-FB56-4D28-A67D-7F651478D02B}"/>
                </a:ext>
              </a:extLst>
            </p:cNvPr>
            <p:cNvGrpSpPr/>
            <p:nvPr/>
          </p:nvGrpSpPr>
          <p:grpSpPr>
            <a:xfrm>
              <a:off x="7139627" y="4203929"/>
              <a:ext cx="589178" cy="763677"/>
              <a:chOff x="6241263" y="4307052"/>
              <a:chExt cx="589178" cy="763677"/>
            </a:xfrm>
          </p:grpSpPr>
          <p:sp>
            <p:nvSpPr>
              <p:cNvPr id="145" name="文本框 26">
                <a:extLst>
                  <a:ext uri="{FF2B5EF4-FFF2-40B4-BE49-F238E27FC236}">
                    <a16:creationId xmlns:a16="http://schemas.microsoft.com/office/drawing/2014/main" xmlns="" id="{FE624C8D-4B55-47E7-8E0F-A89B90AA80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59525" y="4307052"/>
                <a:ext cx="34778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</a:t>
                </a:r>
              </a:p>
            </p:txBody>
          </p:sp>
          <p:sp>
            <p:nvSpPr>
              <p:cNvPr id="146" name="文本框 28">
                <a:extLst>
                  <a:ext uri="{FF2B5EF4-FFF2-40B4-BE49-F238E27FC236}">
                    <a16:creationId xmlns:a16="http://schemas.microsoft.com/office/drawing/2014/main" xmlns="" id="{C010F025-3ADF-4FC8-9D04-7C707E4606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3111" y="4609064"/>
                <a:ext cx="58733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</p:txBody>
          </p:sp>
          <p:cxnSp>
            <p:nvCxnSpPr>
              <p:cNvPr id="147" name="直線接點 51">
                <a:extLst>
                  <a:ext uri="{FF2B5EF4-FFF2-40B4-BE49-F238E27FC236}">
                    <a16:creationId xmlns:a16="http://schemas.microsoft.com/office/drawing/2014/main" xmlns="" id="{2A900F96-AA5B-4497-BC00-CD0F2CF4427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263" y="4691026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144" name="Rectangle 4">
              <a:extLst>
                <a:ext uri="{FF2B5EF4-FFF2-40B4-BE49-F238E27FC236}">
                  <a16:creationId xmlns:a16="http://schemas.microsoft.com/office/drawing/2014/main" xmlns="" id="{BF981FE2-D8E7-43D7-A16E-A13D48D6D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1209" y="4363846"/>
              <a:ext cx="1659197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=166     %</a:t>
              </a:r>
            </a:p>
          </p:txBody>
        </p:sp>
      </p:grpSp>
      <p:sp>
        <p:nvSpPr>
          <p:cNvPr id="154" name="Rectangle 4">
            <a:extLst>
              <a:ext uri="{FF2B5EF4-FFF2-40B4-BE49-F238E27FC236}">
                <a16:creationId xmlns:a16="http://schemas.microsoft.com/office/drawing/2014/main" xmlns="" id="{7DA9E836-02D5-4530-914A-C5642D8A4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3235" y="4976991"/>
            <a:ext cx="81383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15</a:t>
            </a:r>
          </a:p>
        </p:txBody>
      </p:sp>
      <p:sp>
        <p:nvSpPr>
          <p:cNvPr id="155" name="Rectangle 4">
            <a:extLst>
              <a:ext uri="{FF2B5EF4-FFF2-40B4-BE49-F238E27FC236}">
                <a16:creationId xmlns:a16="http://schemas.microsoft.com/office/drawing/2014/main" xmlns="" id="{4CBF8E3B-1386-4B4A-8AC7-AB58DA0FD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0810" y="4953155"/>
            <a:ext cx="90170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180×</a:t>
            </a:r>
          </a:p>
        </p:txBody>
      </p:sp>
      <p:sp>
        <p:nvSpPr>
          <p:cNvPr id="158" name="Rectangle 4">
            <a:extLst>
              <a:ext uri="{FF2B5EF4-FFF2-40B4-BE49-F238E27FC236}">
                <a16:creationId xmlns:a16="http://schemas.microsoft.com/office/drawing/2014/main" xmlns="" id="{7A22421C-1D5C-4B07-8B43-4073A99AE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4486" y="1365088"/>
            <a:ext cx="102257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90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60" name="Rectangle 4">
            <a:extLst>
              <a:ext uri="{FF2B5EF4-FFF2-40B4-BE49-F238E27FC236}">
                <a16:creationId xmlns:a16="http://schemas.microsoft.com/office/drawing/2014/main" xmlns="" id="{3C321A18-C749-44C1-A4C7-D74BBFB2A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842" y="1365089"/>
            <a:ext cx="347053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360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90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150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</a:p>
        </p:txBody>
      </p:sp>
      <p:sp>
        <p:nvSpPr>
          <p:cNvPr id="161" name="Rectangle 4">
            <a:extLst>
              <a:ext uri="{FF2B5EF4-FFF2-40B4-BE49-F238E27FC236}">
                <a16:creationId xmlns:a16="http://schemas.microsoft.com/office/drawing/2014/main" xmlns="" id="{04010705-6B76-4734-B348-FFA07B892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3332" y="2095672"/>
            <a:ext cx="190087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樓</a:t>
            </a:r>
            <a:r>
              <a:rPr lang="zh-CN" altLang="en-US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比</a:t>
            </a:r>
            <a:r>
              <a:rPr lang="en-US" altLang="zh-TW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樓</a:t>
            </a:r>
            <a:r>
              <a:rPr lang="zh-CN" altLang="en-US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多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163" name="群組 47">
            <a:extLst>
              <a:ext uri="{FF2B5EF4-FFF2-40B4-BE49-F238E27FC236}">
                <a16:creationId xmlns:a16="http://schemas.microsoft.com/office/drawing/2014/main" xmlns="" id="{770F8318-7E9F-49D2-BE1E-6893F147558F}"/>
              </a:ext>
            </a:extLst>
          </p:cNvPr>
          <p:cNvGrpSpPr/>
          <p:nvPr/>
        </p:nvGrpSpPr>
        <p:grpSpPr>
          <a:xfrm>
            <a:off x="5734651" y="4824932"/>
            <a:ext cx="952396" cy="772317"/>
            <a:chOff x="6243111" y="4298412"/>
            <a:chExt cx="952396" cy="772317"/>
          </a:xfrm>
        </p:grpSpPr>
        <p:sp>
          <p:nvSpPr>
            <p:cNvPr id="165" name="文本框 26">
              <a:extLst>
                <a:ext uri="{FF2B5EF4-FFF2-40B4-BE49-F238E27FC236}">
                  <a16:creationId xmlns:a16="http://schemas.microsoft.com/office/drawing/2014/main" xmlns="" id="{3BDD8A8E-2D56-402F-8CEC-12815A2C89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1805" y="4298412"/>
              <a:ext cx="6805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30</a:t>
              </a: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°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66" name="文本框 28">
              <a:extLst>
                <a:ext uri="{FF2B5EF4-FFF2-40B4-BE49-F238E27FC236}">
                  <a16:creationId xmlns:a16="http://schemas.microsoft.com/office/drawing/2014/main" xmlns="" id="{CC9AF906-698F-4928-80DF-DCE1722A50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3111" y="4609064"/>
              <a:ext cx="9523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360</a:t>
              </a: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°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167" name="直線接點 51">
              <a:extLst>
                <a:ext uri="{FF2B5EF4-FFF2-40B4-BE49-F238E27FC236}">
                  <a16:creationId xmlns:a16="http://schemas.microsoft.com/office/drawing/2014/main" xmlns="" id="{02FC7E88-EBFE-469F-A39F-E6559ED6F11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281018" y="4691026"/>
              <a:ext cx="648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68" name="Rectangle 4">
            <a:extLst>
              <a:ext uri="{FF2B5EF4-FFF2-40B4-BE49-F238E27FC236}">
                <a16:creationId xmlns:a16="http://schemas.microsoft.com/office/drawing/2014/main" xmlns="" id="{5CD1DB27-D506-4576-8966-B20053E65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4943" y="2687651"/>
            <a:ext cx="81383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30</a:t>
            </a:r>
          </a:p>
        </p:txBody>
      </p:sp>
      <p:sp>
        <p:nvSpPr>
          <p:cNvPr id="169" name="Rectangle 4">
            <a:extLst>
              <a:ext uri="{FF2B5EF4-FFF2-40B4-BE49-F238E27FC236}">
                <a16:creationId xmlns:a16="http://schemas.microsoft.com/office/drawing/2014/main" xmlns="" id="{E2816182-1886-4C69-B8A5-C0D6CF70C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1925" y="2646543"/>
            <a:ext cx="290254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180×(        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       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grpSp>
        <p:nvGrpSpPr>
          <p:cNvPr id="170" name="群組 47">
            <a:extLst>
              <a:ext uri="{FF2B5EF4-FFF2-40B4-BE49-F238E27FC236}">
                <a16:creationId xmlns:a16="http://schemas.microsoft.com/office/drawing/2014/main" xmlns="" id="{D82B3DC8-4440-440A-A3D8-31EE863C9D73}"/>
              </a:ext>
            </a:extLst>
          </p:cNvPr>
          <p:cNvGrpSpPr/>
          <p:nvPr/>
        </p:nvGrpSpPr>
        <p:grpSpPr>
          <a:xfrm>
            <a:off x="6361632" y="2502656"/>
            <a:ext cx="996823" cy="772317"/>
            <a:chOff x="6198684" y="4298412"/>
            <a:chExt cx="996823" cy="772317"/>
          </a:xfrm>
        </p:grpSpPr>
        <p:sp>
          <p:nvSpPr>
            <p:cNvPr id="171" name="文本框 26">
              <a:extLst>
                <a:ext uri="{FF2B5EF4-FFF2-40B4-BE49-F238E27FC236}">
                  <a16:creationId xmlns:a16="http://schemas.microsoft.com/office/drawing/2014/main" xmlns="" id="{3C2D958B-AF24-47D2-8FE8-F084D7EA99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8684" y="4298412"/>
              <a:ext cx="8537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150</a:t>
              </a: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°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72" name="文本框 28">
              <a:extLst>
                <a:ext uri="{FF2B5EF4-FFF2-40B4-BE49-F238E27FC236}">
                  <a16:creationId xmlns:a16="http://schemas.microsoft.com/office/drawing/2014/main" xmlns="" id="{2E268E99-2FFA-41DD-A188-E78FCFD7D8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3111" y="4609064"/>
              <a:ext cx="9523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360</a:t>
              </a: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°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173" name="直線接點 51">
              <a:extLst>
                <a:ext uri="{FF2B5EF4-FFF2-40B4-BE49-F238E27FC236}">
                  <a16:creationId xmlns:a16="http://schemas.microsoft.com/office/drawing/2014/main" xmlns="" id="{D8104759-DED1-4B1A-ADFC-D779CEBDA07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281018" y="4691026"/>
              <a:ext cx="648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74" name="群組 47">
            <a:extLst>
              <a:ext uri="{FF2B5EF4-FFF2-40B4-BE49-F238E27FC236}">
                <a16:creationId xmlns:a16="http://schemas.microsoft.com/office/drawing/2014/main" xmlns="" id="{750E39C9-2505-41EE-9635-73A60839C30C}"/>
              </a:ext>
            </a:extLst>
          </p:cNvPr>
          <p:cNvGrpSpPr/>
          <p:nvPr/>
        </p:nvGrpSpPr>
        <p:grpSpPr>
          <a:xfrm>
            <a:off x="7374622" y="2504153"/>
            <a:ext cx="952396" cy="772317"/>
            <a:chOff x="6243111" y="4298412"/>
            <a:chExt cx="952396" cy="772317"/>
          </a:xfrm>
        </p:grpSpPr>
        <p:sp>
          <p:nvSpPr>
            <p:cNvPr id="175" name="文本框 26">
              <a:extLst>
                <a:ext uri="{FF2B5EF4-FFF2-40B4-BE49-F238E27FC236}">
                  <a16:creationId xmlns:a16="http://schemas.microsoft.com/office/drawing/2014/main" xmlns="" id="{AFDC4032-440F-4B46-9E5B-88C40423F8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3855" y="4298412"/>
              <a:ext cx="73033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90</a:t>
              </a: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°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176" name="文本框 28">
              <a:extLst>
                <a:ext uri="{FF2B5EF4-FFF2-40B4-BE49-F238E27FC236}">
                  <a16:creationId xmlns:a16="http://schemas.microsoft.com/office/drawing/2014/main" xmlns="" id="{13A1E065-9B2C-48EC-A06A-D849D0B9A6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3111" y="4609064"/>
              <a:ext cx="9523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360</a:t>
              </a: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°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177" name="直線接點 51">
              <a:extLst>
                <a:ext uri="{FF2B5EF4-FFF2-40B4-BE49-F238E27FC236}">
                  <a16:creationId xmlns:a16="http://schemas.microsoft.com/office/drawing/2014/main" xmlns="" id="{FD883BAA-EE70-4FE1-9A60-043166E13BF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281018" y="4691026"/>
              <a:ext cx="648000" cy="0"/>
            </a:xfrm>
            <a:prstGeom prst="line">
              <a:avLst/>
            </a:prstGeom>
            <a:noFill/>
            <a:ln w="1905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78" name="Rectangle 4">
            <a:extLst>
              <a:ext uri="{FF2B5EF4-FFF2-40B4-BE49-F238E27FC236}">
                <a16:creationId xmlns:a16="http://schemas.microsoft.com/office/drawing/2014/main" xmlns="" id="{0725EB04-5204-45CE-B199-7D946D303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1173" y="2875121"/>
            <a:ext cx="68267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90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°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80" name="矩形: 圓角 90">
            <a:extLst>
              <a:ext uri="{FF2B5EF4-FFF2-40B4-BE49-F238E27FC236}">
                <a16:creationId xmlns:a16="http://schemas.microsoft.com/office/drawing/2014/main" xmlns="" id="{BFB8330D-3647-473D-B686-DF2DEF36C6F9}"/>
              </a:ext>
            </a:extLst>
          </p:cNvPr>
          <p:cNvSpPr/>
          <p:nvPr/>
        </p:nvSpPr>
        <p:spPr bwMode="auto">
          <a:xfrm>
            <a:off x="4057200" y="2023200"/>
            <a:ext cx="603814" cy="283676"/>
          </a:xfrm>
          <a:prstGeom prst="round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1" name="矩形: 圓角 90">
            <a:extLst>
              <a:ext uri="{FF2B5EF4-FFF2-40B4-BE49-F238E27FC236}">
                <a16:creationId xmlns:a16="http://schemas.microsoft.com/office/drawing/2014/main" xmlns="" id="{7DFF6D2A-ADBF-4E05-A51C-DF1A322DB215}"/>
              </a:ext>
            </a:extLst>
          </p:cNvPr>
          <p:cNvSpPr/>
          <p:nvPr/>
        </p:nvSpPr>
        <p:spPr bwMode="auto">
          <a:xfrm>
            <a:off x="3433066" y="2965337"/>
            <a:ext cx="603814" cy="283676"/>
          </a:xfrm>
          <a:prstGeom prst="round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774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5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000"/>
                            </p:stCondLst>
                            <p:childTnLst>
                              <p:par>
                                <p:cTn id="1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2000"/>
                            </p:stCondLst>
                            <p:childTnLst>
                              <p:par>
                                <p:cTn id="1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500"/>
                            </p:stCondLst>
                            <p:childTnLst>
                              <p:par>
                                <p:cTn id="1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500"/>
                            </p:stCondLst>
                            <p:childTnLst>
                              <p:par>
                                <p:cTn id="2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3000"/>
                            </p:stCondLst>
                            <p:childTnLst>
                              <p:par>
                                <p:cTn id="2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5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8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0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00"/>
                            </p:stCondLst>
                            <p:childTnLst>
                              <p:par>
                                <p:cTn id="2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 animBg="1"/>
      <p:bldP spid="157" grpId="1" animBg="1"/>
      <p:bldP spid="110" grpId="0" animBg="1"/>
      <p:bldP spid="110" grpId="1" animBg="1"/>
      <p:bldP spid="125" grpId="0" animBg="1"/>
      <p:bldP spid="125" grpId="1" animBg="1"/>
      <p:bldP spid="148" grpId="0" animBg="1"/>
      <p:bldP spid="148" grpId="1" animBg="1"/>
      <p:bldP spid="149" grpId="0" animBg="1"/>
      <p:bldP spid="149" grpId="1" animBg="1"/>
      <p:bldP spid="150" grpId="0" animBg="1"/>
      <p:bldP spid="150" grpId="1" animBg="1"/>
      <p:bldP spid="179" grpId="0" animBg="1"/>
      <p:bldP spid="179" grpId="1" animBg="1"/>
      <p:bldP spid="8" grpId="0" animBg="1"/>
      <p:bldP spid="9" grpId="0"/>
      <p:bldP spid="91" grpId="0" animBg="1"/>
      <p:bldP spid="91" grpId="1" animBg="1"/>
      <p:bldP spid="112" grpId="0"/>
      <p:bldP spid="112" grpId="1"/>
      <p:bldP spid="113" grpId="0"/>
      <p:bldP spid="113" grpId="1"/>
      <p:bldP spid="121" grpId="0"/>
      <p:bldP spid="121" grpId="1"/>
      <p:bldP spid="122" grpId="0"/>
      <p:bldP spid="122" grpId="1"/>
      <p:bldP spid="123" grpId="0"/>
      <p:bldP spid="123" grpId="1"/>
      <p:bldP spid="124" grpId="0"/>
      <p:bldP spid="124" grpId="1"/>
      <p:bldP spid="126" grpId="0" animBg="1"/>
      <p:bldP spid="126" grpId="1" animBg="1"/>
      <p:bldP spid="127" grpId="0" animBg="1"/>
      <p:bldP spid="127" grpId="1" animBg="1"/>
      <p:bldP spid="137" grpId="0"/>
      <p:bldP spid="137" grpId="1"/>
      <p:bldP spid="138" grpId="0"/>
      <p:bldP spid="138" grpId="1"/>
      <p:bldP spid="141" grpId="0"/>
      <p:bldP spid="141" grpId="1"/>
      <p:bldP spid="154" grpId="0"/>
      <p:bldP spid="154" grpId="1"/>
      <p:bldP spid="155" grpId="0"/>
      <p:bldP spid="155" grpId="1"/>
      <p:bldP spid="158" grpId="0"/>
      <p:bldP spid="158" grpId="1"/>
      <p:bldP spid="160" grpId="0"/>
      <p:bldP spid="160" grpId="1"/>
      <p:bldP spid="161" grpId="0"/>
      <p:bldP spid="161" grpId="1"/>
      <p:bldP spid="168" grpId="0"/>
      <p:bldP spid="168" grpId="1"/>
      <p:bldP spid="169" grpId="0"/>
      <p:bldP spid="169" grpId="1"/>
      <p:bldP spid="178" grpId="0"/>
      <p:bldP spid="178" grpId="1"/>
      <p:bldP spid="180" grpId="0" animBg="1"/>
      <p:bldP spid="180" grpId="1" animBg="1"/>
      <p:bldP spid="181" grpId="0" animBg="1"/>
      <p:bldP spid="181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3B1F9525-C6D0-448C-A591-61FD30B95BDF}"/>
              </a:ext>
            </a:extLst>
          </p:cNvPr>
          <p:cNvSpPr/>
          <p:nvPr/>
        </p:nvSpPr>
        <p:spPr bwMode="auto">
          <a:xfrm>
            <a:off x="5744271" y="973180"/>
            <a:ext cx="2556768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8A09A827-C785-4FDC-BA9D-47330D06DED0}"/>
              </a:ext>
            </a:extLst>
          </p:cNvPr>
          <p:cNvSpPr/>
          <p:nvPr/>
        </p:nvSpPr>
        <p:spPr bwMode="auto">
          <a:xfrm>
            <a:off x="1646767" y="973180"/>
            <a:ext cx="3856466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xmlns="" id="{F9F0693E-3B0C-488E-88AC-CD60AAF95632}"/>
              </a:ext>
            </a:extLst>
          </p:cNvPr>
          <p:cNvSpPr/>
          <p:nvPr/>
        </p:nvSpPr>
        <p:spPr bwMode="auto">
          <a:xfrm>
            <a:off x="928221" y="1391792"/>
            <a:ext cx="5091214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文字方塊 2">
            <a:extLst>
              <a:ext uri="{FF2B5EF4-FFF2-40B4-BE49-F238E27FC236}">
                <a16:creationId xmlns:a16="http://schemas.microsoft.com/office/drawing/2014/main" xmlns="" id="{9FB047EA-593E-4AC1-A71B-6F8372DA2F86}"/>
              </a:ext>
            </a:extLst>
          </p:cNvPr>
          <p:cNvSpPr txBox="1"/>
          <p:nvPr/>
        </p:nvSpPr>
        <p:spPr>
          <a:xfrm>
            <a:off x="842961" y="892320"/>
            <a:ext cx="77009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子明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次測驗的平均分是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分。他在首三次測驗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的分數分別是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分、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分和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分，在第四次測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驗的分數是多少？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B80A7E0-03EF-AF10-E5E1-D88538647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TextBox 26">
            <a:extLst>
              <a:ext uri="{FF2B5EF4-FFF2-40B4-BE49-F238E27FC236}">
                <a16:creationId xmlns:a16="http://schemas.microsoft.com/office/drawing/2014/main" xmlns="" id="{73ECFA9C-3ACA-44A3-84D3-83549E917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161" y="2405766"/>
            <a:ext cx="360000" cy="360363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6" name="Text Box 117">
            <a:extLst>
              <a:ext uri="{FF2B5EF4-FFF2-40B4-BE49-F238E27FC236}">
                <a16:creationId xmlns:a16="http://schemas.microsoft.com/office/drawing/2014/main" xmlns="" id="{486608DA-406E-4AFF-BDD2-9EBA32B0D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2323959"/>
            <a:ext cx="4829173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A. 100			B. 99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C. 98				D. 97</a:t>
            </a:r>
          </a:p>
        </p:txBody>
      </p:sp>
      <p:sp>
        <p:nvSpPr>
          <p:cNvPr id="7" name="TextBox 27">
            <a:extLst>
              <a:ext uri="{FF2B5EF4-FFF2-40B4-BE49-F238E27FC236}">
                <a16:creationId xmlns:a16="http://schemas.microsoft.com/office/drawing/2014/main" xmlns="" id="{3F88BBCA-F644-4E86-9136-67DF96A71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340" y="2327406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8C384752-3589-4854-B4BC-CCF14539C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1" y="4148755"/>
            <a:ext cx="679989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第四次測驗的分</a:t>
            </a:r>
            <a:r>
              <a:rPr lang="zh-TW" altLang="en-US" sz="2800" b="0" dirty="0" smtClean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數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總分</a:t>
            </a:r>
            <a:r>
              <a:rPr lang="zh-TW" altLang="en-US" sz="28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3" panose="05040102010807070707" pitchFamily="18" charset="2"/>
              </a:rPr>
              <a:t>－首三次分數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C3E41A59-7782-48B9-B566-0486E43E4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2692" y="4735427"/>
            <a:ext cx="162259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80</a:t>
            </a:r>
            <a:r>
              <a:rPr lang="en-US" altLang="zh-CN" sz="2800" b="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24D64C16-410D-4445-A69E-6102D3439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6168" y="5299369"/>
            <a:ext cx="17745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100(</a:t>
            </a:r>
            <a:r>
              <a:rPr lang="zh-TW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29E2DF18-35FB-4DD0-B716-C931ABC31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8876" y="4724062"/>
            <a:ext cx="9767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65</a:t>
            </a: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9DDE04A1-06B5-409C-A29D-5CBF7B2B2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1506" y="4707891"/>
            <a:ext cx="9767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85</a:t>
            </a:r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740D1923-92A3-4837-A2BC-CF0B780DF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6277" y="4715773"/>
            <a:ext cx="9767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70</a:t>
            </a: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41D51FC0-6BFA-4655-A511-DAD698FEB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311" y="3508393"/>
            <a:ext cx="2912549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algn="ctr"/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總分</a:t>
            </a: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平均分</a:t>
            </a: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次數</a:t>
            </a:r>
            <a:endParaRPr lang="zh-CN" altLang="en-US" sz="24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866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25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5" grpId="0" animBg="1"/>
      <p:bldP spid="25" grpId="1" animBg="1"/>
      <p:bldP spid="52" grpId="0" animBg="1"/>
      <p:bldP spid="52" grpId="1" animBg="1"/>
      <p:bldP spid="3" grpId="0" animBg="1"/>
      <p:bldP spid="7" grpId="0"/>
      <p:bldP spid="26" grpId="0"/>
      <p:bldP spid="26" grpId="1"/>
      <p:bldP spid="27" grpId="0"/>
      <p:bldP spid="27" grpId="1"/>
      <p:bldP spid="28" grpId="0"/>
      <p:bldP spid="28" grpId="1"/>
      <p:bldP spid="47" grpId="0"/>
      <p:bldP spid="47" grpId="1"/>
      <p:bldP spid="50" grpId="0"/>
      <p:bldP spid="50" grpId="1"/>
      <p:bldP spid="51" grpId="0"/>
      <p:bldP spid="51" grpId="1"/>
      <p:bldP spid="32" grpId="0" animBg="1"/>
      <p:bldP spid="32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DB84EE60-FEF8-8257-F6C1-52230826DD43}"/>
              </a:ext>
            </a:extLst>
          </p:cNvPr>
          <p:cNvSpPr txBox="1"/>
          <p:nvPr/>
        </p:nvSpPr>
        <p:spPr>
          <a:xfrm>
            <a:off x="842961" y="904796"/>
            <a:ext cx="781526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某興趣小組共有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名組員，小組原有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(3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11)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張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手工紙，每名組員拿了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張後，小組還有手工紙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多少張？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0050EC2-90A8-626B-CD48-E77FFFB82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29.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xmlns="" id="{6DB4884C-E876-171B-1848-0C93B62BD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533838"/>
            <a:ext cx="360000" cy="360363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7" name="Text Box 117">
            <a:extLst>
              <a:ext uri="{FF2B5EF4-FFF2-40B4-BE49-F238E27FC236}">
                <a16:creationId xmlns:a16="http://schemas.microsoft.com/office/drawing/2014/main" xmlns="" id="{4BCCC1C0-6F3B-DA29-AC44-30FBD5D62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875" y="2451822"/>
            <a:ext cx="6305550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A. 3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1			B. 3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C. 3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1			D. 3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dirty="0"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8" name="TextBox 27">
            <a:extLst>
              <a:ext uri="{FF2B5EF4-FFF2-40B4-BE49-F238E27FC236}">
                <a16:creationId xmlns:a16="http://schemas.microsoft.com/office/drawing/2014/main" xmlns="" id="{0E0616BF-57A8-716C-1E94-06BAB91A3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7456" y="246070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40A45C1D-7DD7-909B-50EF-1E31B187C323}"/>
              </a:ext>
            </a:extLst>
          </p:cNvPr>
          <p:cNvCxnSpPr/>
          <p:nvPr/>
        </p:nvCxnSpPr>
        <p:spPr bwMode="auto">
          <a:xfrm>
            <a:off x="2743199" y="1380391"/>
            <a:ext cx="190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xmlns="" id="{B73BA6E4-17C1-DEEF-D781-D3C730402680}"/>
              </a:ext>
            </a:extLst>
          </p:cNvPr>
          <p:cNvCxnSpPr/>
          <p:nvPr/>
        </p:nvCxnSpPr>
        <p:spPr bwMode="auto">
          <a:xfrm>
            <a:off x="2371724" y="1856641"/>
            <a:ext cx="30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D7D4A629-55EF-0E7B-DE42-2FA1CAF02D9C}"/>
              </a:ext>
            </a:extLst>
          </p:cNvPr>
          <p:cNvCxnSpPr/>
          <p:nvPr/>
        </p:nvCxnSpPr>
        <p:spPr bwMode="auto">
          <a:xfrm>
            <a:off x="5743574" y="1398707"/>
            <a:ext cx="25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6" name="Text Box 117">
            <a:extLst>
              <a:ext uri="{FF2B5EF4-FFF2-40B4-BE49-F238E27FC236}">
                <a16:creationId xmlns:a16="http://schemas.microsoft.com/office/drawing/2014/main" xmlns="" id="{7C27485B-7ABE-38C0-3358-837FC4FEE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875" y="3648656"/>
            <a:ext cx="32163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小組還有手工紙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Text Box 117">
            <a:extLst>
              <a:ext uri="{FF2B5EF4-FFF2-40B4-BE49-F238E27FC236}">
                <a16:creationId xmlns:a16="http://schemas.microsoft.com/office/drawing/2014/main" xmlns="" id="{9CB2F88F-2C6A-04D2-4CED-B77C375F7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2230" y="4227638"/>
            <a:ext cx="27874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11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Text Box 117">
            <a:extLst>
              <a:ext uri="{FF2B5EF4-FFF2-40B4-BE49-F238E27FC236}">
                <a16:creationId xmlns:a16="http://schemas.microsoft.com/office/drawing/2014/main" xmlns="" id="{7BC42CD4-298E-1AE6-D163-2841F9AE4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875" y="4806619"/>
            <a:ext cx="2323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(3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1)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張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22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36" grpId="0"/>
      <p:bldP spid="36" grpId="1"/>
      <p:bldP spid="38" grpId="0"/>
      <p:bldP spid="38" grpId="1"/>
      <p:bldP spid="40" grpId="0"/>
      <p:bldP spid="40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矩形 57">
            <a:extLst>
              <a:ext uri="{FF2B5EF4-FFF2-40B4-BE49-F238E27FC236}">
                <a16:creationId xmlns:a16="http://schemas.microsoft.com/office/drawing/2014/main" xmlns="" id="{E594BA1F-2326-6872-86A9-F7FFBEF24828}"/>
              </a:ext>
            </a:extLst>
          </p:cNvPr>
          <p:cNvSpPr/>
          <p:nvPr/>
        </p:nvSpPr>
        <p:spPr bwMode="auto">
          <a:xfrm>
            <a:off x="6610352" y="1061158"/>
            <a:ext cx="696734" cy="2150560"/>
          </a:xfrm>
          <a:prstGeom prst="rect">
            <a:avLst/>
          </a:prstGeom>
          <a:solidFill>
            <a:srgbClr val="FFF2C9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xmlns="" id="{A2D2CF9D-8D89-B987-4C4B-E20801ABC72F}"/>
              </a:ext>
            </a:extLst>
          </p:cNvPr>
          <p:cNvSpPr/>
          <p:nvPr/>
        </p:nvSpPr>
        <p:spPr bwMode="auto">
          <a:xfrm>
            <a:off x="7381875" y="1066800"/>
            <a:ext cx="696734" cy="2150560"/>
          </a:xfrm>
          <a:prstGeom prst="rect">
            <a:avLst/>
          </a:prstGeom>
          <a:solidFill>
            <a:srgbClr val="EFFFC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TextBox 26">
            <a:extLst>
              <a:ext uri="{FF2B5EF4-FFF2-40B4-BE49-F238E27FC236}">
                <a16:creationId xmlns:a16="http://schemas.microsoft.com/office/drawing/2014/main" xmlns="" id="{8E455C80-2D26-2FFC-9DCB-18C13E221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" y="2524313"/>
            <a:ext cx="360000" cy="360363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>
              <a:cs typeface="Times New Roman" panose="02020603050405020304" pitchFamily="18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D71E93A8-94D9-C5D1-87D7-30DB3374A476}"/>
              </a:ext>
            </a:extLst>
          </p:cNvPr>
          <p:cNvSpPr txBox="1"/>
          <p:nvPr/>
        </p:nvSpPr>
        <p:spPr>
          <a:xfrm>
            <a:off x="842961" y="904796"/>
            <a:ext cx="4742122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觀察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右面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的算式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找出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lang="en-US" altLang="zh-TW" sz="28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R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的結果。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C379612-0477-488F-0F66-824A3E50C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A3966955-45C6-E8F4-00BA-291D41DFB9E9}"/>
              </a:ext>
            </a:extLst>
          </p:cNvPr>
          <p:cNvSpPr txBox="1"/>
          <p:nvPr/>
        </p:nvSpPr>
        <p:spPr>
          <a:xfrm>
            <a:off x="842961" y="1931740"/>
            <a:ext cx="3881439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13		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　　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B. 40</a:t>
            </a:r>
          </a:p>
          <a:p>
            <a:pPr>
              <a:spcAft>
                <a:spcPts val="6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42		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　　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D. 67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25" name="群組 24">
            <a:extLst>
              <a:ext uri="{FF2B5EF4-FFF2-40B4-BE49-F238E27FC236}">
                <a16:creationId xmlns:a16="http://schemas.microsoft.com/office/drawing/2014/main" xmlns="" id="{B4DD6569-B7BA-5347-AEF6-AF07069710F4}"/>
              </a:ext>
            </a:extLst>
          </p:cNvPr>
          <p:cNvGrpSpPr/>
          <p:nvPr/>
        </p:nvGrpSpPr>
        <p:grpSpPr>
          <a:xfrm>
            <a:off x="5800725" y="1118047"/>
            <a:ext cx="2493527" cy="2036962"/>
            <a:chOff x="3843337" y="2152572"/>
            <a:chExt cx="2493527" cy="2036962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="" id="{DAD3C282-449F-2E74-000F-B09861622B54}"/>
                </a:ext>
              </a:extLst>
            </p:cNvPr>
            <p:cNvSpPr/>
            <p:nvPr/>
          </p:nvSpPr>
          <p:spPr bwMode="auto">
            <a:xfrm>
              <a:off x="4714875" y="2152572"/>
              <a:ext cx="542925" cy="52322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CN" sz="2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新細明體" pitchFamily="18" charset="-120"/>
                  <a:cs typeface="Times New Roman" panose="02020603050405020304" pitchFamily="18" charset="0"/>
                </a:rPr>
                <a:t>T</a:t>
              </a:r>
              <a:endParaRPr kumimoji="1" lang="zh-CN" alt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xmlns="" id="{6834AFDA-87A2-09B7-B2C5-96176C0F0364}"/>
                </a:ext>
              </a:extLst>
            </p:cNvPr>
            <p:cNvSpPr/>
            <p:nvPr/>
          </p:nvSpPr>
          <p:spPr bwMode="auto">
            <a:xfrm>
              <a:off x="5510212" y="2885631"/>
              <a:ext cx="542925" cy="52322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CN" sz="2800" i="1" dirty="0">
                  <a:latin typeface="Times New Roman" panose="02020603050405020304" pitchFamily="18" charset="0"/>
                  <a:ea typeface="新細明體" pitchFamily="18" charset="-120"/>
                  <a:cs typeface="Times New Roman" panose="02020603050405020304" pitchFamily="18" charset="0"/>
                </a:rPr>
                <a:t>R</a:t>
              </a:r>
              <a:endParaRPr kumimoji="1" lang="zh-CN" alt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xmlns="" id="{E5B42F96-BD20-613C-8390-C0227F50FEDD}"/>
                </a:ext>
              </a:extLst>
            </p:cNvPr>
            <p:cNvSpPr/>
            <p:nvPr/>
          </p:nvSpPr>
          <p:spPr bwMode="auto">
            <a:xfrm>
              <a:off x="5510212" y="2152572"/>
              <a:ext cx="542925" cy="52322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CN" sz="2800" dirty="0">
                  <a:latin typeface="Arial" panose="020B0604020202020204" pitchFamily="34" charset="0"/>
                  <a:ea typeface="新細明體" pitchFamily="18" charset="-120"/>
                  <a:cs typeface="Arial" panose="020B0604020202020204" pitchFamily="34" charset="0"/>
                </a:rPr>
                <a:t>8</a:t>
              </a:r>
              <a:endParaRPr kumimoji="1" lang="zh-CN" altLang="en-US" sz="2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xmlns="" id="{A6F6DED1-3DEF-6CC8-CD6C-AD78494576A7}"/>
                </a:ext>
              </a:extLst>
            </p:cNvPr>
            <p:cNvSpPr/>
            <p:nvPr/>
          </p:nvSpPr>
          <p:spPr bwMode="auto">
            <a:xfrm>
              <a:off x="5510212" y="3666314"/>
              <a:ext cx="542925" cy="52322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CN" sz="2800" dirty="0">
                  <a:latin typeface="Arial" panose="020B0604020202020204" pitchFamily="34" charset="0"/>
                  <a:ea typeface="新細明體" pitchFamily="18" charset="-120"/>
                  <a:cs typeface="Arial" panose="020B0604020202020204" pitchFamily="34" charset="0"/>
                </a:rPr>
                <a:t>5</a:t>
              </a:r>
              <a:endParaRPr kumimoji="1" lang="zh-CN" altLang="en-US" sz="2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xmlns="" id="{97A90E06-8120-D351-6923-AD0DCD2B54DC}"/>
                </a:ext>
              </a:extLst>
            </p:cNvPr>
            <p:cNvSpPr/>
            <p:nvPr/>
          </p:nvSpPr>
          <p:spPr bwMode="auto">
            <a:xfrm>
              <a:off x="4714875" y="2885630"/>
              <a:ext cx="542925" cy="52322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CN" sz="2800" dirty="0">
                  <a:latin typeface="Arial" panose="020B0604020202020204" pitchFamily="34" charset="0"/>
                  <a:ea typeface="新細明體" pitchFamily="18" charset="-120"/>
                  <a:cs typeface="Arial" panose="020B0604020202020204" pitchFamily="34" charset="0"/>
                </a:rPr>
                <a:t>2</a:t>
              </a:r>
              <a:endParaRPr kumimoji="1" lang="zh-CN" altLang="en-US" sz="2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xmlns="" id="{70023BA6-C011-0A09-51E1-124927701DC8}"/>
                </a:ext>
              </a:extLst>
            </p:cNvPr>
            <p:cNvSpPr/>
            <p:nvPr/>
          </p:nvSpPr>
          <p:spPr bwMode="auto">
            <a:xfrm>
              <a:off x="4714875" y="3666314"/>
              <a:ext cx="542925" cy="52322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CN" sz="2800" dirty="0">
                  <a:latin typeface="Arial" panose="020B0604020202020204" pitchFamily="34" charset="0"/>
                  <a:ea typeface="新細明體" pitchFamily="18" charset="-120"/>
                  <a:cs typeface="Arial" panose="020B0604020202020204" pitchFamily="34" charset="0"/>
                </a:rPr>
                <a:t>9</a:t>
              </a:r>
              <a:endParaRPr kumimoji="1" lang="zh-CN" altLang="en-US" sz="2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xmlns="" id="{4BDA62F5-A763-B9BD-1D27-726191725123}"/>
                </a:ext>
              </a:extLst>
            </p:cNvPr>
            <p:cNvSpPr txBox="1"/>
            <p:nvPr/>
          </p:nvSpPr>
          <p:spPr>
            <a:xfrm>
              <a:off x="3843337" y="2886651"/>
              <a:ext cx="73342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zh-CN" altLang="en-US" sz="28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＋</a:t>
              </a:r>
            </a:p>
          </p:txBody>
        </p: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xmlns="" id="{78561130-79DB-4917-5173-E7FC64FA1017}"/>
                </a:ext>
              </a:extLst>
            </p:cNvPr>
            <p:cNvCxnSpPr/>
            <p:nvPr/>
          </p:nvCxnSpPr>
          <p:spPr bwMode="auto">
            <a:xfrm>
              <a:off x="3852864" y="3552825"/>
              <a:ext cx="2484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27" name="TextBox 27">
            <a:extLst>
              <a:ext uri="{FF2B5EF4-FFF2-40B4-BE49-F238E27FC236}">
                <a16:creationId xmlns:a16="http://schemas.microsoft.com/office/drawing/2014/main" xmlns="" id="{8E7CAA45-4F3A-D4D4-8016-F040FD93D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893" y="245679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xmlns="" id="{C05E544E-44E9-09A2-C38B-009F00E7A7FA}"/>
              </a:ext>
            </a:extLst>
          </p:cNvPr>
          <p:cNvSpPr txBox="1"/>
          <p:nvPr/>
        </p:nvSpPr>
        <p:spPr>
          <a:xfrm>
            <a:off x="1436325" y="3862200"/>
            <a:ext cx="2171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R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 15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xmlns="" id="{5C372DAB-5C7E-1BEB-7115-FEBB0777C194}"/>
              </a:ext>
            </a:extLst>
          </p:cNvPr>
          <p:cNvSpPr txBox="1"/>
          <p:nvPr/>
        </p:nvSpPr>
        <p:spPr>
          <a:xfrm>
            <a:off x="4572000" y="3862200"/>
            <a:ext cx="2421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 = 9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xmlns="" id="{F26D8655-E3CA-0B24-DC85-E2F9CF526049}"/>
              </a:ext>
            </a:extLst>
          </p:cNvPr>
          <p:cNvSpPr txBox="1"/>
          <p:nvPr/>
        </p:nvSpPr>
        <p:spPr>
          <a:xfrm>
            <a:off x="897187" y="4349312"/>
            <a:ext cx="313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R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 = 15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xmlns="" id="{B4AE93A0-3C0A-2E83-11A9-6EBFC620DF16}"/>
              </a:ext>
            </a:extLst>
          </p:cNvPr>
          <p:cNvSpPr txBox="1"/>
          <p:nvPr/>
        </p:nvSpPr>
        <p:spPr>
          <a:xfrm>
            <a:off x="2013018" y="4836423"/>
            <a:ext cx="1288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R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 7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xmlns="" id="{9D71F16F-BA0B-7C9E-02A4-ACA44E7EB75C}"/>
              </a:ext>
            </a:extLst>
          </p:cNvPr>
          <p:cNvSpPr txBox="1"/>
          <p:nvPr/>
        </p:nvSpPr>
        <p:spPr>
          <a:xfrm>
            <a:off x="4600574" y="4842174"/>
            <a:ext cx="313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 = 9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xmlns="" id="{D5C7B4A7-6CEA-5819-A62B-F5A1D9E213EA}"/>
              </a:ext>
            </a:extLst>
          </p:cNvPr>
          <p:cNvSpPr txBox="1"/>
          <p:nvPr/>
        </p:nvSpPr>
        <p:spPr>
          <a:xfrm>
            <a:off x="5719277" y="5332160"/>
            <a:ext cx="1363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 6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xmlns="" id="{6D76632E-0373-8476-072A-6086E0E3228F}"/>
              </a:ext>
            </a:extLst>
          </p:cNvPr>
          <p:cNvSpPr txBox="1"/>
          <p:nvPr/>
        </p:nvSpPr>
        <p:spPr>
          <a:xfrm>
            <a:off x="5127262" y="4352187"/>
            <a:ext cx="1778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 = 9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xmlns="" id="{2EE7846C-53BF-18F1-3B59-142E22481F7F}"/>
              </a:ext>
            </a:extLst>
          </p:cNvPr>
          <p:cNvSpPr txBox="1"/>
          <p:nvPr/>
        </p:nvSpPr>
        <p:spPr>
          <a:xfrm>
            <a:off x="2390971" y="1461698"/>
            <a:ext cx="110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R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xmlns="" id="{B3216074-0037-871D-34B7-9A3C3A2A1457}"/>
              </a:ext>
            </a:extLst>
          </p:cNvPr>
          <p:cNvSpPr txBox="1"/>
          <p:nvPr/>
        </p:nvSpPr>
        <p:spPr>
          <a:xfrm>
            <a:off x="3149642" y="1461698"/>
            <a:ext cx="1198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6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xmlns="" id="{A6AF8B7B-4EB9-4F63-B8EC-6125E0C8E194}"/>
              </a:ext>
            </a:extLst>
          </p:cNvPr>
          <p:cNvSpPr txBox="1"/>
          <p:nvPr/>
        </p:nvSpPr>
        <p:spPr>
          <a:xfrm>
            <a:off x="4199802" y="1461698"/>
            <a:ext cx="1198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42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xmlns="" id="{79EDF57A-4AEA-EF6B-DCCE-A3731C0B7EB0}"/>
              </a:ext>
            </a:extLst>
          </p:cNvPr>
          <p:cNvSpPr txBox="1"/>
          <p:nvPr/>
        </p:nvSpPr>
        <p:spPr>
          <a:xfrm>
            <a:off x="841988" y="2918455"/>
            <a:ext cx="6240340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加上一個數的結果會大於或等於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CN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所以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R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的結果向十位</a:t>
            </a:r>
            <a:r>
              <a:rPr lang="zh-CN" altLang="en-US" sz="2800" dirty="0">
                <a:solidFill>
                  <a:srgbClr val="CC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進了</a:t>
            </a:r>
            <a:r>
              <a:rPr lang="en-US" altLang="zh-CN" sz="2800" dirty="0">
                <a:solidFill>
                  <a:srgbClr val="CC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cxnSp>
        <p:nvCxnSpPr>
          <p:cNvPr id="55" name="直線接點 54">
            <a:extLst>
              <a:ext uri="{FF2B5EF4-FFF2-40B4-BE49-F238E27FC236}">
                <a16:creationId xmlns:a16="http://schemas.microsoft.com/office/drawing/2014/main" xmlns="" id="{E01D3781-7FBD-9C4A-7A97-62F87DDCA322}"/>
              </a:ext>
            </a:extLst>
          </p:cNvPr>
          <p:cNvCxnSpPr/>
          <p:nvPr/>
        </p:nvCxnSpPr>
        <p:spPr bwMode="auto">
          <a:xfrm>
            <a:off x="4449806" y="1371631"/>
            <a:ext cx="75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60" name="文字方塊 59">
            <a:extLst>
              <a:ext uri="{FF2B5EF4-FFF2-40B4-BE49-F238E27FC236}">
                <a16:creationId xmlns:a16="http://schemas.microsoft.com/office/drawing/2014/main" xmlns="" id="{6976048D-81BA-ED9A-0234-81A6F830D3B7}"/>
              </a:ext>
            </a:extLst>
          </p:cNvPr>
          <p:cNvSpPr txBox="1"/>
          <p:nvPr/>
        </p:nvSpPr>
        <p:spPr>
          <a:xfrm>
            <a:off x="7146634" y="2237843"/>
            <a:ext cx="421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dirty="0">
                <a:solidFill>
                  <a:srgbClr val="CC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endParaRPr lang="zh-CN" altLang="en-US" dirty="0">
              <a:solidFill>
                <a:srgbClr val="CC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xmlns="" id="{45D3CB73-D1F7-C7FD-70AE-DB445338D91A}"/>
              </a:ext>
            </a:extLst>
          </p:cNvPr>
          <p:cNvSpPr/>
          <p:nvPr/>
        </p:nvSpPr>
        <p:spPr bwMode="auto">
          <a:xfrm>
            <a:off x="5732433" y="5387965"/>
            <a:ext cx="975342" cy="434182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xmlns="" id="{33BE0DE8-6B9B-C404-248F-A23871D63A5B}"/>
              </a:ext>
            </a:extLst>
          </p:cNvPr>
          <p:cNvSpPr/>
          <p:nvPr/>
        </p:nvSpPr>
        <p:spPr bwMode="auto">
          <a:xfrm>
            <a:off x="2004051" y="4881240"/>
            <a:ext cx="975342" cy="434182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407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5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5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6" grpId="0" animBg="1"/>
      <p:bldP spid="56" grpId="1" animBg="1"/>
      <p:bldP spid="26" grpId="0" animBg="1"/>
      <p:bldP spid="27" grpId="0"/>
      <p:bldP spid="29" grpId="0"/>
      <p:bldP spid="29" grpId="1"/>
      <p:bldP spid="31" grpId="0"/>
      <p:bldP spid="31" grpId="1"/>
      <p:bldP spid="33" grpId="0"/>
      <p:bldP spid="33" grpId="1"/>
      <p:bldP spid="35" grpId="0"/>
      <p:bldP spid="35" grpId="1"/>
      <p:bldP spid="37" grpId="0"/>
      <p:bldP spid="37" grpId="1"/>
      <p:bldP spid="39" grpId="0"/>
      <p:bldP spid="39" grpId="1"/>
      <p:bldP spid="41" grpId="0"/>
      <p:bldP spid="41" grpId="1"/>
      <p:bldP spid="43" grpId="0"/>
      <p:bldP spid="43" grpId="1"/>
      <p:bldP spid="47" grpId="0"/>
      <p:bldP spid="47" grpId="1"/>
      <p:bldP spid="49" grpId="0"/>
      <p:bldP spid="49" grpId="1"/>
      <p:bldP spid="53" grpId="0" uiExpand="1" build="p"/>
      <p:bldP spid="53" grpId="1" build="allAtOnce"/>
      <p:bldP spid="60" grpId="0"/>
      <p:bldP spid="60" grpId="1"/>
      <p:bldP spid="65" grpId="0" animBg="1"/>
      <p:bldP spid="65" grpId="1" animBg="1"/>
      <p:bldP spid="67" grpId="0" animBg="1"/>
      <p:bldP spid="67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>
            <a:extLst>
              <a:ext uri="{FF2B5EF4-FFF2-40B4-BE49-F238E27FC236}">
                <a16:creationId xmlns:a16="http://schemas.microsoft.com/office/drawing/2014/main" xmlns="" id="{9D399320-21F0-48B2-B4C2-7F4EA1DF468D}"/>
              </a:ext>
            </a:extLst>
          </p:cNvPr>
          <p:cNvGrpSpPr/>
          <p:nvPr/>
        </p:nvGrpSpPr>
        <p:grpSpPr>
          <a:xfrm>
            <a:off x="5567041" y="956826"/>
            <a:ext cx="3396211" cy="2964164"/>
            <a:chOff x="5567041" y="956826"/>
            <a:chExt cx="3396211" cy="2964164"/>
          </a:xfrm>
        </p:grpSpPr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xmlns="" id="{AB1F3A53-37E0-4A78-8A1E-362776FE58AE}"/>
                </a:ext>
              </a:extLst>
            </p:cNvPr>
            <p:cNvGrpSpPr/>
            <p:nvPr/>
          </p:nvGrpSpPr>
          <p:grpSpPr>
            <a:xfrm>
              <a:off x="5704207" y="1487928"/>
              <a:ext cx="2424969" cy="2418824"/>
              <a:chOff x="5704207" y="1494752"/>
              <a:chExt cx="2424969" cy="2418824"/>
            </a:xfrm>
          </p:grpSpPr>
          <p:sp>
            <p:nvSpPr>
              <p:cNvPr id="6" name="弧形 5">
                <a:extLst>
                  <a:ext uri="{FF2B5EF4-FFF2-40B4-BE49-F238E27FC236}">
                    <a16:creationId xmlns:a16="http://schemas.microsoft.com/office/drawing/2014/main" xmlns="" id="{3E864887-99C9-4DCC-98FB-B9645B631F19}"/>
                  </a:ext>
                </a:extLst>
              </p:cNvPr>
              <p:cNvSpPr/>
              <p:nvPr/>
            </p:nvSpPr>
            <p:spPr bwMode="auto">
              <a:xfrm>
                <a:off x="5704207" y="1501576"/>
                <a:ext cx="2412000" cy="2412000"/>
              </a:xfrm>
              <a:prstGeom prst="arc">
                <a:avLst>
                  <a:gd name="adj1" fmla="val 18183964"/>
                  <a:gd name="adj2" fmla="val 1982070"/>
                </a:avLst>
              </a:prstGeom>
              <a:solidFill>
                <a:schemeClr val="bg1">
                  <a:lumMod val="75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4" name="弧形 43">
                <a:extLst>
                  <a:ext uri="{FF2B5EF4-FFF2-40B4-BE49-F238E27FC236}">
                    <a16:creationId xmlns:a16="http://schemas.microsoft.com/office/drawing/2014/main" xmlns="" id="{1AB587D3-4AED-4537-9157-A357B7C7A944}"/>
                  </a:ext>
                </a:extLst>
              </p:cNvPr>
              <p:cNvSpPr/>
              <p:nvPr/>
            </p:nvSpPr>
            <p:spPr bwMode="auto">
              <a:xfrm>
                <a:off x="5711031" y="1501200"/>
                <a:ext cx="2412000" cy="2412000"/>
              </a:xfrm>
              <a:prstGeom prst="arc">
                <a:avLst>
                  <a:gd name="adj1" fmla="val 1992749"/>
                  <a:gd name="adj2" fmla="val 4150737"/>
                </a:avLst>
              </a:prstGeom>
              <a:solidFill>
                <a:schemeClr val="bg1">
                  <a:lumMod val="65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5" name="弧形 44">
                <a:extLst>
                  <a:ext uri="{FF2B5EF4-FFF2-40B4-BE49-F238E27FC236}">
                    <a16:creationId xmlns:a16="http://schemas.microsoft.com/office/drawing/2014/main" xmlns="" id="{9FEF60A5-24DE-45AB-B86D-A5F3DB5A490C}"/>
                  </a:ext>
                </a:extLst>
              </p:cNvPr>
              <p:cNvSpPr/>
              <p:nvPr/>
            </p:nvSpPr>
            <p:spPr bwMode="auto">
              <a:xfrm>
                <a:off x="5710352" y="1494752"/>
                <a:ext cx="2412000" cy="2412000"/>
              </a:xfrm>
              <a:prstGeom prst="arc">
                <a:avLst>
                  <a:gd name="adj1" fmla="val 4173104"/>
                  <a:gd name="adj2" fmla="val 7399311"/>
                </a:avLst>
              </a:prstGeom>
              <a:solidFill>
                <a:schemeClr val="bg2">
                  <a:lumMod val="20000"/>
                  <a:lumOff val="80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6" name="弧形 45">
                <a:extLst>
                  <a:ext uri="{FF2B5EF4-FFF2-40B4-BE49-F238E27FC236}">
                    <a16:creationId xmlns:a16="http://schemas.microsoft.com/office/drawing/2014/main" xmlns="" id="{5590946D-6F1F-428E-9787-3B99311510E5}"/>
                  </a:ext>
                </a:extLst>
              </p:cNvPr>
              <p:cNvSpPr/>
              <p:nvPr/>
            </p:nvSpPr>
            <p:spPr bwMode="auto">
              <a:xfrm>
                <a:off x="5717176" y="1494752"/>
                <a:ext cx="2412000" cy="2412000"/>
              </a:xfrm>
              <a:prstGeom prst="arc">
                <a:avLst>
                  <a:gd name="adj1" fmla="val 7417522"/>
                  <a:gd name="adj2" fmla="val 11689698"/>
                </a:avLst>
              </a:prstGeom>
              <a:solidFill>
                <a:schemeClr val="bg1">
                  <a:lumMod val="65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36" name="群組 35">
              <a:extLst>
                <a:ext uri="{FF2B5EF4-FFF2-40B4-BE49-F238E27FC236}">
                  <a16:creationId xmlns:a16="http://schemas.microsoft.com/office/drawing/2014/main" xmlns="" id="{D4715E64-180E-FACB-AD59-0DFE62F50E47}"/>
                </a:ext>
              </a:extLst>
            </p:cNvPr>
            <p:cNvGrpSpPr/>
            <p:nvPr/>
          </p:nvGrpSpPr>
          <p:grpSpPr>
            <a:xfrm>
              <a:off x="5567041" y="956826"/>
              <a:ext cx="3396211" cy="2964164"/>
              <a:chOff x="5560217" y="956826"/>
              <a:chExt cx="3396211" cy="2964164"/>
            </a:xfrm>
          </p:grpSpPr>
          <p:pic>
            <p:nvPicPr>
              <p:cNvPr id="37" name="圖片 36">
                <a:extLst>
                  <a:ext uri="{FF2B5EF4-FFF2-40B4-BE49-F238E27FC236}">
                    <a16:creationId xmlns:a16="http://schemas.microsoft.com/office/drawing/2014/main" xmlns="" id="{90B0364B-72CD-D8BB-A4D8-6EC59A61F6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5667375" y="1436990"/>
                <a:ext cx="2644482" cy="2484000"/>
              </a:xfrm>
              <a:prstGeom prst="rect">
                <a:avLst/>
              </a:prstGeom>
            </p:spPr>
          </p:pic>
          <p:sp>
            <p:nvSpPr>
              <p:cNvPr id="38" name="文字方塊 37">
                <a:extLst>
                  <a:ext uri="{FF2B5EF4-FFF2-40B4-BE49-F238E27FC236}">
                    <a16:creationId xmlns:a16="http://schemas.microsoft.com/office/drawing/2014/main" xmlns="" id="{8A0E0815-82A4-1709-69C0-03EF375BA1FD}"/>
                  </a:ext>
                </a:extLst>
              </p:cNvPr>
              <p:cNvSpPr txBox="1"/>
              <p:nvPr/>
            </p:nvSpPr>
            <p:spPr>
              <a:xfrm>
                <a:off x="5560217" y="956826"/>
                <a:ext cx="294084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zh-TW" altLang="en-US" sz="2200" u="sng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倉庫裏運動衣的數量</a:t>
                </a:r>
                <a:endParaRPr lang="zh-CN" altLang="en-US" sz="2200" u="sng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39" name="文字方塊 38">
                <a:extLst>
                  <a:ext uri="{FF2B5EF4-FFF2-40B4-BE49-F238E27FC236}">
                    <a16:creationId xmlns:a16="http://schemas.microsoft.com/office/drawing/2014/main" xmlns="" id="{F12CA367-01FF-F12F-40AA-C6DE61FE91C2}"/>
                  </a:ext>
                </a:extLst>
              </p:cNvPr>
              <p:cNvSpPr txBox="1"/>
              <p:nvPr/>
            </p:nvSpPr>
            <p:spPr>
              <a:xfrm>
                <a:off x="6399606" y="1765814"/>
                <a:ext cx="81081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大碼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30%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40" name="文字方塊 39">
                <a:extLst>
                  <a:ext uri="{FF2B5EF4-FFF2-40B4-BE49-F238E27FC236}">
                    <a16:creationId xmlns:a16="http://schemas.microsoft.com/office/drawing/2014/main" xmlns="" id="{42E65B22-ED17-19ED-34DE-4A57A2B48BDE}"/>
                  </a:ext>
                </a:extLst>
              </p:cNvPr>
              <p:cNvSpPr txBox="1"/>
              <p:nvPr/>
            </p:nvSpPr>
            <p:spPr>
              <a:xfrm>
                <a:off x="7113441" y="2305624"/>
                <a:ext cx="100964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加大碼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25%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41" name="文字方塊 40">
                <a:extLst>
                  <a:ext uri="{FF2B5EF4-FFF2-40B4-BE49-F238E27FC236}">
                    <a16:creationId xmlns:a16="http://schemas.microsoft.com/office/drawing/2014/main" xmlns="" id="{FA09B9A0-FA23-ECE9-C364-67FB8B8C6273}"/>
                  </a:ext>
                </a:extLst>
              </p:cNvPr>
              <p:cNvSpPr txBox="1"/>
              <p:nvPr/>
            </p:nvSpPr>
            <p:spPr>
              <a:xfrm>
                <a:off x="5834704" y="2600215"/>
                <a:ext cx="81081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中碼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42" name="文字方塊 41">
                <a:extLst>
                  <a:ext uri="{FF2B5EF4-FFF2-40B4-BE49-F238E27FC236}">
                    <a16:creationId xmlns:a16="http://schemas.microsoft.com/office/drawing/2014/main" xmlns="" id="{910EAB97-F831-78D9-1EAF-B5C4E7D4A6C1}"/>
                  </a:ext>
                </a:extLst>
              </p:cNvPr>
              <p:cNvSpPr txBox="1"/>
              <p:nvPr/>
            </p:nvSpPr>
            <p:spPr>
              <a:xfrm>
                <a:off x="6308027" y="3315256"/>
                <a:ext cx="100964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加細碼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15%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43" name="文字方塊 42">
                <a:extLst>
                  <a:ext uri="{FF2B5EF4-FFF2-40B4-BE49-F238E27FC236}">
                    <a16:creationId xmlns:a16="http://schemas.microsoft.com/office/drawing/2014/main" xmlns="" id="{1F4D0D34-52F7-A605-C04A-171D3370912C}"/>
                  </a:ext>
                </a:extLst>
              </p:cNvPr>
              <p:cNvSpPr txBox="1"/>
              <p:nvPr/>
            </p:nvSpPr>
            <p:spPr>
              <a:xfrm>
                <a:off x="8104040" y="3284006"/>
                <a:ext cx="852388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細碼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10%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4E1C3BC1-E1F1-0E1B-5D91-946C60F3048D}"/>
              </a:ext>
            </a:extLst>
          </p:cNvPr>
          <p:cNvSpPr/>
          <p:nvPr/>
        </p:nvSpPr>
        <p:spPr bwMode="auto">
          <a:xfrm>
            <a:off x="6470630" y="3350278"/>
            <a:ext cx="684000" cy="468000"/>
          </a:xfrm>
          <a:prstGeom prst="rect">
            <a:avLst/>
          </a:prstGeom>
          <a:noFill/>
          <a:ln w="127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C95959ED-64CD-5BCF-136E-0EDC0B8F721B}"/>
              </a:ext>
            </a:extLst>
          </p:cNvPr>
          <p:cNvSpPr txBox="1"/>
          <p:nvPr/>
        </p:nvSpPr>
        <p:spPr>
          <a:xfrm>
            <a:off x="795336" y="904796"/>
            <a:ext cx="47196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右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圖顯示倉庫裏運動衣的數量。倉庫裏有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件運動衣。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D50DC89-9705-9FF0-68A8-B22E65B04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3C96591F-499F-0328-3E11-55F95EB1F85D}"/>
              </a:ext>
            </a:extLst>
          </p:cNvPr>
          <p:cNvSpPr txBox="1"/>
          <p:nvPr/>
        </p:nvSpPr>
        <p:spPr>
          <a:xfrm>
            <a:off x="1305717" y="1928287"/>
            <a:ext cx="436165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加細碼運動衣佔全部運動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衣的幾分之幾？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6A42C4E5-3FFD-9CE1-060D-8EE460E2D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192828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38">
            <a:extLst>
              <a:ext uri="{FF2B5EF4-FFF2-40B4-BE49-F238E27FC236}">
                <a16:creationId xmlns:a16="http://schemas.microsoft.com/office/drawing/2014/main" xmlns="" id="{DCDE1753-F1EA-F783-895E-3F3E9E7F8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819" y="3534663"/>
            <a:ext cx="4168034" cy="553999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加細碼運動衣佔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xmlns="" id="{9D5E28DF-2115-6821-6076-2610A0F617C6}"/>
              </a:ext>
            </a:extLst>
          </p:cNvPr>
          <p:cNvCxnSpPr/>
          <p:nvPr/>
        </p:nvCxnSpPr>
        <p:spPr bwMode="auto">
          <a:xfrm>
            <a:off x="1394125" y="2398241"/>
            <a:ext cx="21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7A50B703-E48C-2120-B331-72965D66395B}"/>
              </a:ext>
            </a:extLst>
          </p:cNvPr>
          <p:cNvCxnSpPr/>
          <p:nvPr/>
        </p:nvCxnSpPr>
        <p:spPr bwMode="auto">
          <a:xfrm>
            <a:off x="2105818" y="2871249"/>
            <a:ext cx="140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3B7F242A-9125-D317-D074-336429A3FA75}"/>
              </a:ext>
            </a:extLst>
          </p:cNvPr>
          <p:cNvSpPr txBox="1"/>
          <p:nvPr/>
        </p:nvSpPr>
        <p:spPr>
          <a:xfrm>
            <a:off x="1305717" y="4381693"/>
            <a:ext cx="3570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把百分數化爲分數。</a:t>
            </a:r>
          </a:p>
        </p:txBody>
      </p:sp>
      <p:grpSp>
        <p:nvGrpSpPr>
          <p:cNvPr id="35" name="群組 34">
            <a:extLst>
              <a:ext uri="{FF2B5EF4-FFF2-40B4-BE49-F238E27FC236}">
                <a16:creationId xmlns:a16="http://schemas.microsoft.com/office/drawing/2014/main" xmlns="" id="{D2B42A65-D9FE-ED8D-9DB2-E4425FC7E608}"/>
              </a:ext>
            </a:extLst>
          </p:cNvPr>
          <p:cNvGrpSpPr/>
          <p:nvPr/>
        </p:nvGrpSpPr>
        <p:grpSpPr>
          <a:xfrm>
            <a:off x="1378217" y="4866656"/>
            <a:ext cx="2020027" cy="861774"/>
            <a:chOff x="1378217" y="4671786"/>
            <a:chExt cx="2020027" cy="861774"/>
          </a:xfrm>
        </p:grpSpPr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xmlns="" id="{46963136-E078-6EF7-71E5-6BC617CD49D4}"/>
                </a:ext>
              </a:extLst>
            </p:cNvPr>
            <p:cNvSpPr txBox="1"/>
            <p:nvPr/>
          </p:nvSpPr>
          <p:spPr>
            <a:xfrm>
              <a:off x="1378217" y="4814744"/>
              <a:ext cx="14448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15% = 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25" name="群組 24">
              <a:extLst>
                <a:ext uri="{FF2B5EF4-FFF2-40B4-BE49-F238E27FC236}">
                  <a16:creationId xmlns:a16="http://schemas.microsoft.com/office/drawing/2014/main" xmlns="" id="{E76C45F1-2273-D76E-F493-21482A266D6F}"/>
                </a:ext>
              </a:extLst>
            </p:cNvPr>
            <p:cNvGrpSpPr/>
            <p:nvPr/>
          </p:nvGrpSpPr>
          <p:grpSpPr>
            <a:xfrm>
              <a:off x="2443725" y="4671786"/>
              <a:ext cx="954519" cy="861774"/>
              <a:chOff x="3431050" y="4996824"/>
              <a:chExt cx="954519" cy="861774"/>
            </a:xfrm>
          </p:grpSpPr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xmlns="" id="{6E488D63-E292-9D6E-F6F8-15F75324EE81}"/>
                  </a:ext>
                </a:extLst>
              </p:cNvPr>
              <p:cNvSpPr txBox="1"/>
              <p:nvPr/>
            </p:nvSpPr>
            <p:spPr>
              <a:xfrm>
                <a:off x="3431050" y="4996824"/>
                <a:ext cx="954519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3000"/>
                  </a:lnSpc>
                </a:pPr>
                <a:r>
                  <a:rPr lang="en-US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15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100</a:t>
                </a:r>
                <a:endPara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23" name="直線接點 22">
                <a:extLst>
                  <a:ext uri="{FF2B5EF4-FFF2-40B4-BE49-F238E27FC236}">
                    <a16:creationId xmlns:a16="http://schemas.microsoft.com/office/drawing/2014/main" xmlns="" id="{D52A3DF3-AB21-1DE3-5572-4BDB2C4581EA}"/>
                  </a:ext>
                </a:extLst>
              </p:cNvPr>
              <p:cNvCxnSpPr/>
              <p:nvPr/>
            </p:nvCxnSpPr>
            <p:spPr bwMode="auto">
              <a:xfrm>
                <a:off x="3598515" y="5400670"/>
                <a:ext cx="650145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grpSp>
        <p:nvGrpSpPr>
          <p:cNvPr id="33" name="群組 32">
            <a:extLst>
              <a:ext uri="{FF2B5EF4-FFF2-40B4-BE49-F238E27FC236}">
                <a16:creationId xmlns:a16="http://schemas.microsoft.com/office/drawing/2014/main" xmlns="" id="{1365B65B-FB89-3A9B-0893-1D354F8E75E6}"/>
              </a:ext>
            </a:extLst>
          </p:cNvPr>
          <p:cNvGrpSpPr/>
          <p:nvPr/>
        </p:nvGrpSpPr>
        <p:grpSpPr>
          <a:xfrm>
            <a:off x="3297887" y="4866656"/>
            <a:ext cx="1168241" cy="861774"/>
            <a:chOff x="3297887" y="4671786"/>
            <a:chExt cx="1168241" cy="861774"/>
          </a:xfrm>
        </p:grpSpPr>
        <p:grpSp>
          <p:nvGrpSpPr>
            <p:cNvPr id="26" name="群組 25">
              <a:extLst>
                <a:ext uri="{FF2B5EF4-FFF2-40B4-BE49-F238E27FC236}">
                  <a16:creationId xmlns:a16="http://schemas.microsoft.com/office/drawing/2014/main" xmlns="" id="{C78646A4-99BF-EE34-622E-54F649D8A075}"/>
                </a:ext>
              </a:extLst>
            </p:cNvPr>
            <p:cNvGrpSpPr/>
            <p:nvPr/>
          </p:nvGrpSpPr>
          <p:grpSpPr>
            <a:xfrm>
              <a:off x="3511609" y="4671786"/>
              <a:ext cx="954519" cy="861774"/>
              <a:chOff x="3431050" y="4996824"/>
              <a:chExt cx="954519" cy="861774"/>
            </a:xfrm>
          </p:grpSpPr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xmlns="" id="{727AC114-C2C8-9C3D-CE80-C77F0F069B84}"/>
                  </a:ext>
                </a:extLst>
              </p:cNvPr>
              <p:cNvSpPr txBox="1"/>
              <p:nvPr/>
            </p:nvSpPr>
            <p:spPr>
              <a:xfrm>
                <a:off x="3431050" y="4996824"/>
                <a:ext cx="954519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3000"/>
                  </a:lnSpc>
                </a:pPr>
                <a:r>
                  <a:rPr lang="en-US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</a:t>
                </a:r>
                <a:endPara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28" name="直線接點 27">
                <a:extLst>
                  <a:ext uri="{FF2B5EF4-FFF2-40B4-BE49-F238E27FC236}">
                    <a16:creationId xmlns:a16="http://schemas.microsoft.com/office/drawing/2014/main" xmlns="" id="{0E62D907-0C04-CCF5-9185-4A012BB7A693}"/>
                  </a:ext>
                </a:extLst>
              </p:cNvPr>
              <p:cNvCxnSpPr/>
              <p:nvPr/>
            </p:nvCxnSpPr>
            <p:spPr bwMode="auto">
              <a:xfrm>
                <a:off x="3625149" y="5400670"/>
                <a:ext cx="54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xmlns="" id="{C96C12E0-07C7-42C7-FF03-7CB53BA576A6}"/>
                </a:ext>
              </a:extLst>
            </p:cNvPr>
            <p:cNvSpPr txBox="1"/>
            <p:nvPr/>
          </p:nvSpPr>
          <p:spPr>
            <a:xfrm>
              <a:off x="3297887" y="4814744"/>
              <a:ext cx="5241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 </a:t>
              </a:r>
              <a:endPara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群組 29">
            <a:extLst>
              <a:ext uri="{FF2B5EF4-FFF2-40B4-BE49-F238E27FC236}">
                <a16:creationId xmlns:a16="http://schemas.microsoft.com/office/drawing/2014/main" xmlns="" id="{98E902AB-AFFB-3E18-5A25-E1DBF90ADE3E}"/>
              </a:ext>
            </a:extLst>
          </p:cNvPr>
          <p:cNvGrpSpPr/>
          <p:nvPr/>
        </p:nvGrpSpPr>
        <p:grpSpPr>
          <a:xfrm>
            <a:off x="4004979" y="3239744"/>
            <a:ext cx="954519" cy="861774"/>
            <a:chOff x="3431050" y="4996824"/>
            <a:chExt cx="954519" cy="861774"/>
          </a:xfrm>
        </p:grpSpPr>
        <p:sp>
          <p:nvSpPr>
            <p:cNvPr id="31" name="文字方塊 30">
              <a:extLst>
                <a:ext uri="{FF2B5EF4-FFF2-40B4-BE49-F238E27FC236}">
                  <a16:creationId xmlns:a16="http://schemas.microsoft.com/office/drawing/2014/main" xmlns="" id="{D665AD9A-B97C-053E-37FF-EDC31622D2DB}"/>
                </a:ext>
              </a:extLst>
            </p:cNvPr>
            <p:cNvSpPr txBox="1"/>
            <p:nvPr/>
          </p:nvSpPr>
          <p:spPr>
            <a:xfrm>
              <a:off x="3431050" y="4996824"/>
              <a:ext cx="95451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000"/>
                </a:lnSpc>
              </a:pPr>
              <a:r>
                <a:rPr lang="en-US" altLang="zh-CN" sz="2800" dirty="0">
                  <a:solidFill>
                    <a:srgbClr val="FF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dirty="0">
                  <a:solidFill>
                    <a:srgbClr val="FF000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20</a:t>
              </a:r>
              <a:endPara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32" name="直線接點 31">
              <a:extLst>
                <a:ext uri="{FF2B5EF4-FFF2-40B4-BE49-F238E27FC236}">
                  <a16:creationId xmlns:a16="http://schemas.microsoft.com/office/drawing/2014/main" xmlns="" id="{377DE550-13F1-C9E6-2C23-20848F7F1E3F}"/>
                </a:ext>
              </a:extLst>
            </p:cNvPr>
            <p:cNvCxnSpPr/>
            <p:nvPr/>
          </p:nvCxnSpPr>
          <p:spPr bwMode="auto">
            <a:xfrm>
              <a:off x="3625149" y="5400670"/>
              <a:ext cx="540000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34" name="文字方塊 33">
            <a:extLst>
              <a:ext uri="{FF2B5EF4-FFF2-40B4-BE49-F238E27FC236}">
                <a16:creationId xmlns:a16="http://schemas.microsoft.com/office/drawing/2014/main" xmlns="" id="{FAA869AE-A1C5-6825-9289-3942AF1AC84F}"/>
              </a:ext>
            </a:extLst>
          </p:cNvPr>
          <p:cNvSpPr txBox="1"/>
          <p:nvPr/>
        </p:nvSpPr>
        <p:spPr>
          <a:xfrm>
            <a:off x="4085741" y="3979612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98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4" grpId="0" uiExpand="1" build="p"/>
      <p:bldP spid="14" grpId="1" build="allAtOnce"/>
      <p:bldP spid="34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>
            <a:extLst>
              <a:ext uri="{FF2B5EF4-FFF2-40B4-BE49-F238E27FC236}">
                <a16:creationId xmlns:a16="http://schemas.microsoft.com/office/drawing/2014/main" xmlns="" id="{8222018F-874D-4516-B69F-8440C6439F19}"/>
              </a:ext>
            </a:extLst>
          </p:cNvPr>
          <p:cNvGrpSpPr/>
          <p:nvPr/>
        </p:nvGrpSpPr>
        <p:grpSpPr>
          <a:xfrm>
            <a:off x="5567041" y="956826"/>
            <a:ext cx="3396211" cy="2964164"/>
            <a:chOff x="5567041" y="956826"/>
            <a:chExt cx="3396211" cy="2964164"/>
          </a:xfrm>
        </p:grpSpPr>
        <p:grpSp>
          <p:nvGrpSpPr>
            <p:cNvPr id="35" name="组合 34">
              <a:extLst>
                <a:ext uri="{FF2B5EF4-FFF2-40B4-BE49-F238E27FC236}">
                  <a16:creationId xmlns:a16="http://schemas.microsoft.com/office/drawing/2014/main" xmlns="" id="{1B6C0FA2-22A2-4A9B-8747-8A667491C5DC}"/>
                </a:ext>
              </a:extLst>
            </p:cNvPr>
            <p:cNvGrpSpPr/>
            <p:nvPr/>
          </p:nvGrpSpPr>
          <p:grpSpPr>
            <a:xfrm>
              <a:off x="5704207" y="1487928"/>
              <a:ext cx="2424969" cy="2418824"/>
              <a:chOff x="5704207" y="1494752"/>
              <a:chExt cx="2424969" cy="2418824"/>
            </a:xfrm>
          </p:grpSpPr>
          <p:sp>
            <p:nvSpPr>
              <p:cNvPr id="44" name="弧形 43">
                <a:extLst>
                  <a:ext uri="{FF2B5EF4-FFF2-40B4-BE49-F238E27FC236}">
                    <a16:creationId xmlns:a16="http://schemas.microsoft.com/office/drawing/2014/main" xmlns="" id="{37C87864-55EE-4942-BDFE-C5D89F7A56E1}"/>
                  </a:ext>
                </a:extLst>
              </p:cNvPr>
              <p:cNvSpPr/>
              <p:nvPr/>
            </p:nvSpPr>
            <p:spPr bwMode="auto">
              <a:xfrm>
                <a:off x="5704207" y="1501576"/>
                <a:ext cx="2412000" cy="2412000"/>
              </a:xfrm>
              <a:prstGeom prst="arc">
                <a:avLst>
                  <a:gd name="adj1" fmla="val 18183964"/>
                  <a:gd name="adj2" fmla="val 1982070"/>
                </a:avLst>
              </a:prstGeom>
              <a:solidFill>
                <a:schemeClr val="bg1">
                  <a:lumMod val="75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5" name="弧形 44">
                <a:extLst>
                  <a:ext uri="{FF2B5EF4-FFF2-40B4-BE49-F238E27FC236}">
                    <a16:creationId xmlns:a16="http://schemas.microsoft.com/office/drawing/2014/main" xmlns="" id="{F0F73B1A-9A9A-4594-9CE3-5088AC5BF166}"/>
                  </a:ext>
                </a:extLst>
              </p:cNvPr>
              <p:cNvSpPr/>
              <p:nvPr/>
            </p:nvSpPr>
            <p:spPr bwMode="auto">
              <a:xfrm>
                <a:off x="5711031" y="1501200"/>
                <a:ext cx="2412000" cy="2412000"/>
              </a:xfrm>
              <a:prstGeom prst="arc">
                <a:avLst>
                  <a:gd name="adj1" fmla="val 1992749"/>
                  <a:gd name="adj2" fmla="val 4150737"/>
                </a:avLst>
              </a:prstGeom>
              <a:solidFill>
                <a:schemeClr val="bg1">
                  <a:lumMod val="65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6" name="弧形 45">
                <a:extLst>
                  <a:ext uri="{FF2B5EF4-FFF2-40B4-BE49-F238E27FC236}">
                    <a16:creationId xmlns:a16="http://schemas.microsoft.com/office/drawing/2014/main" xmlns="" id="{61AE4709-AAED-4709-87B1-0A45DFF7F277}"/>
                  </a:ext>
                </a:extLst>
              </p:cNvPr>
              <p:cNvSpPr/>
              <p:nvPr/>
            </p:nvSpPr>
            <p:spPr bwMode="auto">
              <a:xfrm>
                <a:off x="5710352" y="1494752"/>
                <a:ext cx="2412000" cy="2412000"/>
              </a:xfrm>
              <a:prstGeom prst="arc">
                <a:avLst>
                  <a:gd name="adj1" fmla="val 4173104"/>
                  <a:gd name="adj2" fmla="val 7399311"/>
                </a:avLst>
              </a:prstGeom>
              <a:solidFill>
                <a:schemeClr val="bg2">
                  <a:lumMod val="20000"/>
                  <a:lumOff val="80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7" name="弧形 46">
                <a:extLst>
                  <a:ext uri="{FF2B5EF4-FFF2-40B4-BE49-F238E27FC236}">
                    <a16:creationId xmlns:a16="http://schemas.microsoft.com/office/drawing/2014/main" xmlns="" id="{779F841C-6590-4AD1-ADA9-311D49135F9A}"/>
                  </a:ext>
                </a:extLst>
              </p:cNvPr>
              <p:cNvSpPr/>
              <p:nvPr/>
            </p:nvSpPr>
            <p:spPr bwMode="auto">
              <a:xfrm>
                <a:off x="5717176" y="1494752"/>
                <a:ext cx="2412000" cy="2412000"/>
              </a:xfrm>
              <a:prstGeom prst="arc">
                <a:avLst>
                  <a:gd name="adj1" fmla="val 7417522"/>
                  <a:gd name="adj2" fmla="val 11689698"/>
                </a:avLst>
              </a:prstGeom>
              <a:solidFill>
                <a:schemeClr val="bg1">
                  <a:lumMod val="65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36" name="群組 35">
              <a:extLst>
                <a:ext uri="{FF2B5EF4-FFF2-40B4-BE49-F238E27FC236}">
                  <a16:creationId xmlns:a16="http://schemas.microsoft.com/office/drawing/2014/main" xmlns="" id="{E80B185B-16C4-4A67-A088-7548C5E6259D}"/>
                </a:ext>
              </a:extLst>
            </p:cNvPr>
            <p:cNvGrpSpPr/>
            <p:nvPr/>
          </p:nvGrpSpPr>
          <p:grpSpPr>
            <a:xfrm>
              <a:off x="5567041" y="956826"/>
              <a:ext cx="3396211" cy="2964164"/>
              <a:chOff x="5560217" y="956826"/>
              <a:chExt cx="3396211" cy="2964164"/>
            </a:xfrm>
          </p:grpSpPr>
          <p:pic>
            <p:nvPicPr>
              <p:cNvPr id="37" name="圖片 36">
                <a:extLst>
                  <a:ext uri="{FF2B5EF4-FFF2-40B4-BE49-F238E27FC236}">
                    <a16:creationId xmlns:a16="http://schemas.microsoft.com/office/drawing/2014/main" xmlns="" id="{4DED4D87-FEE2-4B66-95DE-1C6CD42E9B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5667375" y="1436990"/>
                <a:ext cx="2644482" cy="2484000"/>
              </a:xfrm>
              <a:prstGeom prst="rect">
                <a:avLst/>
              </a:prstGeom>
            </p:spPr>
          </p:pic>
          <p:sp>
            <p:nvSpPr>
              <p:cNvPr id="38" name="文字方塊 37">
                <a:extLst>
                  <a:ext uri="{FF2B5EF4-FFF2-40B4-BE49-F238E27FC236}">
                    <a16:creationId xmlns:a16="http://schemas.microsoft.com/office/drawing/2014/main" xmlns="" id="{2DA91B1E-AD34-4EE0-9746-A3F5D80F6F75}"/>
                  </a:ext>
                </a:extLst>
              </p:cNvPr>
              <p:cNvSpPr txBox="1"/>
              <p:nvPr/>
            </p:nvSpPr>
            <p:spPr>
              <a:xfrm>
                <a:off x="5560217" y="956826"/>
                <a:ext cx="294084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zh-TW" altLang="en-US" sz="2200" u="sng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倉庫裏運動衣的數量</a:t>
                </a:r>
                <a:endParaRPr lang="zh-CN" altLang="en-US" sz="2200" u="sng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39" name="文字方塊 38">
                <a:extLst>
                  <a:ext uri="{FF2B5EF4-FFF2-40B4-BE49-F238E27FC236}">
                    <a16:creationId xmlns:a16="http://schemas.microsoft.com/office/drawing/2014/main" xmlns="" id="{52D2EA6D-6DCA-4EE6-9CEF-AFD927BC2211}"/>
                  </a:ext>
                </a:extLst>
              </p:cNvPr>
              <p:cNvSpPr txBox="1"/>
              <p:nvPr/>
            </p:nvSpPr>
            <p:spPr>
              <a:xfrm>
                <a:off x="6399606" y="1765814"/>
                <a:ext cx="81081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大碼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30%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40" name="文字方塊 39">
                <a:extLst>
                  <a:ext uri="{FF2B5EF4-FFF2-40B4-BE49-F238E27FC236}">
                    <a16:creationId xmlns:a16="http://schemas.microsoft.com/office/drawing/2014/main" xmlns="" id="{45BCFEA6-0C7E-4115-9EFB-DBFB586138F2}"/>
                  </a:ext>
                </a:extLst>
              </p:cNvPr>
              <p:cNvSpPr txBox="1"/>
              <p:nvPr/>
            </p:nvSpPr>
            <p:spPr>
              <a:xfrm>
                <a:off x="7113441" y="2305624"/>
                <a:ext cx="100964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加大碼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25%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41" name="文字方塊 40">
                <a:extLst>
                  <a:ext uri="{FF2B5EF4-FFF2-40B4-BE49-F238E27FC236}">
                    <a16:creationId xmlns:a16="http://schemas.microsoft.com/office/drawing/2014/main" xmlns="" id="{1AED6307-5C31-4DBC-9934-E9B8026FE588}"/>
                  </a:ext>
                </a:extLst>
              </p:cNvPr>
              <p:cNvSpPr txBox="1"/>
              <p:nvPr/>
            </p:nvSpPr>
            <p:spPr>
              <a:xfrm>
                <a:off x="5834704" y="2600215"/>
                <a:ext cx="81081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中碼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42" name="文字方塊 41">
                <a:extLst>
                  <a:ext uri="{FF2B5EF4-FFF2-40B4-BE49-F238E27FC236}">
                    <a16:creationId xmlns:a16="http://schemas.microsoft.com/office/drawing/2014/main" xmlns="" id="{0A56F1EE-062C-4F91-8BF3-BDC2E140E240}"/>
                  </a:ext>
                </a:extLst>
              </p:cNvPr>
              <p:cNvSpPr txBox="1"/>
              <p:nvPr/>
            </p:nvSpPr>
            <p:spPr>
              <a:xfrm>
                <a:off x="6308027" y="3315256"/>
                <a:ext cx="100964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加細碼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15%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43" name="文字方塊 42">
                <a:extLst>
                  <a:ext uri="{FF2B5EF4-FFF2-40B4-BE49-F238E27FC236}">
                    <a16:creationId xmlns:a16="http://schemas.microsoft.com/office/drawing/2014/main" xmlns="" id="{812EC688-8CDE-4A2D-8817-5FA1E0E17157}"/>
                  </a:ext>
                </a:extLst>
              </p:cNvPr>
              <p:cNvSpPr txBox="1"/>
              <p:nvPr/>
            </p:nvSpPr>
            <p:spPr>
              <a:xfrm>
                <a:off x="8104040" y="3284006"/>
                <a:ext cx="852388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細碼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10%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7" name="矩形 26">
            <a:extLst>
              <a:ext uri="{FF2B5EF4-FFF2-40B4-BE49-F238E27FC236}">
                <a16:creationId xmlns:a16="http://schemas.microsoft.com/office/drawing/2014/main" xmlns="" id="{C1E0793F-8EF0-40CE-B4DE-39BDC6CB3ED1}"/>
              </a:ext>
            </a:extLst>
          </p:cNvPr>
          <p:cNvSpPr/>
          <p:nvPr/>
        </p:nvSpPr>
        <p:spPr bwMode="auto">
          <a:xfrm>
            <a:off x="2965567" y="1357567"/>
            <a:ext cx="2124000" cy="468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5387401C-90AC-28BF-AC01-C37E24EE695A}"/>
              </a:ext>
            </a:extLst>
          </p:cNvPr>
          <p:cNvSpPr/>
          <p:nvPr/>
        </p:nvSpPr>
        <p:spPr bwMode="auto">
          <a:xfrm>
            <a:off x="8233112" y="3282371"/>
            <a:ext cx="612000" cy="504000"/>
          </a:xfrm>
          <a:prstGeom prst="rect">
            <a:avLst/>
          </a:prstGeom>
          <a:noFill/>
          <a:ln w="127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F02F7F3C-E28A-A198-D45A-F71AD8B35195}"/>
              </a:ext>
            </a:extLst>
          </p:cNvPr>
          <p:cNvSpPr/>
          <p:nvPr/>
        </p:nvSpPr>
        <p:spPr bwMode="auto">
          <a:xfrm>
            <a:off x="6417362" y="1780804"/>
            <a:ext cx="612000" cy="504000"/>
          </a:xfrm>
          <a:prstGeom prst="rect">
            <a:avLst/>
          </a:prstGeom>
          <a:noFill/>
          <a:ln w="127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E8064137-C395-0F0D-323F-E180052EDE4B}"/>
              </a:ext>
            </a:extLst>
          </p:cNvPr>
          <p:cNvSpPr txBox="1"/>
          <p:nvPr/>
        </p:nvSpPr>
        <p:spPr>
          <a:xfrm>
            <a:off x="795336" y="904796"/>
            <a:ext cx="47196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右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圖顯示倉庫裏運動衣的數量。倉庫裏有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件運動衣。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93D0B2FD-2F87-850E-3ED1-B382ED8FD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C8D50036-0E17-7D77-2806-5296B64F57AF}"/>
              </a:ext>
            </a:extLst>
          </p:cNvPr>
          <p:cNvSpPr txBox="1"/>
          <p:nvPr/>
        </p:nvSpPr>
        <p:spPr>
          <a:xfrm>
            <a:off x="1305717" y="1928287"/>
            <a:ext cx="436165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大碼運動衣和細碼運動衣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相差多少件？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7A29C704-8043-F13D-A6F1-4F4D06A97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192828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xmlns="" id="{426D744C-008F-3EFD-9AC8-B37578FFF5DC}"/>
              </a:ext>
            </a:extLst>
          </p:cNvPr>
          <p:cNvCxnSpPr/>
          <p:nvPr/>
        </p:nvCxnSpPr>
        <p:spPr bwMode="auto">
          <a:xfrm>
            <a:off x="1420423" y="2405850"/>
            <a:ext cx="388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0" name="Rectangle 38">
            <a:extLst>
              <a:ext uri="{FF2B5EF4-FFF2-40B4-BE49-F238E27FC236}">
                <a16:creationId xmlns:a16="http://schemas.microsoft.com/office/drawing/2014/main" xmlns="" id="{B9914130-C1F0-6A3B-22FE-768880F6F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809" y="3501337"/>
            <a:ext cx="3252435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相差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件。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BC0136DE-446E-667E-406A-985EC4950D2C}"/>
              </a:ext>
            </a:extLst>
          </p:cNvPr>
          <p:cNvSpPr txBox="1"/>
          <p:nvPr/>
        </p:nvSpPr>
        <p:spPr>
          <a:xfrm>
            <a:off x="4598244" y="3547211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36E7C305-6BF4-4ED6-4BE0-3E6E1C779261}"/>
              </a:ext>
            </a:extLst>
          </p:cNvPr>
          <p:cNvSpPr txBox="1"/>
          <p:nvPr/>
        </p:nvSpPr>
        <p:spPr>
          <a:xfrm>
            <a:off x="2770637" y="4661580"/>
            <a:ext cx="2171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30%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10%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xmlns="" id="{7F359DD1-FB55-70BB-2DF9-DDF3EB67199C}"/>
              </a:ext>
            </a:extLst>
          </p:cNvPr>
          <p:cNvSpPr txBox="1"/>
          <p:nvPr/>
        </p:nvSpPr>
        <p:spPr>
          <a:xfrm>
            <a:off x="1750026" y="4661580"/>
            <a:ext cx="1491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800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xmlns="" id="{F6FE641E-F989-2959-0324-7FE0AE366C77}"/>
              </a:ext>
            </a:extLst>
          </p:cNvPr>
          <p:cNvSpPr txBox="1"/>
          <p:nvPr/>
        </p:nvSpPr>
        <p:spPr>
          <a:xfrm>
            <a:off x="4570969" y="4646590"/>
            <a:ext cx="454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xmlns="" id="{54717E82-39D4-5CFE-0045-37F341C44B21}"/>
              </a:ext>
            </a:extLst>
          </p:cNvPr>
          <p:cNvSpPr txBox="1"/>
          <p:nvPr/>
        </p:nvSpPr>
        <p:spPr>
          <a:xfrm>
            <a:off x="1345473" y="4128944"/>
            <a:ext cx="1088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相差</a:t>
            </a: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xmlns="" id="{ABCD970A-E0A4-BFAB-73F7-3E64AEC4DB02}"/>
              </a:ext>
            </a:extLst>
          </p:cNvPr>
          <p:cNvSpPr txBox="1"/>
          <p:nvPr/>
        </p:nvSpPr>
        <p:spPr>
          <a:xfrm>
            <a:off x="1401911" y="5194216"/>
            <a:ext cx="1938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160(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件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xmlns="" id="{2330D6F1-C23E-FF02-8F39-93C3AE437725}"/>
              </a:ext>
            </a:extLst>
          </p:cNvPr>
          <p:cNvSpPr txBox="1"/>
          <p:nvPr/>
        </p:nvSpPr>
        <p:spPr>
          <a:xfrm>
            <a:off x="2531168" y="3528097"/>
            <a:ext cx="1046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160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121247A0-A728-463B-B771-C8211F327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6045" y="4223397"/>
            <a:ext cx="3366407" cy="846386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</a:pP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相差的數量 </a:t>
            </a:r>
            <a:endParaRPr lang="en-US" altLang="zh-CN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>
              <a:spcAft>
                <a:spcPts val="300"/>
              </a:spcAft>
            </a:pP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總數量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所佔百分數之差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1173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18" grpId="0" animBg="1"/>
      <p:bldP spid="18" grpId="1" animBg="1"/>
      <p:bldP spid="16" grpId="0" animBg="1"/>
      <p:bldP spid="16" grpId="1" animBg="1"/>
      <p:bldP spid="21" grpId="0" uiExpand="1" build="p"/>
      <p:bldP spid="22" grpId="0"/>
      <p:bldP spid="22" grpId="1"/>
      <p:bldP spid="26" grpId="0"/>
      <p:bldP spid="26" grpId="1"/>
      <p:bldP spid="28" grpId="0"/>
      <p:bldP spid="28" grpId="1"/>
      <p:bldP spid="30" grpId="0"/>
      <p:bldP spid="30" grpId="1"/>
      <p:bldP spid="32" grpId="0"/>
      <p:bldP spid="32" grpId="1"/>
      <p:bldP spid="34" grpId="0"/>
      <p:bldP spid="29" grpId="0" animBg="1"/>
      <p:bldP spid="29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组合 37">
            <a:extLst>
              <a:ext uri="{FF2B5EF4-FFF2-40B4-BE49-F238E27FC236}">
                <a16:creationId xmlns:a16="http://schemas.microsoft.com/office/drawing/2014/main" xmlns="" id="{F5665729-D7BF-4ED2-BE3C-43BDEC963E39}"/>
              </a:ext>
            </a:extLst>
          </p:cNvPr>
          <p:cNvGrpSpPr/>
          <p:nvPr/>
        </p:nvGrpSpPr>
        <p:grpSpPr>
          <a:xfrm>
            <a:off x="5567041" y="956826"/>
            <a:ext cx="3396211" cy="2964164"/>
            <a:chOff x="5567041" y="956826"/>
            <a:chExt cx="3396211" cy="2964164"/>
          </a:xfrm>
        </p:grpSpPr>
        <p:grpSp>
          <p:nvGrpSpPr>
            <p:cNvPr id="40" name="组合 39">
              <a:extLst>
                <a:ext uri="{FF2B5EF4-FFF2-40B4-BE49-F238E27FC236}">
                  <a16:creationId xmlns:a16="http://schemas.microsoft.com/office/drawing/2014/main" xmlns="" id="{610E04EE-9F1E-4CD5-97D8-658D8DA4FA28}"/>
                </a:ext>
              </a:extLst>
            </p:cNvPr>
            <p:cNvGrpSpPr/>
            <p:nvPr/>
          </p:nvGrpSpPr>
          <p:grpSpPr>
            <a:xfrm>
              <a:off x="5704207" y="1487928"/>
              <a:ext cx="2424969" cy="2418824"/>
              <a:chOff x="5704207" y="1494752"/>
              <a:chExt cx="2424969" cy="2418824"/>
            </a:xfrm>
          </p:grpSpPr>
          <p:sp>
            <p:nvSpPr>
              <p:cNvPr id="60" name="弧形 59">
                <a:extLst>
                  <a:ext uri="{FF2B5EF4-FFF2-40B4-BE49-F238E27FC236}">
                    <a16:creationId xmlns:a16="http://schemas.microsoft.com/office/drawing/2014/main" xmlns="" id="{52356938-933D-4487-91E6-09093F531680}"/>
                  </a:ext>
                </a:extLst>
              </p:cNvPr>
              <p:cNvSpPr/>
              <p:nvPr/>
            </p:nvSpPr>
            <p:spPr bwMode="auto">
              <a:xfrm>
                <a:off x="5704207" y="1501576"/>
                <a:ext cx="2412000" cy="2412000"/>
              </a:xfrm>
              <a:prstGeom prst="arc">
                <a:avLst>
                  <a:gd name="adj1" fmla="val 18183964"/>
                  <a:gd name="adj2" fmla="val 1982070"/>
                </a:avLst>
              </a:prstGeom>
              <a:solidFill>
                <a:schemeClr val="bg1">
                  <a:lumMod val="75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1" name="弧形 60">
                <a:extLst>
                  <a:ext uri="{FF2B5EF4-FFF2-40B4-BE49-F238E27FC236}">
                    <a16:creationId xmlns:a16="http://schemas.microsoft.com/office/drawing/2014/main" xmlns="" id="{F92D13B1-084E-4A69-B100-6B8050F9FF18}"/>
                  </a:ext>
                </a:extLst>
              </p:cNvPr>
              <p:cNvSpPr/>
              <p:nvPr/>
            </p:nvSpPr>
            <p:spPr bwMode="auto">
              <a:xfrm>
                <a:off x="5711031" y="1501200"/>
                <a:ext cx="2412000" cy="2412000"/>
              </a:xfrm>
              <a:prstGeom prst="arc">
                <a:avLst>
                  <a:gd name="adj1" fmla="val 1992749"/>
                  <a:gd name="adj2" fmla="val 4150737"/>
                </a:avLst>
              </a:prstGeom>
              <a:solidFill>
                <a:schemeClr val="bg1">
                  <a:lumMod val="65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2" name="弧形 61">
                <a:extLst>
                  <a:ext uri="{FF2B5EF4-FFF2-40B4-BE49-F238E27FC236}">
                    <a16:creationId xmlns:a16="http://schemas.microsoft.com/office/drawing/2014/main" xmlns="" id="{6F43C1BE-A73D-44CE-B1B5-7154529D8A30}"/>
                  </a:ext>
                </a:extLst>
              </p:cNvPr>
              <p:cNvSpPr/>
              <p:nvPr/>
            </p:nvSpPr>
            <p:spPr bwMode="auto">
              <a:xfrm>
                <a:off x="5710352" y="1494752"/>
                <a:ext cx="2412000" cy="2412000"/>
              </a:xfrm>
              <a:prstGeom prst="arc">
                <a:avLst>
                  <a:gd name="adj1" fmla="val 4173104"/>
                  <a:gd name="adj2" fmla="val 7399311"/>
                </a:avLst>
              </a:prstGeom>
              <a:solidFill>
                <a:schemeClr val="bg2">
                  <a:lumMod val="20000"/>
                  <a:lumOff val="80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弧形 62">
                <a:extLst>
                  <a:ext uri="{FF2B5EF4-FFF2-40B4-BE49-F238E27FC236}">
                    <a16:creationId xmlns:a16="http://schemas.microsoft.com/office/drawing/2014/main" xmlns="" id="{E1758867-BE28-4126-9A22-724CE929B8F8}"/>
                  </a:ext>
                </a:extLst>
              </p:cNvPr>
              <p:cNvSpPr/>
              <p:nvPr/>
            </p:nvSpPr>
            <p:spPr bwMode="auto">
              <a:xfrm>
                <a:off x="5717176" y="1494752"/>
                <a:ext cx="2412000" cy="2412000"/>
              </a:xfrm>
              <a:prstGeom prst="arc">
                <a:avLst>
                  <a:gd name="adj1" fmla="val 7417522"/>
                  <a:gd name="adj2" fmla="val 11689698"/>
                </a:avLst>
              </a:prstGeom>
              <a:solidFill>
                <a:schemeClr val="bg1">
                  <a:lumMod val="65000"/>
                </a:schemeClr>
              </a:solidFill>
              <a:ln w="12700" algn="ctr">
                <a:noFill/>
                <a:prstDash val="solid"/>
                <a:round/>
                <a:headEnd/>
                <a:tailEnd/>
              </a:ln>
            </p:spPr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42" name="群組 35">
              <a:extLst>
                <a:ext uri="{FF2B5EF4-FFF2-40B4-BE49-F238E27FC236}">
                  <a16:creationId xmlns:a16="http://schemas.microsoft.com/office/drawing/2014/main" xmlns="" id="{FFF5C504-05F2-4E08-B65E-620A191052DF}"/>
                </a:ext>
              </a:extLst>
            </p:cNvPr>
            <p:cNvGrpSpPr/>
            <p:nvPr/>
          </p:nvGrpSpPr>
          <p:grpSpPr>
            <a:xfrm>
              <a:off x="5567041" y="956826"/>
              <a:ext cx="3396211" cy="2964164"/>
              <a:chOff x="5560217" y="956826"/>
              <a:chExt cx="3396211" cy="2964164"/>
            </a:xfrm>
          </p:grpSpPr>
          <p:pic>
            <p:nvPicPr>
              <p:cNvPr id="44" name="圖片 36">
                <a:extLst>
                  <a:ext uri="{FF2B5EF4-FFF2-40B4-BE49-F238E27FC236}">
                    <a16:creationId xmlns:a16="http://schemas.microsoft.com/office/drawing/2014/main" xmlns="" id="{8BB1A4B3-6501-4D3A-AF9A-AE9CA6B483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5667375" y="1436990"/>
                <a:ext cx="2644482" cy="2484000"/>
              </a:xfrm>
              <a:prstGeom prst="rect">
                <a:avLst/>
              </a:prstGeom>
            </p:spPr>
          </p:pic>
          <p:sp>
            <p:nvSpPr>
              <p:cNvPr id="46" name="文字方塊 37">
                <a:extLst>
                  <a:ext uri="{FF2B5EF4-FFF2-40B4-BE49-F238E27FC236}">
                    <a16:creationId xmlns:a16="http://schemas.microsoft.com/office/drawing/2014/main" xmlns="" id="{3A640E50-4F39-48FC-91FF-68FB61CDABDE}"/>
                  </a:ext>
                </a:extLst>
              </p:cNvPr>
              <p:cNvSpPr txBox="1"/>
              <p:nvPr/>
            </p:nvSpPr>
            <p:spPr>
              <a:xfrm>
                <a:off x="5560217" y="956826"/>
                <a:ext cx="294084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zh-TW" altLang="en-US" sz="2200" u="sng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倉庫裏運動衣的數量</a:t>
                </a:r>
                <a:endParaRPr lang="zh-CN" altLang="en-US" sz="2200" u="sng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48" name="文字方塊 38">
                <a:extLst>
                  <a:ext uri="{FF2B5EF4-FFF2-40B4-BE49-F238E27FC236}">
                    <a16:creationId xmlns:a16="http://schemas.microsoft.com/office/drawing/2014/main" xmlns="" id="{29F3CDE5-096C-4B27-AC63-65264E5A5E01}"/>
                  </a:ext>
                </a:extLst>
              </p:cNvPr>
              <p:cNvSpPr txBox="1"/>
              <p:nvPr/>
            </p:nvSpPr>
            <p:spPr>
              <a:xfrm>
                <a:off x="6399606" y="1765814"/>
                <a:ext cx="81081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大碼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30%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50" name="文字方塊 39">
                <a:extLst>
                  <a:ext uri="{FF2B5EF4-FFF2-40B4-BE49-F238E27FC236}">
                    <a16:creationId xmlns:a16="http://schemas.microsoft.com/office/drawing/2014/main" xmlns="" id="{36E14C42-1F6A-493F-8497-3065548A45C0}"/>
                  </a:ext>
                </a:extLst>
              </p:cNvPr>
              <p:cNvSpPr txBox="1"/>
              <p:nvPr/>
            </p:nvSpPr>
            <p:spPr>
              <a:xfrm>
                <a:off x="7113441" y="2305624"/>
                <a:ext cx="100964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加大碼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25%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52" name="文字方塊 40">
                <a:extLst>
                  <a:ext uri="{FF2B5EF4-FFF2-40B4-BE49-F238E27FC236}">
                    <a16:creationId xmlns:a16="http://schemas.microsoft.com/office/drawing/2014/main" xmlns="" id="{B4D2B6CB-562E-4F5C-98CF-9445A607DC79}"/>
                  </a:ext>
                </a:extLst>
              </p:cNvPr>
              <p:cNvSpPr txBox="1"/>
              <p:nvPr/>
            </p:nvSpPr>
            <p:spPr>
              <a:xfrm>
                <a:off x="5834704" y="2600215"/>
                <a:ext cx="81081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中碼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20%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56" name="文字方塊 41">
                <a:extLst>
                  <a:ext uri="{FF2B5EF4-FFF2-40B4-BE49-F238E27FC236}">
                    <a16:creationId xmlns:a16="http://schemas.microsoft.com/office/drawing/2014/main" xmlns="" id="{570CA376-07E4-4947-9474-82B9DBE71FBB}"/>
                  </a:ext>
                </a:extLst>
              </p:cNvPr>
              <p:cNvSpPr txBox="1"/>
              <p:nvPr/>
            </p:nvSpPr>
            <p:spPr>
              <a:xfrm>
                <a:off x="6308027" y="3315256"/>
                <a:ext cx="100964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加細碼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15%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58" name="文字方塊 42">
                <a:extLst>
                  <a:ext uri="{FF2B5EF4-FFF2-40B4-BE49-F238E27FC236}">
                    <a16:creationId xmlns:a16="http://schemas.microsoft.com/office/drawing/2014/main" xmlns="" id="{83FF9ED2-7FC0-4813-A927-19F36F26FE5F}"/>
                  </a:ext>
                </a:extLst>
              </p:cNvPr>
              <p:cNvSpPr txBox="1"/>
              <p:nvPr/>
            </p:nvSpPr>
            <p:spPr>
              <a:xfrm>
                <a:off x="8104040" y="3284006"/>
                <a:ext cx="852388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zh-CN" altLang="en-US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細碼</a:t>
                </a:r>
                <a:endParaRPr lang="en-US" altLang="zh-CN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  <a:p>
                <a:pPr algn="ctr">
                  <a:lnSpc>
                    <a:spcPts val="1800"/>
                  </a:lnSpc>
                </a:pPr>
                <a:r>
                  <a:rPr lang="en-US" altLang="zh-CN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10%</a:t>
                </a:r>
                <a:endParaRPr lang="zh-CN" altLang="en-US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2BEA205B-192B-4EE2-3ADD-B02E21AC967D}"/>
              </a:ext>
            </a:extLst>
          </p:cNvPr>
          <p:cNvSpPr/>
          <p:nvPr/>
        </p:nvSpPr>
        <p:spPr bwMode="auto">
          <a:xfrm>
            <a:off x="1273292" y="3986070"/>
            <a:ext cx="5943957" cy="1620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xmlns="" id="{5A5E3EC7-2CD6-5286-BC01-1C01C5C4D466}"/>
              </a:ext>
            </a:extLst>
          </p:cNvPr>
          <p:cNvSpPr/>
          <p:nvPr/>
        </p:nvSpPr>
        <p:spPr bwMode="auto">
          <a:xfrm>
            <a:off x="7245937" y="2323380"/>
            <a:ext cx="756000" cy="504000"/>
          </a:xfrm>
          <a:prstGeom prst="rect">
            <a:avLst/>
          </a:prstGeom>
          <a:noFill/>
          <a:ln w="127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3E4F5B64-B5E4-1978-C093-CFB9FD643BEB}"/>
              </a:ext>
            </a:extLst>
          </p:cNvPr>
          <p:cNvSpPr txBox="1"/>
          <p:nvPr/>
        </p:nvSpPr>
        <p:spPr>
          <a:xfrm>
            <a:off x="795336" y="904796"/>
            <a:ext cx="47196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右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圖顯示倉庫裏運動衣的數量。倉庫裏有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件運動衣。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19A7298-076C-5282-FE6E-F241D2105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0C39A314-491E-416E-9685-986425B35419}"/>
              </a:ext>
            </a:extLst>
          </p:cNvPr>
          <p:cNvSpPr txBox="1"/>
          <p:nvPr/>
        </p:nvSpPr>
        <p:spPr>
          <a:xfrm>
            <a:off x="1305717" y="1928287"/>
            <a:ext cx="4361658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在加大碼運動衣中，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30%</a:t>
            </a: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是女款運動衣，即加大碼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的男款運動衣有多少件？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37CC6390-9F13-09ED-CEA5-12F2DA4D0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192828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(c)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xmlns="" id="{7C639E03-194A-88E0-F118-8D46A5D9FD8A}"/>
              </a:ext>
            </a:extLst>
          </p:cNvPr>
          <p:cNvCxnSpPr/>
          <p:nvPr/>
        </p:nvCxnSpPr>
        <p:spPr bwMode="auto">
          <a:xfrm>
            <a:off x="1718439" y="2399714"/>
            <a:ext cx="21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xmlns="" id="{9BE1F2A5-ABCD-D5FD-FB92-198C807D765B}"/>
              </a:ext>
            </a:extLst>
          </p:cNvPr>
          <p:cNvCxnSpPr/>
          <p:nvPr/>
        </p:nvCxnSpPr>
        <p:spPr bwMode="auto">
          <a:xfrm>
            <a:off x="4587375" y="2381958"/>
            <a:ext cx="7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xmlns="" id="{5731C342-A672-D98F-D535-22F6FC399A2A}"/>
              </a:ext>
            </a:extLst>
          </p:cNvPr>
          <p:cNvCxnSpPr/>
          <p:nvPr/>
        </p:nvCxnSpPr>
        <p:spPr bwMode="auto">
          <a:xfrm>
            <a:off x="1420586" y="2872722"/>
            <a:ext cx="212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xmlns="" id="{C40D8092-3C5D-78BA-BAD7-BF992486F1B5}"/>
              </a:ext>
            </a:extLst>
          </p:cNvPr>
          <p:cNvCxnSpPr>
            <a:cxnSpLocks/>
          </p:cNvCxnSpPr>
          <p:nvPr/>
        </p:nvCxnSpPr>
        <p:spPr bwMode="auto">
          <a:xfrm flipV="1">
            <a:off x="2701691" y="1801326"/>
            <a:ext cx="23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9" name="文字方塊 48">
            <a:extLst>
              <a:ext uri="{FF2B5EF4-FFF2-40B4-BE49-F238E27FC236}">
                <a16:creationId xmlns:a16="http://schemas.microsoft.com/office/drawing/2014/main" xmlns="" id="{391FB519-7E98-ABAA-8609-B618F54CC30A}"/>
              </a:ext>
            </a:extLst>
          </p:cNvPr>
          <p:cNvSpPr txBox="1"/>
          <p:nvPr/>
        </p:nvSpPr>
        <p:spPr>
          <a:xfrm>
            <a:off x="1791006" y="4064910"/>
            <a:ext cx="2345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800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en-US" altLang="zh-CN" sz="2800" dirty="0" smtClean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%</a:t>
            </a:r>
            <a:r>
              <a:rPr lang="en-US" altLang="zh-CN" sz="28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xmlns="" id="{B52E20E8-E547-4C67-65D4-1DC055C847F1}"/>
              </a:ext>
            </a:extLst>
          </p:cNvPr>
          <p:cNvSpPr txBox="1"/>
          <p:nvPr/>
        </p:nvSpPr>
        <p:spPr>
          <a:xfrm>
            <a:off x="1448106" y="4552669"/>
            <a:ext cx="1328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140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xmlns="" id="{B7A38A4C-045D-2210-9EDC-910A286445EA}"/>
              </a:ext>
            </a:extLst>
          </p:cNvPr>
          <p:cNvSpPr txBox="1"/>
          <p:nvPr/>
        </p:nvSpPr>
        <p:spPr>
          <a:xfrm>
            <a:off x="1418126" y="5040428"/>
            <a:ext cx="5470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加大碼的男款運動衣有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140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件。</a:t>
            </a:r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xmlns="" id="{E2BCD7FD-825F-60E8-7D6F-3B13A0AE6C47}"/>
              </a:ext>
            </a:extLst>
          </p:cNvPr>
          <p:cNvSpPr txBox="1"/>
          <p:nvPr/>
        </p:nvSpPr>
        <p:spPr>
          <a:xfrm>
            <a:off x="5914736" y="4112842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5" name="文字方塊 54">
            <a:extLst>
              <a:ext uri="{FF2B5EF4-FFF2-40B4-BE49-F238E27FC236}">
                <a16:creationId xmlns:a16="http://schemas.microsoft.com/office/drawing/2014/main" xmlns="" id="{BAFF3FFE-AA70-EBD9-3320-EAB83F53BEBB}"/>
              </a:ext>
            </a:extLst>
          </p:cNvPr>
          <p:cNvSpPr txBox="1"/>
          <p:nvPr/>
        </p:nvSpPr>
        <p:spPr>
          <a:xfrm>
            <a:off x="5914736" y="4583797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4" name="文字方塊 48">
            <a:extLst>
              <a:ext uri="{FF2B5EF4-FFF2-40B4-BE49-F238E27FC236}">
                <a16:creationId xmlns:a16="http://schemas.microsoft.com/office/drawing/2014/main" xmlns="" id="{391FB519-7E98-ABAA-8609-B618F54CC30A}"/>
              </a:ext>
            </a:extLst>
          </p:cNvPr>
          <p:cNvSpPr txBox="1"/>
          <p:nvPr/>
        </p:nvSpPr>
        <p:spPr>
          <a:xfrm>
            <a:off x="3664539" y="4057867"/>
            <a:ext cx="1979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CN" sz="2800" dirty="0" smtClean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30%)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965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49" grpId="0"/>
      <p:bldP spid="51" grpId="0"/>
      <p:bldP spid="53" grpId="0"/>
      <p:bldP spid="54" grpId="0" uiExpand="1" build="p"/>
      <p:bldP spid="55" grpId="0" uiExpand="1" build="p"/>
      <p:bldP spid="6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F491645B-14D9-F5C7-8400-21C0412A2762}"/>
              </a:ext>
            </a:extLst>
          </p:cNvPr>
          <p:cNvSpPr txBox="1"/>
          <p:nvPr/>
        </p:nvSpPr>
        <p:spPr>
          <a:xfrm>
            <a:off x="795336" y="904796"/>
            <a:ext cx="6396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文萍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每天都要在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9:20 a.m.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到達書局。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DDD796E-0CAF-F279-5185-F86FA0B0D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3F43F677-B578-E582-DA40-70F2CC4E0570}"/>
              </a:ext>
            </a:extLst>
          </p:cNvPr>
          <p:cNvSpPr txBox="1"/>
          <p:nvPr/>
        </p:nvSpPr>
        <p:spPr>
          <a:xfrm>
            <a:off x="1305716" y="1432987"/>
            <a:ext cx="7523959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昨天，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文萍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於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8:55 a.m.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從家駕車去書局，汽車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的平均速率是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40km/h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，結果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文萍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遲到了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分鐘。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文萍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家到書局的路程是多少？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3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61E5D6A2-61AC-BF8E-1B38-850A96219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143298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1" name="Rectangle 38">
            <a:extLst>
              <a:ext uri="{FF2B5EF4-FFF2-40B4-BE49-F238E27FC236}">
                <a16:creationId xmlns:a16="http://schemas.microsoft.com/office/drawing/2014/main" xmlns="" id="{19D40F3B-1627-E085-5499-F061435C6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810" y="3256497"/>
            <a:ext cx="3675116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路程是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en-US" altLang="zh-CN" sz="2800" dirty="0">
                <a:ea typeface="標楷體" panose="03000509000000000000" pitchFamily="65" charset="-120"/>
              </a:rPr>
              <a:t>km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5607A9E5-886D-7872-66DA-EAB5E6090AF9}"/>
              </a:ext>
            </a:extLst>
          </p:cNvPr>
          <p:cNvSpPr txBox="1"/>
          <p:nvPr/>
        </p:nvSpPr>
        <p:spPr>
          <a:xfrm>
            <a:off x="4983220" y="3289722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92FFCEBA-0144-3209-2D93-122667A38964}"/>
              </a:ext>
            </a:extLst>
          </p:cNvPr>
          <p:cNvSpPr txBox="1"/>
          <p:nvPr/>
        </p:nvSpPr>
        <p:spPr>
          <a:xfrm>
            <a:off x="3004706" y="3272391"/>
            <a:ext cx="1046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xmlns="" id="{1B19CA9B-1C2D-85CE-0D2F-C77F18A031E3}"/>
              </a:ext>
            </a:extLst>
          </p:cNvPr>
          <p:cNvCxnSpPr>
            <a:cxnSpLocks/>
          </p:cNvCxnSpPr>
          <p:nvPr/>
        </p:nvCxnSpPr>
        <p:spPr bwMode="auto">
          <a:xfrm>
            <a:off x="2681056" y="1381125"/>
            <a:ext cx="357159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xmlns="" id="{1EA1E7BC-A41F-B5F1-F3C9-CA53E2635098}"/>
              </a:ext>
            </a:extLst>
          </p:cNvPr>
          <p:cNvCxnSpPr/>
          <p:nvPr/>
        </p:nvCxnSpPr>
        <p:spPr bwMode="auto">
          <a:xfrm>
            <a:off x="3197223" y="1905000"/>
            <a:ext cx="42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xmlns="" id="{C6237989-75BF-3220-7469-94FDEAD523F4}"/>
              </a:ext>
            </a:extLst>
          </p:cNvPr>
          <p:cNvCxnSpPr>
            <a:cxnSpLocks/>
          </p:cNvCxnSpPr>
          <p:nvPr/>
        </p:nvCxnSpPr>
        <p:spPr bwMode="auto">
          <a:xfrm>
            <a:off x="1799257" y="2371725"/>
            <a:ext cx="295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xmlns="" id="{D2B2E7C7-A9D4-D32D-8FD2-2C43E1618C59}"/>
              </a:ext>
            </a:extLst>
          </p:cNvPr>
          <p:cNvCxnSpPr>
            <a:cxnSpLocks/>
          </p:cNvCxnSpPr>
          <p:nvPr/>
        </p:nvCxnSpPr>
        <p:spPr bwMode="auto">
          <a:xfrm>
            <a:off x="6502398" y="2371725"/>
            <a:ext cx="19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4614DA8D-1A9B-34C3-58B0-D260FDF30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130" y="3889037"/>
            <a:ext cx="461883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u="sng" dirty="0">
                <a:solidFill>
                  <a:srgbClr val="0000FF"/>
                </a:solidFill>
                <a:ea typeface="標楷體" panose="03000509000000000000" pitchFamily="65" charset="-120"/>
              </a:rPr>
              <a:t>文萍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在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9:25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a.m.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到達書局。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66F9A3E8-E7A5-1B0E-8462-43B1958DE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035" y="4534453"/>
            <a:ext cx="186369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8:55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a.m.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5E276204-FA93-8561-9BD6-86363CE26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8039" y="4534453"/>
            <a:ext cx="186369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9:25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a.m.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8AECEDC2-42FB-033B-CB71-C3F4CB49C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315" y="5126094"/>
            <a:ext cx="152708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92D050"/>
                </a:solidFill>
                <a:ea typeface="標楷體" panose="03000509000000000000" pitchFamily="65" charset="-120"/>
              </a:rPr>
              <a:t>9:00 </a:t>
            </a:r>
            <a:r>
              <a:rPr lang="en-US" altLang="zh-TW" sz="2400" b="0" dirty="0">
                <a:solidFill>
                  <a:srgbClr val="92D050"/>
                </a:solidFill>
                <a:ea typeface="標楷體" panose="03000509000000000000" pitchFamily="65" charset="-120"/>
              </a:rPr>
              <a:t>a.m.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30" name="直線單箭頭接點 29">
            <a:extLst>
              <a:ext uri="{FF2B5EF4-FFF2-40B4-BE49-F238E27FC236}">
                <a16:creationId xmlns:a16="http://schemas.microsoft.com/office/drawing/2014/main" xmlns="" id="{DD992FAA-C2EB-0EF8-6F89-BD64F0A6DADA}"/>
              </a:ext>
            </a:extLst>
          </p:cNvPr>
          <p:cNvCxnSpPr>
            <a:cxnSpLocks/>
          </p:cNvCxnSpPr>
          <p:nvPr/>
        </p:nvCxnSpPr>
        <p:spPr bwMode="auto">
          <a:xfrm>
            <a:off x="2452584" y="5013348"/>
            <a:ext cx="356223" cy="299812"/>
          </a:xfrm>
          <a:prstGeom prst="straightConnector1">
            <a:avLst/>
          </a:prstGeom>
          <a:noFill/>
          <a:ln w="28575" algn="ctr">
            <a:solidFill>
              <a:srgbClr val="92D050"/>
            </a:solidFill>
            <a:prstDash val="solid"/>
            <a:round/>
            <a:headEnd/>
            <a:tailEnd type="triangle"/>
          </a:ln>
        </p:spPr>
      </p:cxnSp>
      <p:cxnSp>
        <p:nvCxnSpPr>
          <p:cNvPr id="31" name="直線單箭頭接點 30">
            <a:extLst>
              <a:ext uri="{FF2B5EF4-FFF2-40B4-BE49-F238E27FC236}">
                <a16:creationId xmlns:a16="http://schemas.microsoft.com/office/drawing/2014/main" xmlns="" id="{D0FFE0C3-D265-0532-B1A3-0CC251087A16}"/>
              </a:ext>
            </a:extLst>
          </p:cNvPr>
          <p:cNvCxnSpPr/>
          <p:nvPr/>
        </p:nvCxnSpPr>
        <p:spPr bwMode="auto">
          <a:xfrm>
            <a:off x="3033345" y="4805588"/>
            <a:ext cx="972000" cy="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 type="triangle"/>
          </a:ln>
        </p:spPr>
      </p:cxn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3B39C8E8-361B-10FA-A460-529291D91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179" y="5046489"/>
            <a:ext cx="108385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92D050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000" b="0" dirty="0">
                <a:solidFill>
                  <a:srgbClr val="92D050"/>
                </a:solidFill>
                <a:ea typeface="標楷體" panose="03000509000000000000" pitchFamily="65" charset="-120"/>
              </a:rPr>
              <a:t>分鐘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7B4035F1-C09E-E969-8034-87F625510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030" y="4367067"/>
            <a:ext cx="135657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92D050"/>
                </a:solidFill>
                <a:ea typeface="標楷體" panose="03000509000000000000" pitchFamily="65" charset="-120"/>
              </a:rPr>
              <a:t>30</a:t>
            </a:r>
            <a:r>
              <a:rPr lang="zh-CN" altLang="en-US" sz="2400" b="0" dirty="0">
                <a:solidFill>
                  <a:srgbClr val="92D050"/>
                </a:solidFill>
                <a:ea typeface="標楷體" panose="03000509000000000000" pitchFamily="65" charset="-120"/>
              </a:rPr>
              <a:t>分鐘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37" name="直線單箭頭接點 36">
            <a:extLst>
              <a:ext uri="{FF2B5EF4-FFF2-40B4-BE49-F238E27FC236}">
                <a16:creationId xmlns:a16="http://schemas.microsoft.com/office/drawing/2014/main" xmlns="" id="{6E10DBED-928B-DCA9-D389-D6A34BCC1B60}"/>
              </a:ext>
            </a:extLst>
          </p:cNvPr>
          <p:cNvCxnSpPr>
            <a:cxnSpLocks/>
          </p:cNvCxnSpPr>
          <p:nvPr/>
        </p:nvCxnSpPr>
        <p:spPr bwMode="auto">
          <a:xfrm flipV="1">
            <a:off x="4225214" y="5027379"/>
            <a:ext cx="327736" cy="305755"/>
          </a:xfrm>
          <a:prstGeom prst="straightConnector1">
            <a:avLst/>
          </a:prstGeom>
          <a:noFill/>
          <a:ln w="28575" algn="ctr">
            <a:solidFill>
              <a:srgbClr val="92D050"/>
            </a:solidFill>
            <a:prstDash val="solid"/>
            <a:round/>
            <a:headEnd/>
            <a:tailEnd type="triangle"/>
          </a:ln>
        </p:spPr>
      </p:cxn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EC8384D2-E8AF-4F56-FD0A-868A9826B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867" y="5113105"/>
            <a:ext cx="108385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92D050"/>
                </a:solidFill>
                <a:ea typeface="標楷體" panose="03000509000000000000" pitchFamily="65" charset="-120"/>
              </a:rPr>
              <a:t>25</a:t>
            </a:r>
            <a:r>
              <a:rPr lang="zh-CN" altLang="en-US" sz="2000" b="0" dirty="0">
                <a:solidFill>
                  <a:srgbClr val="92D050"/>
                </a:solidFill>
                <a:ea typeface="標楷體" panose="03000509000000000000" pitchFamily="65" charset="-120"/>
              </a:rPr>
              <a:t>分鐘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D7C3C704-B468-7E6E-B111-46503A952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9814" y="3952449"/>
            <a:ext cx="2636284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53" name="群組 52">
            <a:extLst>
              <a:ext uri="{FF2B5EF4-FFF2-40B4-BE49-F238E27FC236}">
                <a16:creationId xmlns:a16="http://schemas.microsoft.com/office/drawing/2014/main" xmlns="" id="{04F6659A-45FC-DC63-C466-31CF4785B5B1}"/>
              </a:ext>
            </a:extLst>
          </p:cNvPr>
          <p:cNvGrpSpPr/>
          <p:nvPr/>
        </p:nvGrpSpPr>
        <p:grpSpPr>
          <a:xfrm>
            <a:off x="5869814" y="4980550"/>
            <a:ext cx="1570136" cy="861774"/>
            <a:chOff x="5869814" y="4965560"/>
            <a:chExt cx="1570136" cy="861774"/>
          </a:xfrm>
        </p:grpSpPr>
        <p:sp>
          <p:nvSpPr>
            <p:cNvPr id="44" name="Rectangle 4">
              <a:extLst>
                <a:ext uri="{FF2B5EF4-FFF2-40B4-BE49-F238E27FC236}">
                  <a16:creationId xmlns:a16="http://schemas.microsoft.com/office/drawing/2014/main" xmlns="" id="{FB9C6F71-8DDC-BD84-36B9-4DEA0AAF2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9814" y="5104543"/>
              <a:ext cx="992054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40</a:t>
              </a:r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46" name="群組 45">
              <a:extLst>
                <a:ext uri="{FF2B5EF4-FFF2-40B4-BE49-F238E27FC236}">
                  <a16:creationId xmlns:a16="http://schemas.microsoft.com/office/drawing/2014/main" xmlns="" id="{6887C60E-6A8E-5497-6964-717881877B1C}"/>
                </a:ext>
              </a:extLst>
            </p:cNvPr>
            <p:cNvGrpSpPr/>
            <p:nvPr/>
          </p:nvGrpSpPr>
          <p:grpSpPr>
            <a:xfrm>
              <a:off x="6485431" y="4965560"/>
              <a:ext cx="954519" cy="861774"/>
              <a:chOff x="3431050" y="4996824"/>
              <a:chExt cx="954519" cy="861774"/>
            </a:xfrm>
          </p:grpSpPr>
          <p:sp>
            <p:nvSpPr>
              <p:cNvPr id="48" name="文字方塊 47">
                <a:extLst>
                  <a:ext uri="{FF2B5EF4-FFF2-40B4-BE49-F238E27FC236}">
                    <a16:creationId xmlns:a16="http://schemas.microsoft.com/office/drawing/2014/main" xmlns="" id="{00AB3F28-1285-5BA3-EFBB-C267CB8077EF}"/>
                  </a:ext>
                </a:extLst>
              </p:cNvPr>
              <p:cNvSpPr txBox="1"/>
              <p:nvPr/>
            </p:nvSpPr>
            <p:spPr>
              <a:xfrm>
                <a:off x="3431050" y="4996824"/>
                <a:ext cx="954519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3000"/>
                  </a:lnSpc>
                </a:pPr>
                <a:r>
                  <a:rPr lang="en-US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30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60</a:t>
                </a:r>
                <a:endPara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49" name="直線接點 48">
                <a:extLst>
                  <a:ext uri="{FF2B5EF4-FFF2-40B4-BE49-F238E27FC236}">
                    <a16:creationId xmlns:a16="http://schemas.microsoft.com/office/drawing/2014/main" xmlns="" id="{4EF87A78-B8FC-A2EE-F4E2-FACA00674C03}"/>
                  </a:ext>
                </a:extLst>
              </p:cNvPr>
              <p:cNvCxnSpPr/>
              <p:nvPr/>
            </p:nvCxnSpPr>
            <p:spPr bwMode="auto">
              <a:xfrm>
                <a:off x="3625149" y="5400670"/>
                <a:ext cx="54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47" name="文字方塊 46">
            <a:extLst>
              <a:ext uri="{FF2B5EF4-FFF2-40B4-BE49-F238E27FC236}">
                <a16:creationId xmlns:a16="http://schemas.microsoft.com/office/drawing/2014/main" xmlns="" id="{28FFDB85-73B2-50B6-6E9A-BCE96540C12F}"/>
              </a:ext>
            </a:extLst>
          </p:cNvPr>
          <p:cNvSpPr txBox="1"/>
          <p:nvPr/>
        </p:nvSpPr>
        <p:spPr>
          <a:xfrm>
            <a:off x="7249115" y="5128095"/>
            <a:ext cx="1754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20(km) 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xmlns="" id="{5AAD8982-AA2C-3ABE-EF5C-642AE155BF13}"/>
              </a:ext>
            </a:extLst>
          </p:cNvPr>
          <p:cNvSpPr txBox="1"/>
          <p:nvPr/>
        </p:nvSpPr>
        <p:spPr>
          <a:xfrm>
            <a:off x="5840824" y="4472320"/>
            <a:ext cx="1754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路程是：</a:t>
            </a:r>
          </a:p>
        </p:txBody>
      </p:sp>
    </p:spTree>
    <p:extLst>
      <p:ext uri="{BB962C8B-B14F-4D97-AF65-F5344CB8AC3E}">
        <p14:creationId xmlns:p14="http://schemas.microsoft.com/office/powerpoint/2010/main" val="244093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13" grpId="0"/>
      <p:bldP spid="22" grpId="0"/>
      <p:bldP spid="22" grpId="1"/>
      <p:bldP spid="24" grpId="0"/>
      <p:bldP spid="24" grpId="1"/>
      <p:bldP spid="26" grpId="0"/>
      <p:bldP spid="26" grpId="1"/>
      <p:bldP spid="28" grpId="0"/>
      <p:bldP spid="28" grpId="1"/>
      <p:bldP spid="33" grpId="0"/>
      <p:bldP spid="33" grpId="1"/>
      <p:bldP spid="35" grpId="0"/>
      <p:bldP spid="35" grpId="1"/>
      <p:bldP spid="35" grpId="2"/>
      <p:bldP spid="41" grpId="0"/>
      <p:bldP spid="41" grpId="1"/>
      <p:bldP spid="42" grpId="0" animBg="1"/>
      <p:bldP spid="42" grpId="2" animBg="1"/>
      <p:bldP spid="47" grpId="0"/>
      <p:bldP spid="47" grpId="1"/>
      <p:bldP spid="51" grpId="0"/>
      <p:bldP spid="5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242F76A-A18F-D553-ABDA-6493DCFB5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2">
            <a:hlinkClick r:id="rId3" action="ppaction://hlinksldjump"/>
            <a:extLst>
              <a:ext uri="{FF2B5EF4-FFF2-40B4-BE49-F238E27FC236}">
                <a16:creationId xmlns:a16="http://schemas.microsoft.com/office/drawing/2014/main" xmlns="" id="{6000BE75-DF74-BFD3-EBC5-5B8B2B710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3" y="920750"/>
            <a:ext cx="2036762" cy="914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xmlns="" id="{AD9FE441-442C-E28C-ABBA-6FF13D072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363" y="920750"/>
            <a:ext cx="2062162" cy="9144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WordArt 4">
            <a:extLst>
              <a:ext uri="{FF2B5EF4-FFF2-40B4-BE49-F238E27FC236}">
                <a16:creationId xmlns:a16="http://schemas.microsoft.com/office/drawing/2014/main" xmlns="" id="{518DC605-1A40-682B-82C9-683A2A6ADBE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4063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乙部考核課題</a:t>
            </a:r>
            <a:endParaRPr lang="zh-CN" alt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Picture 53" descr="學生須知">
            <a:hlinkClick r:id="rId4" action="ppaction://hlinksldjump"/>
            <a:extLst>
              <a:ext uri="{FF2B5EF4-FFF2-40B4-BE49-F238E27FC236}">
                <a16:creationId xmlns:a16="http://schemas.microsoft.com/office/drawing/2014/main" xmlns="" id="{073EB79E-A46E-66F3-902C-3CA1CB17D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oup 178">
            <a:extLst>
              <a:ext uri="{FF2B5EF4-FFF2-40B4-BE49-F238E27FC236}">
                <a16:creationId xmlns:a16="http://schemas.microsoft.com/office/drawing/2014/main" xmlns="" id="{8E2EC37B-8DEA-B59A-8343-AB8DE550D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599408"/>
              </p:ext>
            </p:extLst>
          </p:nvPr>
        </p:nvGraphicFramePr>
        <p:xfrm>
          <a:off x="604838" y="1474788"/>
          <a:ext cx="8017400" cy="4248000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)(c)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圓形圖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數據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處理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面積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速率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(a)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整數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除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33(a)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小數四則混合計算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倍數和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整除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3053490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33(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小數和分數的互化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及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大小比較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36(c)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八個方向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圖形與空間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2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34(a)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面積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體積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1852"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34(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周界</a:t>
                      </a:r>
                      <a:r>
                        <a:rPr kumimoji="1" lang="en-US" altLang="zh-CN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  <a:endParaRPr kumimoji="1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代數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1869320"/>
                  </a:ext>
                </a:extLst>
              </a:tr>
              <a:tr h="170148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CN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小數四則混合計算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04029549"/>
                  </a:ext>
                </a:extLst>
              </a:tr>
              <a:tr h="432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周界</a:t>
                      </a:r>
                      <a:r>
                        <a:rPr kumimoji="1" lang="en-US" altLang="zh-CN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  <a:endParaRPr kumimoji="1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37(b)</a:t>
                      </a:r>
                      <a:endParaRPr lang="en-US" sz="1800" dirty="0"/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小數四則混合計算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數</a:t>
                      </a:r>
                      <a:endParaRPr 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217843"/>
                  </a:ext>
                </a:extLst>
              </a:tr>
            </a:tbl>
          </a:graphicData>
        </a:graphic>
      </p:graphicFrame>
      <p:sp>
        <p:nvSpPr>
          <p:cNvPr id="8" name="WordArt 90">
            <a:hlinkClick r:id="rId3" action="ppaction://hlinksldjump"/>
            <a:extLst>
              <a:ext uri="{FF2B5EF4-FFF2-40B4-BE49-F238E27FC236}">
                <a16:creationId xmlns:a16="http://schemas.microsoft.com/office/drawing/2014/main" xmlns="" id="{D93DFBD6-256F-1F43-1891-2DBA8DFDA5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9376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</a:t>
            </a:r>
          </a:p>
        </p:txBody>
      </p:sp>
    </p:spTree>
    <p:extLst>
      <p:ext uri="{BB962C8B-B14F-4D97-AF65-F5344CB8AC3E}">
        <p14:creationId xmlns:p14="http://schemas.microsoft.com/office/powerpoint/2010/main" val="379267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73694F53-89F3-ECE0-F078-5E57D01F27DF}"/>
              </a:ext>
            </a:extLst>
          </p:cNvPr>
          <p:cNvSpPr/>
          <p:nvPr/>
        </p:nvSpPr>
        <p:spPr bwMode="auto">
          <a:xfrm>
            <a:off x="4278235" y="3852723"/>
            <a:ext cx="954519" cy="396000"/>
          </a:xfrm>
          <a:prstGeom prst="rect">
            <a:avLst/>
          </a:prstGeom>
          <a:solidFill>
            <a:srgbClr val="FFE38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54F625E7-2369-C895-8CC7-723728E45D5D}"/>
              </a:ext>
            </a:extLst>
          </p:cNvPr>
          <p:cNvSpPr txBox="1"/>
          <p:nvPr/>
        </p:nvSpPr>
        <p:spPr>
          <a:xfrm>
            <a:off x="795336" y="904796"/>
            <a:ext cx="6396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文萍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每天都要在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9:20 a.m.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到達書局。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FB0BD88-B706-DEE2-01FE-561A163A9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0099A5F5-65D6-EEBF-9BDC-E37CD18D67CB}"/>
              </a:ext>
            </a:extLst>
          </p:cNvPr>
          <p:cNvSpPr txBox="1"/>
          <p:nvPr/>
        </p:nvSpPr>
        <p:spPr>
          <a:xfrm>
            <a:off x="1305716" y="1432987"/>
            <a:ext cx="7523959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文萍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要在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9:20 a.m.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到達書局，汽車的平均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速率應是多少？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3C6A7497-7F8C-EC05-1F34-E1AB05C6B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143298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1" name="Rectangle 38">
            <a:extLst>
              <a:ext uri="{FF2B5EF4-FFF2-40B4-BE49-F238E27FC236}">
                <a16:creationId xmlns:a16="http://schemas.microsoft.com/office/drawing/2014/main" xmlns="" id="{387ADEF3-97CC-7FB8-E0F6-5868FC80C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5015" y="2539312"/>
            <a:ext cx="5031559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平均速率應是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en-US" altLang="zh-CN" sz="2800" dirty="0">
                <a:ea typeface="標楷體" panose="03000509000000000000" pitchFamily="65" charset="-120"/>
              </a:rPr>
              <a:t>km/h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720CB0CA-A704-8EF2-1CF2-7FC0AFC42360}"/>
              </a:ext>
            </a:extLst>
          </p:cNvPr>
          <p:cNvSpPr txBox="1"/>
          <p:nvPr/>
        </p:nvSpPr>
        <p:spPr>
          <a:xfrm>
            <a:off x="6396585" y="2570091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BE4FF377-8743-14EA-B8D2-9019254A01DE}"/>
              </a:ext>
            </a:extLst>
          </p:cNvPr>
          <p:cNvSpPr txBox="1"/>
          <p:nvPr/>
        </p:nvSpPr>
        <p:spPr>
          <a:xfrm>
            <a:off x="4021319" y="2544171"/>
            <a:ext cx="1046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48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14F985BC-888F-164F-C123-98099C4AF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9985" y="3233390"/>
            <a:ext cx="2636284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C50F2A30-9B8F-55EF-9952-E3F65C380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716" y="3786434"/>
            <a:ext cx="461883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由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(a)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部可知路程是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20km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D09E37B3-90BF-CEE3-CAE1-552E02C01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035" y="4534453"/>
            <a:ext cx="186369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8:55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a.m.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0FA394F7-C5A5-45BE-1AAD-BE99107EE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8039" y="4534453"/>
            <a:ext cx="186369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9:20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a.m.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A4CB2C97-8D43-0A86-2C53-772884F61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315" y="5126094"/>
            <a:ext cx="152708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92D050"/>
                </a:solidFill>
                <a:ea typeface="標楷體" panose="03000509000000000000" pitchFamily="65" charset="-120"/>
              </a:rPr>
              <a:t>9:00 </a:t>
            </a:r>
            <a:r>
              <a:rPr lang="en-US" altLang="zh-TW" sz="2400" b="0" dirty="0">
                <a:solidFill>
                  <a:srgbClr val="92D050"/>
                </a:solidFill>
                <a:ea typeface="標楷體" panose="03000509000000000000" pitchFamily="65" charset="-120"/>
              </a:rPr>
              <a:t>a.m.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xmlns="" id="{1C1362C3-BBFF-5C1D-DFDF-BF417C163CD1}"/>
              </a:ext>
            </a:extLst>
          </p:cNvPr>
          <p:cNvCxnSpPr>
            <a:cxnSpLocks/>
          </p:cNvCxnSpPr>
          <p:nvPr/>
        </p:nvCxnSpPr>
        <p:spPr bwMode="auto">
          <a:xfrm>
            <a:off x="2452584" y="5013348"/>
            <a:ext cx="356223" cy="299812"/>
          </a:xfrm>
          <a:prstGeom prst="straightConnector1">
            <a:avLst/>
          </a:prstGeom>
          <a:noFill/>
          <a:ln w="28575" algn="ctr">
            <a:solidFill>
              <a:srgbClr val="92D050"/>
            </a:solidFill>
            <a:prstDash val="solid"/>
            <a:round/>
            <a:headEnd/>
            <a:tailEnd type="triangle"/>
          </a:ln>
        </p:spPr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xmlns="" id="{E77CD363-8D56-453F-22EB-9B2456A1C456}"/>
              </a:ext>
            </a:extLst>
          </p:cNvPr>
          <p:cNvCxnSpPr/>
          <p:nvPr/>
        </p:nvCxnSpPr>
        <p:spPr bwMode="auto">
          <a:xfrm>
            <a:off x="3033345" y="4805588"/>
            <a:ext cx="972000" cy="0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 type="triangle"/>
          </a:ln>
        </p:spPr>
      </p:cxn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82371020-F1E7-CD1B-14A6-E444C434C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179" y="5046489"/>
            <a:ext cx="108385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92D050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000" b="0" dirty="0">
                <a:solidFill>
                  <a:srgbClr val="92D050"/>
                </a:solidFill>
                <a:ea typeface="標楷體" panose="03000509000000000000" pitchFamily="65" charset="-120"/>
              </a:rPr>
              <a:t>分鐘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C5E2D547-008E-FA2D-393C-D4E62AF0D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030" y="4367067"/>
            <a:ext cx="135657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92D050"/>
                </a:solidFill>
                <a:ea typeface="標楷體" panose="03000509000000000000" pitchFamily="65" charset="-120"/>
              </a:rPr>
              <a:t>25</a:t>
            </a:r>
            <a:r>
              <a:rPr lang="zh-CN" altLang="en-US" sz="2400" b="0" dirty="0">
                <a:solidFill>
                  <a:srgbClr val="92D050"/>
                </a:solidFill>
                <a:ea typeface="標楷體" panose="03000509000000000000" pitchFamily="65" charset="-120"/>
              </a:rPr>
              <a:t>分鐘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xmlns="" id="{057D504E-1BFF-5B04-DB1B-EE3D655C5DA1}"/>
              </a:ext>
            </a:extLst>
          </p:cNvPr>
          <p:cNvCxnSpPr>
            <a:cxnSpLocks/>
          </p:cNvCxnSpPr>
          <p:nvPr/>
        </p:nvCxnSpPr>
        <p:spPr bwMode="auto">
          <a:xfrm flipV="1">
            <a:off x="4225214" y="5027379"/>
            <a:ext cx="327736" cy="305755"/>
          </a:xfrm>
          <a:prstGeom prst="straightConnector1">
            <a:avLst/>
          </a:prstGeom>
          <a:noFill/>
          <a:ln w="28575" algn="ctr">
            <a:solidFill>
              <a:srgbClr val="92D050"/>
            </a:solidFill>
            <a:prstDash val="solid"/>
            <a:round/>
            <a:headEnd/>
            <a:tailEnd type="triangle"/>
          </a:ln>
        </p:spPr>
      </p:cxn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CF6B9A24-D00C-BA87-80CC-0C0F0B2D3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867" y="5113105"/>
            <a:ext cx="108385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92D050"/>
                </a:solidFill>
                <a:ea typeface="標楷體" panose="03000509000000000000" pitchFamily="65" charset="-120"/>
              </a:rPr>
              <a:t>20</a:t>
            </a:r>
            <a:r>
              <a:rPr lang="zh-CN" altLang="en-US" sz="2000" b="0" dirty="0">
                <a:solidFill>
                  <a:srgbClr val="92D050"/>
                </a:solidFill>
                <a:ea typeface="標楷體" panose="03000509000000000000" pitchFamily="65" charset="-120"/>
              </a:rPr>
              <a:t>分鐘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25" name="群組 24">
            <a:extLst>
              <a:ext uri="{FF2B5EF4-FFF2-40B4-BE49-F238E27FC236}">
                <a16:creationId xmlns:a16="http://schemas.microsoft.com/office/drawing/2014/main" xmlns="" id="{729B63AD-011C-78E6-6E00-44940D5E0414}"/>
              </a:ext>
            </a:extLst>
          </p:cNvPr>
          <p:cNvGrpSpPr/>
          <p:nvPr/>
        </p:nvGrpSpPr>
        <p:grpSpPr>
          <a:xfrm>
            <a:off x="6480160" y="4327708"/>
            <a:ext cx="1570136" cy="861774"/>
            <a:chOff x="5869814" y="4965560"/>
            <a:chExt cx="1570136" cy="861774"/>
          </a:xfrm>
        </p:grpSpPr>
        <p:sp>
          <p:nvSpPr>
            <p:cNvPr id="26" name="Rectangle 4">
              <a:extLst>
                <a:ext uri="{FF2B5EF4-FFF2-40B4-BE49-F238E27FC236}">
                  <a16:creationId xmlns:a16="http://schemas.microsoft.com/office/drawing/2014/main" xmlns="" id="{A71E4856-6C50-9F49-7C59-AA4EF8C59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9814" y="5086787"/>
              <a:ext cx="992054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20</a:t>
              </a:r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÷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7" name="群組 26">
              <a:extLst>
                <a:ext uri="{FF2B5EF4-FFF2-40B4-BE49-F238E27FC236}">
                  <a16:creationId xmlns:a16="http://schemas.microsoft.com/office/drawing/2014/main" xmlns="" id="{C89317B2-5D7E-64DC-AD55-7A87723F1EEB}"/>
                </a:ext>
              </a:extLst>
            </p:cNvPr>
            <p:cNvGrpSpPr/>
            <p:nvPr/>
          </p:nvGrpSpPr>
          <p:grpSpPr>
            <a:xfrm>
              <a:off x="6485431" y="4965560"/>
              <a:ext cx="954519" cy="861774"/>
              <a:chOff x="3431050" y="4996824"/>
              <a:chExt cx="954519" cy="861774"/>
            </a:xfrm>
          </p:grpSpPr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xmlns="" id="{A7885867-F141-FB23-E5B3-C0FB83A95A7B}"/>
                  </a:ext>
                </a:extLst>
              </p:cNvPr>
              <p:cNvSpPr txBox="1"/>
              <p:nvPr/>
            </p:nvSpPr>
            <p:spPr>
              <a:xfrm>
                <a:off x="3431050" y="4996824"/>
                <a:ext cx="954519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3000"/>
                  </a:lnSpc>
                </a:pPr>
                <a:r>
                  <a:rPr lang="en-US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25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60</a:t>
                </a:r>
                <a:endPara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29" name="直線接點 28">
                <a:extLst>
                  <a:ext uri="{FF2B5EF4-FFF2-40B4-BE49-F238E27FC236}">
                    <a16:creationId xmlns:a16="http://schemas.microsoft.com/office/drawing/2014/main" xmlns="" id="{8152F61F-6D8A-B60A-1C49-F6F9F427C229}"/>
                  </a:ext>
                </a:extLst>
              </p:cNvPr>
              <p:cNvCxnSpPr/>
              <p:nvPr/>
            </p:nvCxnSpPr>
            <p:spPr bwMode="auto">
              <a:xfrm>
                <a:off x="3625149" y="5400670"/>
                <a:ext cx="540000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30" name="文字方塊 29">
            <a:extLst>
              <a:ext uri="{FF2B5EF4-FFF2-40B4-BE49-F238E27FC236}">
                <a16:creationId xmlns:a16="http://schemas.microsoft.com/office/drawing/2014/main" xmlns="" id="{7E5F7A45-D3B2-75B5-774A-64A62CBD4AAD}"/>
              </a:ext>
            </a:extLst>
          </p:cNvPr>
          <p:cNvSpPr txBox="1"/>
          <p:nvPr/>
        </p:nvSpPr>
        <p:spPr>
          <a:xfrm>
            <a:off x="6130142" y="5146649"/>
            <a:ext cx="2143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48(km/h) 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xmlns="" id="{A2A4B6FF-62FA-1D6E-C2BA-89EBD35122B0}"/>
              </a:ext>
            </a:extLst>
          </p:cNvPr>
          <p:cNvSpPr txBox="1"/>
          <p:nvPr/>
        </p:nvSpPr>
        <p:spPr>
          <a:xfrm>
            <a:off x="6025042" y="3768978"/>
            <a:ext cx="2524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平均速率應是</a:t>
            </a:r>
          </a:p>
        </p:txBody>
      </p: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xmlns="" id="{3CB0F417-BB55-E3D2-F606-3FE1E0932A05}"/>
              </a:ext>
            </a:extLst>
          </p:cNvPr>
          <p:cNvCxnSpPr/>
          <p:nvPr/>
        </p:nvCxnSpPr>
        <p:spPr bwMode="auto">
          <a:xfrm>
            <a:off x="2873544" y="1929573"/>
            <a:ext cx="35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73675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12" grpId="0" uiExpand="1" build="p"/>
      <p:bldP spid="13" grpId="0"/>
      <p:bldP spid="14" grpId="0" animBg="1"/>
      <p:bldP spid="14" grpId="1" animBg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21" grpId="0"/>
      <p:bldP spid="21" grpId="1"/>
      <p:bldP spid="22" grpId="0"/>
      <p:bldP spid="22" grpId="1"/>
      <p:bldP spid="22" grpId="2"/>
      <p:bldP spid="24" grpId="0"/>
      <p:bldP spid="24" grpId="1"/>
      <p:bldP spid="30" grpId="0"/>
      <p:bldP spid="30" grpId="1"/>
      <p:bldP spid="31" grpId="0"/>
      <p:bldP spid="31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E623FEE2-AD98-B32F-C337-7D5103C62CA9}"/>
              </a:ext>
            </a:extLst>
          </p:cNvPr>
          <p:cNvSpPr/>
          <p:nvPr/>
        </p:nvSpPr>
        <p:spPr bwMode="auto">
          <a:xfrm>
            <a:off x="2774238" y="1033713"/>
            <a:ext cx="1656000" cy="1332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aphicFrame>
        <p:nvGraphicFramePr>
          <p:cNvPr id="10" name="表格 10">
            <a:extLst>
              <a:ext uri="{FF2B5EF4-FFF2-40B4-BE49-F238E27FC236}">
                <a16:creationId xmlns:a16="http://schemas.microsoft.com/office/drawing/2014/main" xmlns="" id="{54E9B874-1BF1-60D5-F374-5E0EC532C8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165778"/>
              </p:ext>
            </p:extLst>
          </p:nvPr>
        </p:nvGraphicFramePr>
        <p:xfrm>
          <a:off x="1117679" y="1033713"/>
          <a:ext cx="6624000" cy="13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>
                  <a:extLst>
                    <a:ext uri="{9D8B030D-6E8A-4147-A177-3AD203B41FA5}">
                      <a16:colId xmlns:a16="http://schemas.microsoft.com/office/drawing/2014/main" xmlns="" val="36435753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xmlns="" val="3061074909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xmlns="" val="260677606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xmlns="" val="8131204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牌子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X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Y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Z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908303326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重量</a:t>
                      </a:r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每包</a:t>
                      </a:r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1.25kg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757297648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8E5CD1FF-573A-83D4-8E18-E3705E106AB3}"/>
              </a:ext>
            </a:extLst>
          </p:cNvPr>
          <p:cNvSpPr txBox="1"/>
          <p:nvPr/>
        </p:nvSpPr>
        <p:spPr>
          <a:xfrm>
            <a:off x="771493" y="2443008"/>
            <a:ext cx="49482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表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個牌子麪粉的重量。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C319106-79DA-3259-72A1-1DF53D491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4EA2458C-36D6-AD6F-E5FD-9818C7604F2E}"/>
              </a:ext>
            </a:extLst>
          </p:cNvPr>
          <p:cNvSpPr txBox="1"/>
          <p:nvPr/>
        </p:nvSpPr>
        <p:spPr>
          <a:xfrm>
            <a:off x="1343816" y="2995087"/>
            <a:ext cx="7523959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芝潔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天用去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包牌子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的麪粉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，她平均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每天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</a:t>
            </a:r>
            <a:endParaRPr lang="en-US" altLang="zh-TW" sz="2800" dirty="0" smtClean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去麪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粉多少克？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</a:t>
            </a:r>
            <a:r>
              <a:rPr lang="en-US" altLang="zh-TW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AE930F43-2616-2528-1F23-92B566A13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299508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xmlns="" id="{E22E47BF-B4A0-6978-CDE0-D7F219AA70C7}"/>
              </a:ext>
            </a:extLst>
          </p:cNvPr>
          <p:cNvGrpSpPr/>
          <p:nvPr/>
        </p:nvGrpSpPr>
        <p:grpSpPr>
          <a:xfrm>
            <a:off x="6334890" y="1622206"/>
            <a:ext cx="1179836" cy="810478"/>
            <a:chOff x="3315964" y="4339478"/>
            <a:chExt cx="1179836" cy="810478"/>
          </a:xfrm>
        </p:grpSpPr>
        <p:grpSp>
          <p:nvGrpSpPr>
            <p:cNvPr id="11" name="群組 10">
              <a:extLst>
                <a:ext uri="{FF2B5EF4-FFF2-40B4-BE49-F238E27FC236}">
                  <a16:creationId xmlns:a16="http://schemas.microsoft.com/office/drawing/2014/main" xmlns="" id="{2DBCF18B-92D3-0775-4FC9-99730ADB8C64}"/>
                </a:ext>
              </a:extLst>
            </p:cNvPr>
            <p:cNvGrpSpPr/>
            <p:nvPr/>
          </p:nvGrpSpPr>
          <p:grpSpPr>
            <a:xfrm>
              <a:off x="3523421" y="4339478"/>
              <a:ext cx="539140" cy="810478"/>
              <a:chOff x="3572310" y="5006349"/>
              <a:chExt cx="666298" cy="810478"/>
            </a:xfrm>
          </p:grpSpPr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xmlns="" id="{C38B2B87-C22E-674D-556A-46B38AE5F0E3}"/>
                  </a:ext>
                </a:extLst>
              </p:cNvPr>
              <p:cNvSpPr txBox="1"/>
              <p:nvPr/>
            </p:nvSpPr>
            <p:spPr>
              <a:xfrm>
                <a:off x="3572310" y="5006349"/>
                <a:ext cx="666298" cy="810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2800"/>
                  </a:lnSpc>
                </a:pPr>
                <a:r>
                  <a:rPr lang="en-US" altLang="zh-CN" sz="2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7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10</a:t>
                </a:r>
                <a:endParaRPr lang="zh-CN" altLang="en-US" sz="2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13" name="直線接點 12">
                <a:extLst>
                  <a:ext uri="{FF2B5EF4-FFF2-40B4-BE49-F238E27FC236}">
                    <a16:creationId xmlns:a16="http://schemas.microsoft.com/office/drawing/2014/main" xmlns="" id="{82D15122-AE3B-42C5-8CC0-68EEEB8A92BC}"/>
                  </a:ext>
                </a:extLst>
              </p:cNvPr>
              <p:cNvCxnSpPr/>
              <p:nvPr/>
            </p:nvCxnSpPr>
            <p:spPr bwMode="auto">
              <a:xfrm>
                <a:off x="3642492" y="5400670"/>
                <a:ext cx="489398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15" name="Rectangle 4">
              <a:extLst>
                <a:ext uri="{FF2B5EF4-FFF2-40B4-BE49-F238E27FC236}">
                  <a16:creationId xmlns:a16="http://schemas.microsoft.com/office/drawing/2014/main" xmlns="" id="{CA17ECC8-1DD0-319D-F454-546BB27A0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5964" y="4505621"/>
              <a:ext cx="53914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7" name="Rectangle 4">
              <a:extLst>
                <a:ext uri="{FF2B5EF4-FFF2-40B4-BE49-F238E27FC236}">
                  <a16:creationId xmlns:a16="http://schemas.microsoft.com/office/drawing/2014/main" xmlns="" id="{5B1797CD-CF90-A0F7-4C79-74FA91E4D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660" y="4505621"/>
              <a:ext cx="53914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kg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grpSp>
        <p:nvGrpSpPr>
          <p:cNvPr id="23" name="群組 22">
            <a:extLst>
              <a:ext uri="{FF2B5EF4-FFF2-40B4-BE49-F238E27FC236}">
                <a16:creationId xmlns:a16="http://schemas.microsoft.com/office/drawing/2014/main" xmlns="" id="{C28770AF-2F8D-A178-2F69-E90866A0DE51}"/>
              </a:ext>
            </a:extLst>
          </p:cNvPr>
          <p:cNvGrpSpPr/>
          <p:nvPr/>
        </p:nvGrpSpPr>
        <p:grpSpPr>
          <a:xfrm>
            <a:off x="4708208" y="1612681"/>
            <a:ext cx="1160786" cy="810478"/>
            <a:chOff x="5878189" y="4543721"/>
            <a:chExt cx="1160786" cy="810478"/>
          </a:xfrm>
        </p:grpSpPr>
        <p:grpSp>
          <p:nvGrpSpPr>
            <p:cNvPr id="18" name="群組 17">
              <a:extLst>
                <a:ext uri="{FF2B5EF4-FFF2-40B4-BE49-F238E27FC236}">
                  <a16:creationId xmlns:a16="http://schemas.microsoft.com/office/drawing/2014/main" xmlns="" id="{2781B0C3-EEEC-FD33-8A0C-0F0A7A4DE54C}"/>
                </a:ext>
              </a:extLst>
            </p:cNvPr>
            <p:cNvGrpSpPr/>
            <p:nvPr/>
          </p:nvGrpSpPr>
          <p:grpSpPr>
            <a:xfrm>
              <a:off x="6085646" y="4543721"/>
              <a:ext cx="539140" cy="810478"/>
              <a:chOff x="3572310" y="4996824"/>
              <a:chExt cx="666298" cy="810478"/>
            </a:xfrm>
          </p:grpSpPr>
          <p:sp>
            <p:nvSpPr>
              <p:cNvPr id="19" name="文字方塊 18">
                <a:extLst>
                  <a:ext uri="{FF2B5EF4-FFF2-40B4-BE49-F238E27FC236}">
                    <a16:creationId xmlns:a16="http://schemas.microsoft.com/office/drawing/2014/main" xmlns="" id="{B62ECDA8-C983-FD80-23CA-6E1D86A7C28E}"/>
                  </a:ext>
                </a:extLst>
              </p:cNvPr>
              <p:cNvSpPr txBox="1"/>
              <p:nvPr/>
            </p:nvSpPr>
            <p:spPr>
              <a:xfrm>
                <a:off x="3572310" y="4996824"/>
                <a:ext cx="666298" cy="810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2800"/>
                  </a:lnSpc>
                </a:pPr>
                <a:r>
                  <a:rPr lang="en-US" altLang="zh-CN" sz="2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CN" altLang="en-US" sz="2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20" name="直線接點 19">
                <a:extLst>
                  <a:ext uri="{FF2B5EF4-FFF2-40B4-BE49-F238E27FC236}">
                    <a16:creationId xmlns:a16="http://schemas.microsoft.com/office/drawing/2014/main" xmlns="" id="{47E83347-6021-73BE-B18E-1981C228BDFA}"/>
                  </a:ext>
                </a:extLst>
              </p:cNvPr>
              <p:cNvCxnSpPr/>
              <p:nvPr/>
            </p:nvCxnSpPr>
            <p:spPr bwMode="auto">
              <a:xfrm>
                <a:off x="3642492" y="5400670"/>
                <a:ext cx="489398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21" name="Rectangle 4">
              <a:extLst>
                <a:ext uri="{FF2B5EF4-FFF2-40B4-BE49-F238E27FC236}">
                  <a16:creationId xmlns:a16="http://schemas.microsoft.com/office/drawing/2014/main" xmlns="" id="{AD15BF02-E078-C2AE-8CA9-5C354A1F6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8189" y="4719389"/>
              <a:ext cx="53914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22" name="Rectangle 4">
              <a:extLst>
                <a:ext uri="{FF2B5EF4-FFF2-40B4-BE49-F238E27FC236}">
                  <a16:creationId xmlns:a16="http://schemas.microsoft.com/office/drawing/2014/main" xmlns="" id="{BE858D38-0003-99D8-D733-ED88BB24A1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9835" y="4719389"/>
              <a:ext cx="53914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kg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sp>
        <p:nvSpPr>
          <p:cNvPr id="25" name="Rectangle 38">
            <a:extLst>
              <a:ext uri="{FF2B5EF4-FFF2-40B4-BE49-F238E27FC236}">
                <a16:creationId xmlns:a16="http://schemas.microsoft.com/office/drawing/2014/main" xmlns="" id="{8A79406B-D2EB-7996-39BE-2F98F4B0E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660" y="4056597"/>
            <a:ext cx="5328000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平均每天用去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克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麪</a:t>
            </a:r>
            <a:r>
              <a:rPr lang="zh-CN" altLang="en-US" sz="2800" dirty="0">
                <a:ea typeface="標楷體" panose="03000509000000000000" pitchFamily="65" charset="-120"/>
              </a:rPr>
              <a:t>粉。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xmlns="" id="{43824A1E-3223-8970-7A7A-F0B56371F738}"/>
              </a:ext>
            </a:extLst>
          </p:cNvPr>
          <p:cNvSpPr txBox="1"/>
          <p:nvPr/>
        </p:nvSpPr>
        <p:spPr>
          <a:xfrm>
            <a:off x="6666878" y="4102366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xmlns="" id="{340AB42B-4718-E036-7A24-6CBFB47D91B6}"/>
              </a:ext>
            </a:extLst>
          </p:cNvPr>
          <p:cNvSpPr txBox="1"/>
          <p:nvPr/>
        </p:nvSpPr>
        <p:spPr>
          <a:xfrm>
            <a:off x="4075349" y="4076446"/>
            <a:ext cx="1046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750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xmlns="" id="{C07C16D5-57FE-169A-2564-23FDEAA706A2}"/>
              </a:ext>
            </a:extLst>
          </p:cNvPr>
          <p:cNvCxnSpPr>
            <a:cxnSpLocks/>
          </p:cNvCxnSpPr>
          <p:nvPr/>
        </p:nvCxnSpPr>
        <p:spPr bwMode="auto">
          <a:xfrm>
            <a:off x="2709600" y="3464739"/>
            <a:ext cx="32923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21C4B07C-1B89-7AB0-380B-3722B9A5C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967" y="4721195"/>
            <a:ext cx="6592708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平均每天用去麪粉的重量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用去的總重量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天數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xmlns="" id="{DBDEA2F0-4F23-941D-AE82-34AD3268826B}"/>
              </a:ext>
            </a:extLst>
          </p:cNvPr>
          <p:cNvCxnSpPr>
            <a:cxnSpLocks/>
          </p:cNvCxnSpPr>
          <p:nvPr/>
        </p:nvCxnSpPr>
        <p:spPr bwMode="auto">
          <a:xfrm>
            <a:off x="2133600" y="3464739"/>
            <a:ext cx="57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xmlns="" id="{4ED08E48-C06C-EC8E-4047-C5D7296B5EA0}"/>
              </a:ext>
            </a:extLst>
          </p:cNvPr>
          <p:cNvSpPr txBox="1"/>
          <p:nvPr/>
        </p:nvSpPr>
        <p:spPr>
          <a:xfrm>
            <a:off x="2913596" y="5220960"/>
            <a:ext cx="2980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1.25kg = 1250g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xmlns="" id="{231C0846-7481-A693-44B9-3B19D92B535F}"/>
              </a:ext>
            </a:extLst>
          </p:cNvPr>
          <p:cNvSpPr txBox="1"/>
          <p:nvPr/>
        </p:nvSpPr>
        <p:spPr>
          <a:xfrm>
            <a:off x="5734679" y="5220960"/>
            <a:ext cx="1595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1250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xmlns="" id="{CD575B82-E997-22B5-0C39-EDF058FAAB7D}"/>
              </a:ext>
            </a:extLst>
          </p:cNvPr>
          <p:cNvSpPr txBox="1"/>
          <p:nvPr/>
        </p:nvSpPr>
        <p:spPr>
          <a:xfrm>
            <a:off x="7003791" y="5220960"/>
            <a:ext cx="74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xmlns="" id="{E2F6A0BB-3AB5-3D93-BE87-A1CBD200E599}"/>
              </a:ext>
            </a:extLst>
          </p:cNvPr>
          <p:cNvSpPr txBox="1"/>
          <p:nvPr/>
        </p:nvSpPr>
        <p:spPr>
          <a:xfrm>
            <a:off x="7559716" y="5220960"/>
            <a:ext cx="1298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750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xmlns="" id="{4431BAAF-CE67-61F3-2F3D-10BE98A8EA5C}"/>
              </a:ext>
            </a:extLst>
          </p:cNvPr>
          <p:cNvSpPr txBox="1"/>
          <p:nvPr/>
        </p:nvSpPr>
        <p:spPr>
          <a:xfrm>
            <a:off x="771493" y="5220960"/>
            <a:ext cx="2438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先統一單位：</a:t>
            </a:r>
          </a:p>
        </p:txBody>
      </p: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xmlns="" id="{439D1CF0-C2EB-B05C-031D-7881A5EEE730}"/>
              </a:ext>
            </a:extLst>
          </p:cNvPr>
          <p:cNvCxnSpPr/>
          <p:nvPr/>
        </p:nvCxnSpPr>
        <p:spPr bwMode="auto">
          <a:xfrm>
            <a:off x="3245612" y="2175447"/>
            <a:ext cx="3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xmlns="" id="{E4451523-ECC1-E5A9-B202-647342833EFE}"/>
              </a:ext>
            </a:extLst>
          </p:cNvPr>
          <p:cNvCxnSpPr/>
          <p:nvPr/>
        </p:nvCxnSpPr>
        <p:spPr bwMode="auto">
          <a:xfrm>
            <a:off x="5234331" y="4558566"/>
            <a:ext cx="3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88249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26" grpId="0" uiExpand="1" build="p"/>
      <p:bldP spid="27" grpId="0"/>
      <p:bldP spid="30" grpId="0" animBg="1"/>
      <p:bldP spid="30" grpId="1" animBg="1"/>
      <p:bldP spid="34" grpId="0"/>
      <p:bldP spid="34" grpId="1"/>
      <p:bldP spid="36" grpId="0"/>
      <p:bldP spid="36" grpId="1"/>
      <p:bldP spid="38" grpId="0"/>
      <p:bldP spid="38" grpId="1"/>
      <p:bldP spid="40" grpId="0"/>
      <p:bldP spid="40" grpId="1"/>
      <p:bldP spid="42" grpId="0" build="allAtOnce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>
            <a:extLst>
              <a:ext uri="{FF2B5EF4-FFF2-40B4-BE49-F238E27FC236}">
                <a16:creationId xmlns:a16="http://schemas.microsoft.com/office/drawing/2014/main" xmlns="" id="{600C3125-A1AE-6EF1-AAAF-029B23831DB1}"/>
              </a:ext>
            </a:extLst>
          </p:cNvPr>
          <p:cNvSpPr/>
          <p:nvPr/>
        </p:nvSpPr>
        <p:spPr bwMode="auto">
          <a:xfrm>
            <a:off x="4859219" y="4619594"/>
            <a:ext cx="3036496" cy="684000"/>
          </a:xfrm>
          <a:prstGeom prst="rect">
            <a:avLst/>
          </a:prstGeom>
          <a:solidFill>
            <a:srgbClr val="FFE1F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F4F74BCE-F8B3-258B-9933-72D1B5DDEC06}"/>
              </a:ext>
            </a:extLst>
          </p:cNvPr>
          <p:cNvSpPr txBox="1"/>
          <p:nvPr/>
        </p:nvSpPr>
        <p:spPr>
          <a:xfrm>
            <a:off x="708820" y="2452187"/>
            <a:ext cx="49482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表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個牌子麪粉的重量。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6CF01F73-3169-CE25-4B2E-C37998C28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F3679F00-519D-AF0D-20C4-D32C6D80CFE9}"/>
              </a:ext>
            </a:extLst>
          </p:cNvPr>
          <p:cNvSpPr txBox="1"/>
          <p:nvPr/>
        </p:nvSpPr>
        <p:spPr>
          <a:xfrm>
            <a:off x="1343816" y="2995087"/>
            <a:ext cx="75239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哪一個牌子的麪粉最輕？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A5BB0F5-B458-5EF1-48D3-BA2A3C727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299508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aphicFrame>
        <p:nvGraphicFramePr>
          <p:cNvPr id="6" name="表格 10">
            <a:extLst>
              <a:ext uri="{FF2B5EF4-FFF2-40B4-BE49-F238E27FC236}">
                <a16:creationId xmlns:a16="http://schemas.microsoft.com/office/drawing/2014/main" xmlns="" id="{EBC4BE64-2235-C15C-A880-3F278A61C9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833778"/>
              </p:ext>
            </p:extLst>
          </p:nvPr>
        </p:nvGraphicFramePr>
        <p:xfrm>
          <a:off x="1121476" y="1069045"/>
          <a:ext cx="6624000" cy="13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">
                  <a:extLst>
                    <a:ext uri="{9D8B030D-6E8A-4147-A177-3AD203B41FA5}">
                      <a16:colId xmlns:a16="http://schemas.microsoft.com/office/drawing/2014/main" xmlns="" val="36435753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xmlns="" val="3061074909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xmlns="" val="260677606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xmlns="" val="8131204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牌子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X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Y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Z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908303326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重量</a:t>
                      </a:r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每包</a:t>
                      </a:r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1.25kg</a:t>
                      </a:r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757297648"/>
                  </a:ext>
                </a:extLst>
              </a:tr>
            </a:tbl>
          </a:graphicData>
        </a:graphic>
      </p:graphicFrame>
      <p:grpSp>
        <p:nvGrpSpPr>
          <p:cNvPr id="7" name="群組 6">
            <a:extLst>
              <a:ext uri="{FF2B5EF4-FFF2-40B4-BE49-F238E27FC236}">
                <a16:creationId xmlns:a16="http://schemas.microsoft.com/office/drawing/2014/main" xmlns="" id="{0ECF5177-6004-78F9-4CEE-4E9917C71C77}"/>
              </a:ext>
            </a:extLst>
          </p:cNvPr>
          <p:cNvGrpSpPr/>
          <p:nvPr/>
        </p:nvGrpSpPr>
        <p:grpSpPr>
          <a:xfrm>
            <a:off x="6338687" y="1657538"/>
            <a:ext cx="1179836" cy="810478"/>
            <a:chOff x="3315964" y="4339478"/>
            <a:chExt cx="1179836" cy="810478"/>
          </a:xfrm>
        </p:grpSpPr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xmlns="" id="{B1A2442C-3E98-3E83-7DF0-8E7797D2B37A}"/>
                </a:ext>
              </a:extLst>
            </p:cNvPr>
            <p:cNvGrpSpPr/>
            <p:nvPr/>
          </p:nvGrpSpPr>
          <p:grpSpPr>
            <a:xfrm>
              <a:off x="3523421" y="4339478"/>
              <a:ext cx="539140" cy="810478"/>
              <a:chOff x="3572310" y="5006349"/>
              <a:chExt cx="666298" cy="810478"/>
            </a:xfrm>
          </p:grpSpPr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xmlns="" id="{30CFF17B-39F7-DCE6-AA73-A83C6DEDEB1C}"/>
                  </a:ext>
                </a:extLst>
              </p:cNvPr>
              <p:cNvSpPr txBox="1"/>
              <p:nvPr/>
            </p:nvSpPr>
            <p:spPr>
              <a:xfrm>
                <a:off x="3572310" y="5006349"/>
                <a:ext cx="666298" cy="810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2800"/>
                  </a:lnSpc>
                </a:pPr>
                <a:r>
                  <a:rPr lang="en-US" altLang="zh-CN" sz="2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7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10</a:t>
                </a:r>
                <a:endParaRPr lang="zh-CN" altLang="en-US" sz="2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12" name="直線接點 11">
                <a:extLst>
                  <a:ext uri="{FF2B5EF4-FFF2-40B4-BE49-F238E27FC236}">
                    <a16:creationId xmlns:a16="http://schemas.microsoft.com/office/drawing/2014/main" xmlns="" id="{1585658F-60E6-E061-D377-2D749B6C4AD2}"/>
                  </a:ext>
                </a:extLst>
              </p:cNvPr>
              <p:cNvCxnSpPr/>
              <p:nvPr/>
            </p:nvCxnSpPr>
            <p:spPr bwMode="auto">
              <a:xfrm>
                <a:off x="3642492" y="5400670"/>
                <a:ext cx="489398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xmlns="" id="{F3A09394-7601-FF8E-2E5C-A9F5F91D1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5964" y="4505621"/>
              <a:ext cx="53914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xmlns="" id="{CCF8E865-15D2-85FD-6E5A-2597B3BD6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660" y="4505621"/>
              <a:ext cx="53914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kg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grpSp>
        <p:nvGrpSpPr>
          <p:cNvPr id="13" name="群組 12">
            <a:extLst>
              <a:ext uri="{FF2B5EF4-FFF2-40B4-BE49-F238E27FC236}">
                <a16:creationId xmlns:a16="http://schemas.microsoft.com/office/drawing/2014/main" xmlns="" id="{FB1FF006-99FD-CC09-2F4C-9E470766CB1E}"/>
              </a:ext>
            </a:extLst>
          </p:cNvPr>
          <p:cNvGrpSpPr/>
          <p:nvPr/>
        </p:nvGrpSpPr>
        <p:grpSpPr>
          <a:xfrm>
            <a:off x="4712005" y="1648013"/>
            <a:ext cx="1160786" cy="810478"/>
            <a:chOff x="5878189" y="4543721"/>
            <a:chExt cx="1160786" cy="810478"/>
          </a:xfrm>
        </p:grpSpPr>
        <p:grpSp>
          <p:nvGrpSpPr>
            <p:cNvPr id="14" name="群組 13">
              <a:extLst>
                <a:ext uri="{FF2B5EF4-FFF2-40B4-BE49-F238E27FC236}">
                  <a16:creationId xmlns:a16="http://schemas.microsoft.com/office/drawing/2014/main" xmlns="" id="{DE6C4FB6-8726-D910-21AD-70B81FD96C69}"/>
                </a:ext>
              </a:extLst>
            </p:cNvPr>
            <p:cNvGrpSpPr/>
            <p:nvPr/>
          </p:nvGrpSpPr>
          <p:grpSpPr>
            <a:xfrm>
              <a:off x="6085646" y="4543721"/>
              <a:ext cx="539140" cy="810478"/>
              <a:chOff x="3572310" y="4996824"/>
              <a:chExt cx="666298" cy="810478"/>
            </a:xfrm>
          </p:grpSpPr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xmlns="" id="{CB093843-7963-1698-31DF-9F3FBDF5AB8D}"/>
                  </a:ext>
                </a:extLst>
              </p:cNvPr>
              <p:cNvSpPr txBox="1"/>
              <p:nvPr/>
            </p:nvSpPr>
            <p:spPr>
              <a:xfrm>
                <a:off x="3572310" y="4996824"/>
                <a:ext cx="666298" cy="810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2800"/>
                  </a:lnSpc>
                </a:pPr>
                <a:r>
                  <a:rPr lang="en-US" altLang="zh-CN" sz="2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400" dirty="0"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CN" altLang="en-US" sz="2400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18" name="直線接點 17">
                <a:extLst>
                  <a:ext uri="{FF2B5EF4-FFF2-40B4-BE49-F238E27FC236}">
                    <a16:creationId xmlns:a16="http://schemas.microsoft.com/office/drawing/2014/main" xmlns="" id="{95A4B477-8489-10A2-D091-9D51A4BE4B28}"/>
                  </a:ext>
                </a:extLst>
              </p:cNvPr>
              <p:cNvCxnSpPr/>
              <p:nvPr/>
            </p:nvCxnSpPr>
            <p:spPr bwMode="auto">
              <a:xfrm>
                <a:off x="3642492" y="5400670"/>
                <a:ext cx="489398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15" name="Rectangle 4">
              <a:extLst>
                <a:ext uri="{FF2B5EF4-FFF2-40B4-BE49-F238E27FC236}">
                  <a16:creationId xmlns:a16="http://schemas.microsoft.com/office/drawing/2014/main" xmlns="" id="{CE797844-D894-D169-85C8-21E881FAB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8189" y="4719389"/>
              <a:ext cx="53914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6" name="Rectangle 4">
              <a:extLst>
                <a:ext uri="{FF2B5EF4-FFF2-40B4-BE49-F238E27FC236}">
                  <a16:creationId xmlns:a16="http://schemas.microsoft.com/office/drawing/2014/main" xmlns="" id="{B2DE3925-BA3A-1DAF-E739-10FDA0E9D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9835" y="4719389"/>
              <a:ext cx="53914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kg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sp>
        <p:nvSpPr>
          <p:cNvPr id="19" name="Rectangle 38">
            <a:extLst>
              <a:ext uri="{FF2B5EF4-FFF2-40B4-BE49-F238E27FC236}">
                <a16:creationId xmlns:a16="http://schemas.microsoft.com/office/drawing/2014/main" xmlns="" id="{68094D76-BD1B-F754-A571-AABD6C7ED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660" y="3589872"/>
            <a:ext cx="5171992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牌子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的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麪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粉最輕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9F29A704-2DE0-0753-6705-342C781A2840}"/>
              </a:ext>
            </a:extLst>
          </p:cNvPr>
          <p:cNvSpPr txBox="1"/>
          <p:nvPr/>
        </p:nvSpPr>
        <p:spPr>
          <a:xfrm>
            <a:off x="6105525" y="3620651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DFC41753-5EC4-130B-5621-CEED9754CCDE}"/>
              </a:ext>
            </a:extLst>
          </p:cNvPr>
          <p:cNvSpPr txBox="1"/>
          <p:nvPr/>
        </p:nvSpPr>
        <p:spPr>
          <a:xfrm>
            <a:off x="2829445" y="3609721"/>
            <a:ext cx="675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Y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254E579A-43B9-0C2E-30DD-2EA69E89AD2A}"/>
              </a:ext>
            </a:extLst>
          </p:cNvPr>
          <p:cNvSpPr txBox="1"/>
          <p:nvPr/>
        </p:nvSpPr>
        <p:spPr>
          <a:xfrm>
            <a:off x="1343816" y="4149640"/>
            <a:ext cx="5038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先把分數化爲小數，再比較。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A8CAC727-A1D6-4035-2FEE-F709E90C02DD}"/>
              </a:ext>
            </a:extLst>
          </p:cNvPr>
          <p:cNvSpPr txBox="1"/>
          <p:nvPr/>
        </p:nvSpPr>
        <p:spPr>
          <a:xfrm>
            <a:off x="1436660" y="4703637"/>
            <a:ext cx="2167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X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1.25kg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25" name="组合 24">
            <a:extLst>
              <a:ext uri="{FF2B5EF4-FFF2-40B4-BE49-F238E27FC236}">
                <a16:creationId xmlns:a16="http://schemas.microsoft.com/office/drawing/2014/main" xmlns="" id="{50F6355E-5C68-4AB2-AF24-ECDAC0A44C96}"/>
              </a:ext>
            </a:extLst>
          </p:cNvPr>
          <p:cNvGrpSpPr/>
          <p:nvPr/>
        </p:nvGrpSpPr>
        <p:grpSpPr>
          <a:xfrm>
            <a:off x="1436660" y="5148448"/>
            <a:ext cx="2151373" cy="861774"/>
            <a:chOff x="1436660" y="5148448"/>
            <a:chExt cx="2151373" cy="861774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xmlns="" id="{A2823C09-13FD-3436-5B27-BC41CEF07D1F}"/>
                </a:ext>
              </a:extLst>
            </p:cNvPr>
            <p:cNvSpPr txBox="1"/>
            <p:nvPr/>
          </p:nvSpPr>
          <p:spPr>
            <a:xfrm>
              <a:off x="1436660" y="5288281"/>
              <a:ext cx="7784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Z</a:t>
              </a:r>
              <a:r>
                <a: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：</a:t>
              </a:r>
            </a:p>
          </p:txBody>
        </p:sp>
        <p:grpSp>
          <p:nvGrpSpPr>
            <p:cNvPr id="46" name="群組 45">
              <a:extLst>
                <a:ext uri="{FF2B5EF4-FFF2-40B4-BE49-F238E27FC236}">
                  <a16:creationId xmlns:a16="http://schemas.microsoft.com/office/drawing/2014/main" xmlns="" id="{A538DB72-A78E-E5A2-203D-55214C1D8D61}"/>
                </a:ext>
              </a:extLst>
            </p:cNvPr>
            <p:cNvGrpSpPr/>
            <p:nvPr/>
          </p:nvGrpSpPr>
          <p:grpSpPr>
            <a:xfrm>
              <a:off x="1998042" y="5148448"/>
              <a:ext cx="1589991" cy="861774"/>
              <a:chOff x="6303603" y="4987734"/>
              <a:chExt cx="1589991" cy="861774"/>
            </a:xfrm>
          </p:grpSpPr>
          <p:grpSp>
            <p:nvGrpSpPr>
              <p:cNvPr id="30" name="群組 29">
                <a:extLst>
                  <a:ext uri="{FF2B5EF4-FFF2-40B4-BE49-F238E27FC236}">
                    <a16:creationId xmlns:a16="http://schemas.microsoft.com/office/drawing/2014/main" xmlns="" id="{F3A2D5A9-99E4-E14C-62C4-D657AA59E16E}"/>
                  </a:ext>
                </a:extLst>
              </p:cNvPr>
              <p:cNvGrpSpPr/>
              <p:nvPr/>
            </p:nvGrpSpPr>
            <p:grpSpPr>
              <a:xfrm>
                <a:off x="6433648" y="4987734"/>
                <a:ext cx="835249" cy="861774"/>
                <a:chOff x="3572309" y="5006349"/>
                <a:chExt cx="1032245" cy="861774"/>
              </a:xfrm>
            </p:grpSpPr>
            <p:sp>
              <p:nvSpPr>
                <p:cNvPr id="33" name="文字方塊 32">
                  <a:extLst>
                    <a:ext uri="{FF2B5EF4-FFF2-40B4-BE49-F238E27FC236}">
                      <a16:creationId xmlns:a16="http://schemas.microsoft.com/office/drawing/2014/main" xmlns="" id="{A50A70A0-6C51-3754-6910-08C4D94EFF82}"/>
                    </a:ext>
                  </a:extLst>
                </p:cNvPr>
                <p:cNvSpPr txBox="1"/>
                <p:nvPr/>
              </p:nvSpPr>
              <p:spPr>
                <a:xfrm>
                  <a:off x="3572309" y="5006349"/>
                  <a:ext cx="1032245" cy="8617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3000"/>
                    </a:lnSpc>
                  </a:pPr>
                  <a:r>
                    <a:rPr lang="en-US" altLang="zh-CN" sz="2800" dirty="0">
                      <a:solidFill>
                        <a:srgbClr val="0000FF"/>
                      </a:solidFill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7</a:t>
                  </a:r>
                </a:p>
                <a:p>
                  <a:pPr algn="ctr">
                    <a:lnSpc>
                      <a:spcPts val="3000"/>
                    </a:lnSpc>
                  </a:pPr>
                  <a:r>
                    <a:rPr lang="en-US" altLang="zh-CN" sz="2800" dirty="0">
                      <a:solidFill>
                        <a:srgbClr val="0000FF"/>
                      </a:solidFill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10</a:t>
                  </a:r>
                  <a:endParaRPr lang="zh-CN" altLang="en-US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34" name="直線接點 33">
                  <a:extLst>
                    <a:ext uri="{FF2B5EF4-FFF2-40B4-BE49-F238E27FC236}">
                      <a16:creationId xmlns:a16="http://schemas.microsoft.com/office/drawing/2014/main" xmlns="" id="{33FBFBED-495D-B7FA-ADED-2EBA2EB62126}"/>
                    </a:ext>
                  </a:extLst>
                </p:cNvPr>
                <p:cNvCxnSpPr/>
                <p:nvPr/>
              </p:nvCxnSpPr>
              <p:spPr bwMode="auto">
                <a:xfrm>
                  <a:off x="3774149" y="5418426"/>
                  <a:ext cx="622870" cy="0"/>
                </a:xfrm>
                <a:prstGeom prst="line">
                  <a:avLst/>
                </a:prstGeom>
                <a:noFill/>
                <a:ln w="19050" algn="ctr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</p:cxnSp>
          </p:grpSp>
          <p:sp>
            <p:nvSpPr>
              <p:cNvPr id="31" name="Rectangle 4">
                <a:extLst>
                  <a:ext uri="{FF2B5EF4-FFF2-40B4-BE49-F238E27FC236}">
                    <a16:creationId xmlns:a16="http://schemas.microsoft.com/office/drawing/2014/main" xmlns="" id="{1DEC5153-8F7D-B5A4-B513-55C3EC7E3F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3603" y="5126839"/>
                <a:ext cx="539140" cy="52322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406400" marR="0" lvl="0" indent="-40640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  <p:sp>
            <p:nvSpPr>
              <p:cNvPr id="32" name="Rectangle 4">
                <a:extLst>
                  <a:ext uri="{FF2B5EF4-FFF2-40B4-BE49-F238E27FC236}">
                    <a16:creationId xmlns:a16="http://schemas.microsoft.com/office/drawing/2014/main" xmlns="" id="{1B042BE0-E100-2362-4A3C-88977EFE25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53141" y="5126839"/>
                <a:ext cx="840453" cy="52322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406400" marR="0" lvl="0" indent="-40640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kg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</p:grp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xmlns="" id="{7234F3DD-C15F-42FA-BA04-B9D0C731A290}"/>
              </a:ext>
            </a:extLst>
          </p:cNvPr>
          <p:cNvGrpSpPr/>
          <p:nvPr/>
        </p:nvGrpSpPr>
        <p:grpSpPr>
          <a:xfrm>
            <a:off x="4806717" y="4544345"/>
            <a:ext cx="2009129" cy="861774"/>
            <a:chOff x="4806717" y="4544345"/>
            <a:chExt cx="2009129" cy="861774"/>
          </a:xfrm>
        </p:grpSpPr>
        <p:sp>
          <p:nvSpPr>
            <p:cNvPr id="26" name="文字方塊 25">
              <a:extLst>
                <a:ext uri="{FF2B5EF4-FFF2-40B4-BE49-F238E27FC236}">
                  <a16:creationId xmlns:a16="http://schemas.microsoft.com/office/drawing/2014/main" xmlns="" id="{5C3FBBAB-D8E3-2C45-6BF4-E00FDA977F5A}"/>
                </a:ext>
              </a:extLst>
            </p:cNvPr>
            <p:cNvSpPr txBox="1"/>
            <p:nvPr/>
          </p:nvSpPr>
          <p:spPr>
            <a:xfrm>
              <a:off x="4806717" y="4703637"/>
              <a:ext cx="8958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zh-CN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Y</a:t>
              </a:r>
              <a:r>
                <a:rPr lang="zh-CN" altLang="en-US" sz="28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：</a:t>
              </a:r>
            </a:p>
          </p:txBody>
        </p:sp>
        <p:grpSp>
          <p:nvGrpSpPr>
            <p:cNvPr id="43" name="群組 42">
              <a:extLst>
                <a:ext uri="{FF2B5EF4-FFF2-40B4-BE49-F238E27FC236}">
                  <a16:creationId xmlns:a16="http://schemas.microsoft.com/office/drawing/2014/main" xmlns="" id="{F6776A15-1EB6-2986-ADD5-A1DD2F77DECE}"/>
                </a:ext>
              </a:extLst>
            </p:cNvPr>
            <p:cNvGrpSpPr/>
            <p:nvPr/>
          </p:nvGrpSpPr>
          <p:grpSpPr>
            <a:xfrm>
              <a:off x="5379436" y="4544345"/>
              <a:ext cx="1436410" cy="861774"/>
              <a:chOff x="4563999" y="4978209"/>
              <a:chExt cx="1436410" cy="861774"/>
            </a:xfrm>
          </p:grpSpPr>
          <p:grpSp>
            <p:nvGrpSpPr>
              <p:cNvPr id="36" name="群組 35">
                <a:extLst>
                  <a:ext uri="{FF2B5EF4-FFF2-40B4-BE49-F238E27FC236}">
                    <a16:creationId xmlns:a16="http://schemas.microsoft.com/office/drawing/2014/main" xmlns="" id="{EDBF5EC5-DF8D-BACF-44D0-0AD74E072213}"/>
                  </a:ext>
                </a:extLst>
              </p:cNvPr>
              <p:cNvGrpSpPr/>
              <p:nvPr/>
            </p:nvGrpSpPr>
            <p:grpSpPr>
              <a:xfrm>
                <a:off x="4806966" y="4978209"/>
                <a:ext cx="539140" cy="861774"/>
                <a:chOff x="3572310" y="4996824"/>
                <a:chExt cx="666298" cy="861774"/>
              </a:xfrm>
            </p:grpSpPr>
            <p:sp>
              <p:nvSpPr>
                <p:cNvPr id="39" name="文字方塊 38">
                  <a:extLst>
                    <a:ext uri="{FF2B5EF4-FFF2-40B4-BE49-F238E27FC236}">
                      <a16:creationId xmlns:a16="http://schemas.microsoft.com/office/drawing/2014/main" xmlns="" id="{0C5A743E-37EC-B359-4F03-7D1D2A9E11B3}"/>
                    </a:ext>
                  </a:extLst>
                </p:cNvPr>
                <p:cNvSpPr txBox="1"/>
                <p:nvPr/>
              </p:nvSpPr>
              <p:spPr>
                <a:xfrm>
                  <a:off x="3572310" y="4996824"/>
                  <a:ext cx="666298" cy="8617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3000"/>
                    </a:lnSpc>
                  </a:pPr>
                  <a:r>
                    <a:rPr lang="en-US" altLang="zh-CN" sz="2800" dirty="0">
                      <a:solidFill>
                        <a:srgbClr val="0000FF"/>
                      </a:solidFill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1</a:t>
                  </a:r>
                </a:p>
                <a:p>
                  <a:pPr algn="ctr">
                    <a:lnSpc>
                      <a:spcPts val="3000"/>
                    </a:lnSpc>
                  </a:pPr>
                  <a:r>
                    <a:rPr lang="en-US" altLang="zh-CN" sz="2800" dirty="0">
                      <a:solidFill>
                        <a:srgbClr val="0000FF"/>
                      </a:solidFill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5</a:t>
                  </a:r>
                  <a:endParaRPr lang="zh-CN" altLang="en-US" sz="2800" dirty="0">
                    <a:solidFill>
                      <a:srgbClr val="00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40" name="直線接點 39">
                  <a:extLst>
                    <a:ext uri="{FF2B5EF4-FFF2-40B4-BE49-F238E27FC236}">
                      <a16:creationId xmlns:a16="http://schemas.microsoft.com/office/drawing/2014/main" xmlns="" id="{54449542-42D4-9D5F-DD45-627F370D3A1B}"/>
                    </a:ext>
                  </a:extLst>
                </p:cNvPr>
                <p:cNvCxnSpPr/>
                <p:nvPr/>
              </p:nvCxnSpPr>
              <p:spPr bwMode="auto">
                <a:xfrm>
                  <a:off x="3653464" y="5400670"/>
                  <a:ext cx="489398" cy="0"/>
                </a:xfrm>
                <a:prstGeom prst="line">
                  <a:avLst/>
                </a:prstGeom>
                <a:noFill/>
                <a:ln w="19050" algn="ctr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</p:cxnSp>
          </p:grpSp>
          <p:sp>
            <p:nvSpPr>
              <p:cNvPr id="37" name="Rectangle 4">
                <a:extLst>
                  <a:ext uri="{FF2B5EF4-FFF2-40B4-BE49-F238E27FC236}">
                    <a16:creationId xmlns:a16="http://schemas.microsoft.com/office/drawing/2014/main" xmlns="" id="{77C8793E-E1EC-0684-0D0D-2C5134FB7D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3999" y="5123100"/>
                <a:ext cx="539140" cy="52322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406400" marR="0" lvl="0" indent="-40640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  <p:sp>
            <p:nvSpPr>
              <p:cNvPr id="38" name="Rectangle 4">
                <a:extLst>
                  <a:ext uri="{FF2B5EF4-FFF2-40B4-BE49-F238E27FC236}">
                    <a16:creationId xmlns:a16="http://schemas.microsoft.com/office/drawing/2014/main" xmlns="" id="{4B495EBE-B4D7-EB4E-508D-14CAE85FB7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21155" y="5123099"/>
                <a:ext cx="779254" cy="52322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406400" marR="0" lvl="0" indent="-40640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kg</a:t>
                </a:r>
                <a:endPara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</p:grpSp>
      </p:grp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2F5977CA-6090-9C2F-AF84-5EE73C826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554" y="4703637"/>
            <a:ext cx="169454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1.2kg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D6E57808-FF08-A186-4E4B-ACCE892EB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217" y="5287553"/>
            <a:ext cx="15926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= 1.7kg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xmlns="" id="{E703069D-4E65-CC1D-E288-2EA65A3F7254}"/>
              </a:ext>
            </a:extLst>
          </p:cNvPr>
          <p:cNvSpPr txBox="1"/>
          <p:nvPr/>
        </p:nvSpPr>
        <p:spPr>
          <a:xfrm>
            <a:off x="4806717" y="5318125"/>
            <a:ext cx="3088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1.2 &lt; 1.25 &lt; 1.7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50" name="直線接點 49">
            <a:extLst>
              <a:ext uri="{FF2B5EF4-FFF2-40B4-BE49-F238E27FC236}">
                <a16:creationId xmlns:a16="http://schemas.microsoft.com/office/drawing/2014/main" xmlns="" id="{4671E358-2885-2C64-968B-BC28C2396382}"/>
              </a:ext>
            </a:extLst>
          </p:cNvPr>
          <p:cNvCxnSpPr>
            <a:cxnSpLocks/>
          </p:cNvCxnSpPr>
          <p:nvPr/>
        </p:nvCxnSpPr>
        <p:spPr bwMode="auto">
          <a:xfrm>
            <a:off x="4299804" y="3477349"/>
            <a:ext cx="720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1BE7145D-3D26-C46A-5D44-EDBAF4A2D6CF}"/>
              </a:ext>
            </a:extLst>
          </p:cNvPr>
          <p:cNvSpPr/>
          <p:nvPr/>
        </p:nvSpPr>
        <p:spPr bwMode="auto">
          <a:xfrm>
            <a:off x="4859219" y="5362515"/>
            <a:ext cx="612000" cy="432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721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4" grpId="1" animBg="1"/>
      <p:bldP spid="20" grpId="0" uiExpand="1" build="p"/>
      <p:bldP spid="21" grpId="0"/>
      <p:bldP spid="22" grpId="0"/>
      <p:bldP spid="22" grpId="1"/>
      <p:bldP spid="24" grpId="0"/>
      <p:bldP spid="24" grpId="1"/>
      <p:bldP spid="42" grpId="0"/>
      <p:bldP spid="42" grpId="1"/>
      <p:bldP spid="45" grpId="0"/>
      <p:bldP spid="45" grpId="1"/>
      <p:bldP spid="48" grpId="0"/>
      <p:bldP spid="48" grpId="1"/>
      <p:bldP spid="53" grpId="0" animBg="1"/>
      <p:bldP spid="53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8">
            <a:extLst>
              <a:ext uri="{FF2B5EF4-FFF2-40B4-BE49-F238E27FC236}">
                <a16:creationId xmlns:a16="http://schemas.microsoft.com/office/drawing/2014/main" xmlns="" id="{F6CF98BB-3A98-20BB-9116-5A5931391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717" y="4376108"/>
            <a:ext cx="5276565" cy="620451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苗圃的面積</a:t>
            </a:r>
            <a:r>
              <a:rPr lang="zh-CN" altLang="en-US" sz="2800" dirty="0" smtClean="0">
                <a:ea typeface="標楷體" panose="03000509000000000000" pitchFamily="65" charset="-120"/>
              </a:rPr>
              <a:t>是</a:t>
            </a:r>
            <a:r>
              <a:rPr lang="zh-TW" altLang="en-US" sz="2800" u="sng" dirty="0" smtClean="0">
                <a:ea typeface="標楷體" panose="03000509000000000000" pitchFamily="65" charset="-120"/>
              </a:rPr>
              <a:t>                </a:t>
            </a:r>
            <a:r>
              <a:rPr lang="en-US" altLang="zh-CN" sz="2800" dirty="0">
                <a:ea typeface="DFKai-SB" panose="03000509000000000000" pitchFamily="65" charset="-120"/>
                <a:cs typeface="Arial" panose="020B0604020202020204" pitchFamily="34" charset="0"/>
              </a:rPr>
              <a:t>m</a:t>
            </a:r>
            <a:r>
              <a:rPr lang="en-US" altLang="zh-CN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D17BAEBD-D39A-79E1-D134-BE454D9C77F6}"/>
              </a:ext>
            </a:extLst>
          </p:cNvPr>
          <p:cNvSpPr/>
          <p:nvPr/>
        </p:nvSpPr>
        <p:spPr bwMode="auto">
          <a:xfrm>
            <a:off x="1781865" y="1222409"/>
            <a:ext cx="1567602" cy="1395152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1" name="直角三角形 50">
            <a:extLst>
              <a:ext uri="{FF2B5EF4-FFF2-40B4-BE49-F238E27FC236}">
                <a16:creationId xmlns:a16="http://schemas.microsoft.com/office/drawing/2014/main" xmlns="" id="{6F8E09CC-489C-DE82-3A45-00EE89911AC7}"/>
              </a:ext>
            </a:extLst>
          </p:cNvPr>
          <p:cNvSpPr/>
          <p:nvPr/>
        </p:nvSpPr>
        <p:spPr bwMode="auto">
          <a:xfrm rot="5400000">
            <a:off x="1827014" y="1177104"/>
            <a:ext cx="121674" cy="211492"/>
          </a:xfrm>
          <a:prstGeom prst="rtTriangle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9" name="平行四邊形 48">
            <a:extLst>
              <a:ext uri="{FF2B5EF4-FFF2-40B4-BE49-F238E27FC236}">
                <a16:creationId xmlns:a16="http://schemas.microsoft.com/office/drawing/2014/main" xmlns="" id="{08B985BE-E0C1-FC7E-F5B6-4F4FECEAC68F}"/>
              </a:ext>
            </a:extLst>
          </p:cNvPr>
          <p:cNvSpPr/>
          <p:nvPr/>
        </p:nvSpPr>
        <p:spPr bwMode="auto">
          <a:xfrm rot="5400000">
            <a:off x="3112499" y="1458971"/>
            <a:ext cx="1668440" cy="1187451"/>
          </a:xfrm>
          <a:prstGeom prst="parallelogram">
            <a:avLst>
              <a:gd name="adj" fmla="val 21791"/>
            </a:avLst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8051FF1B-C997-1CFA-800C-875EB1FA37D2}"/>
              </a:ext>
            </a:extLst>
          </p:cNvPr>
          <p:cNvSpPr txBox="1"/>
          <p:nvPr/>
        </p:nvSpPr>
        <p:spPr>
          <a:xfrm>
            <a:off x="846139" y="3238751"/>
            <a:ext cx="3957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是苗圃的平面圖。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1" name="直角三角形 90">
            <a:extLst>
              <a:ext uri="{FF2B5EF4-FFF2-40B4-BE49-F238E27FC236}">
                <a16:creationId xmlns:a16="http://schemas.microsoft.com/office/drawing/2014/main" xmlns="" id="{AF9E3FF8-43E9-0B15-0919-D411C8451BD0}"/>
              </a:ext>
            </a:extLst>
          </p:cNvPr>
          <p:cNvSpPr/>
          <p:nvPr/>
        </p:nvSpPr>
        <p:spPr bwMode="auto">
          <a:xfrm rot="5400000">
            <a:off x="1826678" y="1177441"/>
            <a:ext cx="122400" cy="211545"/>
          </a:xfrm>
          <a:prstGeom prst="rtTriangle">
            <a:avLst/>
          </a:prstGeom>
          <a:solidFill>
            <a:srgbClr val="FFE1F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EF8C8347-5DF2-8897-E6C6-D675A165F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8CEFA2C7-514C-B877-2E1E-F5561798D450}"/>
              </a:ext>
            </a:extLst>
          </p:cNvPr>
          <p:cNvSpPr txBox="1"/>
          <p:nvPr/>
        </p:nvSpPr>
        <p:spPr>
          <a:xfrm>
            <a:off x="1394618" y="3811303"/>
            <a:ext cx="7372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苗圃的面積是多少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TW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FF6631AC-4790-6E14-CF99-1EFB450F2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139" y="3811303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32" name="群組 31">
            <a:extLst>
              <a:ext uri="{FF2B5EF4-FFF2-40B4-BE49-F238E27FC236}">
                <a16:creationId xmlns:a16="http://schemas.microsoft.com/office/drawing/2014/main" xmlns="" id="{9FC8A68E-C9D0-3AC9-5ECD-6DCF20B36581}"/>
              </a:ext>
            </a:extLst>
          </p:cNvPr>
          <p:cNvGrpSpPr/>
          <p:nvPr/>
        </p:nvGrpSpPr>
        <p:grpSpPr>
          <a:xfrm>
            <a:off x="1025912" y="932849"/>
            <a:ext cx="4114261" cy="2278047"/>
            <a:chOff x="4724939" y="889487"/>
            <a:chExt cx="4114261" cy="2955267"/>
          </a:xfrm>
        </p:grpSpPr>
        <p:pic>
          <p:nvPicPr>
            <p:cNvPr id="3" name="圖片 2">
              <a:extLst>
                <a:ext uri="{FF2B5EF4-FFF2-40B4-BE49-F238E27FC236}">
                  <a16:creationId xmlns:a16="http://schemas.microsoft.com/office/drawing/2014/main" xmlns="" id="{E5C92155-CF6A-18C3-B9A9-2914C9F029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396705" y="1212015"/>
              <a:ext cx="2900363" cy="2350742"/>
            </a:xfrm>
            <a:prstGeom prst="rect">
              <a:avLst/>
            </a:prstGeom>
          </p:spPr>
        </p:pic>
        <p:sp>
          <p:nvSpPr>
            <p:cNvPr id="13" name="Rectangle 4">
              <a:extLst>
                <a:ext uri="{FF2B5EF4-FFF2-40B4-BE49-F238E27FC236}">
                  <a16:creationId xmlns:a16="http://schemas.microsoft.com/office/drawing/2014/main" xmlns="" id="{A0761783-451D-D873-BD35-3BF40E06E7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5911" y="3475422"/>
              <a:ext cx="728664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56m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5" name="Rectangle 4">
              <a:extLst>
                <a:ext uri="{FF2B5EF4-FFF2-40B4-BE49-F238E27FC236}">
                  <a16:creationId xmlns:a16="http://schemas.microsoft.com/office/drawing/2014/main" xmlns="" id="{B04604E6-A721-24FF-0FC5-BA555CB6E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7261" y="3062647"/>
              <a:ext cx="728664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32m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7" name="Rectangle 4">
              <a:extLst>
                <a:ext uri="{FF2B5EF4-FFF2-40B4-BE49-F238E27FC236}">
                  <a16:creationId xmlns:a16="http://schemas.microsoft.com/office/drawing/2014/main" xmlns="" id="{DF8CC074-C2B4-1852-681B-D0C2AD3B8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2609" y="2248202"/>
              <a:ext cx="636591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30m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9" name="Rectangle 4">
              <a:extLst>
                <a:ext uri="{FF2B5EF4-FFF2-40B4-BE49-F238E27FC236}">
                  <a16:creationId xmlns:a16="http://schemas.microsoft.com/office/drawing/2014/main" xmlns="" id="{C15BCEDB-527E-3C7C-90A7-26452498C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78312" y="1065752"/>
              <a:ext cx="728664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25m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21" name="Rectangle 4">
              <a:extLst>
                <a:ext uri="{FF2B5EF4-FFF2-40B4-BE49-F238E27FC236}">
                  <a16:creationId xmlns:a16="http://schemas.microsoft.com/office/drawing/2014/main" xmlns="" id="{3098CE5C-2878-49F2-00AC-5BB24C9605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76350" y="889487"/>
              <a:ext cx="728664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28m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23" name="Rectangle 4">
              <a:extLst>
                <a:ext uri="{FF2B5EF4-FFF2-40B4-BE49-F238E27FC236}">
                  <a16:creationId xmlns:a16="http://schemas.microsoft.com/office/drawing/2014/main" xmlns="" id="{43E4DD96-DACD-3C11-1CF0-F5368ADF2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991" y="2011171"/>
              <a:ext cx="728664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27m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cxnSp>
          <p:nvCxnSpPr>
            <p:cNvPr id="25" name="直線單箭頭接點 24">
              <a:extLst>
                <a:ext uri="{FF2B5EF4-FFF2-40B4-BE49-F238E27FC236}">
                  <a16:creationId xmlns:a16="http://schemas.microsoft.com/office/drawing/2014/main" xmlns="" id="{2D681A7C-EAF7-B566-D454-DA961245BB4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84389" y="1131818"/>
              <a:ext cx="231969" cy="147159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 type="triangle"/>
            </a:ln>
          </p:spPr>
        </p:cxnSp>
        <p:sp>
          <p:nvSpPr>
            <p:cNvPr id="27" name="Rectangle 4">
              <a:extLst>
                <a:ext uri="{FF2B5EF4-FFF2-40B4-BE49-F238E27FC236}">
                  <a16:creationId xmlns:a16="http://schemas.microsoft.com/office/drawing/2014/main" xmlns="" id="{E4A23B49-8CA4-22E4-1CB4-9E0BD89D9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0647" y="1273160"/>
              <a:ext cx="584887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5m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30" name="Rectangle 4">
              <a:extLst>
                <a:ext uri="{FF2B5EF4-FFF2-40B4-BE49-F238E27FC236}">
                  <a16:creationId xmlns:a16="http://schemas.microsoft.com/office/drawing/2014/main" xmlns="" id="{87964F4B-A1B1-16E0-A304-F6647C16F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939" y="924511"/>
              <a:ext cx="742609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入口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sp>
        <p:nvSpPr>
          <p:cNvPr id="34" name="文字方塊 33">
            <a:extLst>
              <a:ext uri="{FF2B5EF4-FFF2-40B4-BE49-F238E27FC236}">
                <a16:creationId xmlns:a16="http://schemas.microsoft.com/office/drawing/2014/main" xmlns="" id="{9EFBDC92-5F47-DF16-5EFE-28E662DCFFDF}"/>
              </a:ext>
            </a:extLst>
          </p:cNvPr>
          <p:cNvSpPr txBox="1"/>
          <p:nvPr/>
        </p:nvSpPr>
        <p:spPr>
          <a:xfrm>
            <a:off x="6137270" y="4451995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xmlns="" id="{400D3539-E150-55BC-76A9-896A349B1710}"/>
              </a:ext>
            </a:extLst>
          </p:cNvPr>
          <p:cNvSpPr txBox="1"/>
          <p:nvPr/>
        </p:nvSpPr>
        <p:spPr>
          <a:xfrm>
            <a:off x="3870537" y="4413161"/>
            <a:ext cx="1210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1674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本框 6">
            <a:extLst>
              <a:ext uri="{FF2B5EF4-FFF2-40B4-BE49-F238E27FC236}">
                <a16:creationId xmlns:a16="http://schemas.microsoft.com/office/drawing/2014/main" xmlns="" id="{E4BD3455-D360-9716-0CEC-F43DEFDAA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7388" y="1378283"/>
            <a:ext cx="4607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0000FF"/>
                </a:solidFill>
                <a:ea typeface="標楷體" panose="03000509000000000000" pitchFamily="65" charset="-120"/>
              </a:rPr>
              <a:t>先</a:t>
            </a:r>
            <a:r>
              <a:rPr lang="zh-TW" altLang="en-US" sz="2000" dirty="0">
                <a:solidFill>
                  <a:srgbClr val="0000FF"/>
                </a:solidFill>
                <a:ea typeface="標楷體" panose="03000509000000000000" pitchFamily="65" charset="-120"/>
              </a:rPr>
              <a:t>用填補法把圖形填補</a:t>
            </a:r>
            <a:r>
              <a:rPr lang="zh-TW" altLang="en-US" sz="20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成</a:t>
            </a:r>
            <a:r>
              <a:rPr lang="zh-TW" altLang="en-US" sz="20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</a:t>
            </a:r>
            <a:r>
              <a:rPr lang="zh-TW" altLang="en-US" sz="20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見圖形。</a:t>
            </a:r>
            <a:endParaRPr lang="zh-CN" altLang="en-US" sz="2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文本框 27">
            <a:extLst>
              <a:ext uri="{FF2B5EF4-FFF2-40B4-BE49-F238E27FC236}">
                <a16:creationId xmlns:a16="http://schemas.microsoft.com/office/drawing/2014/main" xmlns="" id="{924F0D33-01A9-8857-154D-EE403FDFF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818" y="5080637"/>
            <a:ext cx="12121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zh-TW" altLang="en-US" sz="240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41" name="文本框 59">
            <a:extLst>
              <a:ext uri="{FF2B5EF4-FFF2-40B4-BE49-F238E27FC236}">
                <a16:creationId xmlns:a16="http://schemas.microsoft.com/office/drawing/2014/main" xmlns="" id="{9FD3C9C6-63BF-87AD-E7BC-16C7FABDB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68" y="5080637"/>
            <a:ext cx="16365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÷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endParaRPr lang="zh-CN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B61C676F-7E67-C521-B715-E9F2E09E1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2739" y="1848765"/>
            <a:ext cx="2552118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苗圃的面</a:t>
            </a:r>
            <a:r>
              <a:rPr lang="zh-TW" altLang="en-US" sz="2200" b="0" dirty="0" smtClean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積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3" name="文本框 27">
            <a:extLst>
              <a:ext uri="{FF2B5EF4-FFF2-40B4-BE49-F238E27FC236}">
                <a16:creationId xmlns:a16="http://schemas.microsoft.com/office/drawing/2014/main" xmlns="" id="{6A428387-F5B3-B09F-79A6-86FDAC126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1922" y="5080637"/>
            <a:ext cx="15785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32</a:t>
            </a:r>
            <a:r>
              <a:rPr lang="zh-TW" altLang="en-US" sz="240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</a:t>
            </a:r>
          </a:p>
        </p:txBody>
      </p:sp>
      <p:sp>
        <p:nvSpPr>
          <p:cNvPr id="44" name="文本框 59">
            <a:extLst>
              <a:ext uri="{FF2B5EF4-FFF2-40B4-BE49-F238E27FC236}">
                <a16:creationId xmlns:a16="http://schemas.microsoft.com/office/drawing/2014/main" xmlns="" id="{B3E9A8B5-18EB-3094-E813-993515DC0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6098" y="5451345"/>
            <a:ext cx="13144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1674</a:t>
            </a:r>
            <a:endParaRPr lang="zh-CN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xmlns="" id="{9346DD39-DC06-A841-A674-1A390D4F7B85}"/>
              </a:ext>
            </a:extLst>
          </p:cNvPr>
          <p:cNvCxnSpPr/>
          <p:nvPr/>
        </p:nvCxnSpPr>
        <p:spPr bwMode="auto">
          <a:xfrm flipH="1">
            <a:off x="1777103" y="1220322"/>
            <a:ext cx="216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ysDash"/>
            <a:round/>
            <a:headEnd/>
            <a:tailEnd/>
          </a:ln>
        </p:spPr>
      </p:cxnSp>
      <p:cxnSp>
        <p:nvCxnSpPr>
          <p:cNvPr id="47" name="直線接點 46">
            <a:extLst>
              <a:ext uri="{FF2B5EF4-FFF2-40B4-BE49-F238E27FC236}">
                <a16:creationId xmlns:a16="http://schemas.microsoft.com/office/drawing/2014/main" xmlns="" id="{F323462A-6D02-8433-3980-A0E55EB0BC9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777238" y="1217546"/>
            <a:ext cx="0" cy="144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ysDash"/>
            <a:round/>
            <a:headEnd/>
            <a:tailEnd/>
          </a:ln>
        </p:spPr>
      </p:cxnSp>
      <p:sp>
        <p:nvSpPr>
          <p:cNvPr id="52" name="文本框 6">
            <a:extLst>
              <a:ext uri="{FF2B5EF4-FFF2-40B4-BE49-F238E27FC236}">
                <a16:creationId xmlns:a16="http://schemas.microsoft.com/office/drawing/2014/main" xmlns="" id="{81F9E44D-CDD7-94FF-2653-9278E3A9D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3438" y="2303681"/>
            <a:ext cx="314318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200" dirty="0" smtClean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TW" altLang="en-US" sz="2200" dirty="0" smtClean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平行</a:t>
            </a:r>
            <a:r>
              <a:rPr lang="zh-TW" altLang="en-US" sz="220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四邊形的面積</a:t>
            </a:r>
            <a:endParaRPr lang="zh-CN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文本框 6">
            <a:extLst>
              <a:ext uri="{FF2B5EF4-FFF2-40B4-BE49-F238E27FC236}">
                <a16:creationId xmlns:a16="http://schemas.microsoft.com/office/drawing/2014/main" xmlns="" id="{4B48DE82-37BA-002E-100E-389B759A4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3753" y="2724471"/>
            <a:ext cx="22447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20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＋長方形的面積</a:t>
            </a:r>
            <a:endParaRPr lang="zh-CN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4" name="文本框 6">
            <a:extLst>
              <a:ext uri="{FF2B5EF4-FFF2-40B4-BE49-F238E27FC236}">
                <a16:creationId xmlns:a16="http://schemas.microsoft.com/office/drawing/2014/main" xmlns="" id="{1E751D45-7BF1-332A-C364-2114B54AA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3753" y="3141748"/>
            <a:ext cx="224472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TW" altLang="en-US" sz="220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－三角形的面積</a:t>
            </a:r>
            <a:endParaRPr lang="zh-CN" altLang="en-US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56" name="直線接點 55">
            <a:extLst>
              <a:ext uri="{FF2B5EF4-FFF2-40B4-BE49-F238E27FC236}">
                <a16:creationId xmlns:a16="http://schemas.microsoft.com/office/drawing/2014/main" xmlns="" id="{B86FE7E9-7088-DCAE-5BEF-D8195C6F3CEF}"/>
              </a:ext>
            </a:extLst>
          </p:cNvPr>
          <p:cNvCxnSpPr>
            <a:cxnSpLocks/>
          </p:cNvCxnSpPr>
          <p:nvPr/>
        </p:nvCxnSpPr>
        <p:spPr bwMode="auto">
          <a:xfrm flipH="1">
            <a:off x="3349467" y="2619320"/>
            <a:ext cx="1190978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</p:spPr>
      </p:cxnSp>
      <p:sp>
        <p:nvSpPr>
          <p:cNvPr id="58" name="手繪多邊形: 圖案 57">
            <a:extLst>
              <a:ext uri="{FF2B5EF4-FFF2-40B4-BE49-F238E27FC236}">
                <a16:creationId xmlns:a16="http://schemas.microsoft.com/office/drawing/2014/main" xmlns="" id="{26E6AD47-0A5E-800D-A126-2D38E860F754}"/>
              </a:ext>
            </a:extLst>
          </p:cNvPr>
          <p:cNvSpPr/>
          <p:nvPr/>
        </p:nvSpPr>
        <p:spPr bwMode="auto">
          <a:xfrm>
            <a:off x="4387428" y="2480882"/>
            <a:ext cx="144000" cy="144000"/>
          </a:xfrm>
          <a:custGeom>
            <a:avLst/>
            <a:gdLst>
              <a:gd name="connsiteX0" fmla="*/ 0 w 190500"/>
              <a:gd name="connsiteY0" fmla="*/ 177800 h 177800"/>
              <a:gd name="connsiteX1" fmla="*/ 0 w 190500"/>
              <a:gd name="connsiteY1" fmla="*/ 0 h 177800"/>
              <a:gd name="connsiteX2" fmla="*/ 190500 w 190500"/>
              <a:gd name="connsiteY2" fmla="*/ 0 h 17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177800">
                <a:moveTo>
                  <a:pt x="0" y="177800"/>
                </a:moveTo>
                <a:lnTo>
                  <a:pt x="0" y="0"/>
                </a:lnTo>
                <a:lnTo>
                  <a:pt x="19050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文本框 6">
            <a:extLst>
              <a:ext uri="{FF2B5EF4-FFF2-40B4-BE49-F238E27FC236}">
                <a16:creationId xmlns:a16="http://schemas.microsoft.com/office/drawing/2014/main" xmlns="" id="{EFF5DBF8-4EFE-67B1-4E60-93C5A06A2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3407" y="2909773"/>
            <a:ext cx="10721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56</a:t>
            </a:r>
            <a:r>
              <a:rPr lang="zh-CN" altLang="en-US" sz="18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32</a:t>
            </a:r>
            <a:endParaRPr lang="zh-CN" altLang="en-US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0" name="文本框 6">
            <a:extLst>
              <a:ext uri="{FF2B5EF4-FFF2-40B4-BE49-F238E27FC236}">
                <a16:creationId xmlns:a16="http://schemas.microsoft.com/office/drawing/2014/main" xmlns="" id="{6E843296-EE42-0FB1-5D87-6139AF3AE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920" y="1715180"/>
            <a:ext cx="8797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30m</a:t>
            </a:r>
            <a:endParaRPr lang="zh-CN" altLang="en-US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1" name="文本框 6">
            <a:extLst>
              <a:ext uri="{FF2B5EF4-FFF2-40B4-BE49-F238E27FC236}">
                <a16:creationId xmlns:a16="http://schemas.microsoft.com/office/drawing/2014/main" xmlns="" id="{C2DF5D7D-F606-DD8C-F5D0-ED67B3F88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0967" y="1475276"/>
            <a:ext cx="1241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32</a:t>
            </a:r>
            <a:r>
              <a:rPr lang="zh-CN" altLang="en-US" sz="18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28</a:t>
            </a:r>
            <a:endParaRPr lang="zh-CN" altLang="en-US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2" name="文本框 6">
            <a:extLst>
              <a:ext uri="{FF2B5EF4-FFF2-40B4-BE49-F238E27FC236}">
                <a16:creationId xmlns:a16="http://schemas.microsoft.com/office/drawing/2014/main" xmlns="" id="{9E20D4E8-DD61-54F4-E103-3D6D226BE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7892" y="1751649"/>
            <a:ext cx="10196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30</a:t>
            </a:r>
            <a:r>
              <a:rPr lang="zh-CN" altLang="en-US" sz="18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27</a:t>
            </a:r>
            <a:endParaRPr lang="zh-CN" altLang="en-US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3" name="文本框 6">
            <a:extLst>
              <a:ext uri="{FF2B5EF4-FFF2-40B4-BE49-F238E27FC236}">
                <a16:creationId xmlns:a16="http://schemas.microsoft.com/office/drawing/2014/main" xmlns="" id="{FA01D657-0363-5815-37D9-BD5C1258A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7942" y="914089"/>
            <a:ext cx="6602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4m</a:t>
            </a:r>
            <a:endParaRPr lang="zh-CN" altLang="en-US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4" name="文本框 6">
            <a:extLst>
              <a:ext uri="{FF2B5EF4-FFF2-40B4-BE49-F238E27FC236}">
                <a16:creationId xmlns:a16="http://schemas.microsoft.com/office/drawing/2014/main" xmlns="" id="{B7F61982-940C-E155-6F29-94600B4C2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712" y="1092600"/>
            <a:ext cx="6214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3m</a:t>
            </a:r>
            <a:endParaRPr lang="zh-CN" altLang="en-US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6" name="文本框 6">
            <a:extLst>
              <a:ext uri="{FF2B5EF4-FFF2-40B4-BE49-F238E27FC236}">
                <a16:creationId xmlns:a16="http://schemas.microsoft.com/office/drawing/2014/main" xmlns="" id="{A0820725-BBBB-BF60-995A-93958A37B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4026" y="2285504"/>
            <a:ext cx="7245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24m</a:t>
            </a:r>
            <a:endParaRPr lang="zh-CN" altLang="en-US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7" name="文本框 6">
            <a:extLst>
              <a:ext uri="{FF2B5EF4-FFF2-40B4-BE49-F238E27FC236}">
                <a16:creationId xmlns:a16="http://schemas.microsoft.com/office/drawing/2014/main" xmlns="" id="{19CCA31D-98A8-1E6D-C752-C69995C4F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3544" y="1475276"/>
            <a:ext cx="6179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= 4</a:t>
            </a:r>
            <a:endParaRPr lang="zh-CN" altLang="en-US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8" name="文本框 6">
            <a:extLst>
              <a:ext uri="{FF2B5EF4-FFF2-40B4-BE49-F238E27FC236}">
                <a16:creationId xmlns:a16="http://schemas.microsoft.com/office/drawing/2014/main" xmlns="" id="{45C74F71-1EB5-1826-8AAE-E6A22A205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8205" y="2909773"/>
            <a:ext cx="7286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= 24</a:t>
            </a:r>
            <a:endParaRPr lang="zh-CN" altLang="en-US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9" name="文本框 6">
            <a:extLst>
              <a:ext uri="{FF2B5EF4-FFF2-40B4-BE49-F238E27FC236}">
                <a16:creationId xmlns:a16="http://schemas.microsoft.com/office/drawing/2014/main" xmlns="" id="{7DCE5BB0-1833-7462-3BE2-0D85459A5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019" y="1751649"/>
            <a:ext cx="6179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標楷體" panose="03000509000000000000" pitchFamily="65" charset="-120"/>
              </a:rPr>
              <a:t>= 3</a:t>
            </a:r>
            <a:endParaRPr lang="zh-CN" altLang="en-US" sz="1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87" name="直線接點 86">
            <a:extLst>
              <a:ext uri="{FF2B5EF4-FFF2-40B4-BE49-F238E27FC236}">
                <a16:creationId xmlns:a16="http://schemas.microsoft.com/office/drawing/2014/main" xmlns="" id="{AFD4D5A8-2B26-B572-7D4A-99A87F0652C4}"/>
              </a:ext>
            </a:extLst>
          </p:cNvPr>
          <p:cNvCxnSpPr/>
          <p:nvPr/>
        </p:nvCxnSpPr>
        <p:spPr bwMode="auto">
          <a:xfrm>
            <a:off x="4595211" y="2250893"/>
            <a:ext cx="468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89" name="直線接點 88">
            <a:extLst>
              <a:ext uri="{FF2B5EF4-FFF2-40B4-BE49-F238E27FC236}">
                <a16:creationId xmlns:a16="http://schemas.microsoft.com/office/drawing/2014/main" xmlns="" id="{4D24F96A-CA3C-5701-B5F6-62C459CBDB1A}"/>
              </a:ext>
            </a:extLst>
          </p:cNvPr>
          <p:cNvCxnSpPr/>
          <p:nvPr/>
        </p:nvCxnSpPr>
        <p:spPr bwMode="auto">
          <a:xfrm>
            <a:off x="2409018" y="2862735"/>
            <a:ext cx="468000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90" name="直線接點 89">
            <a:extLst>
              <a:ext uri="{FF2B5EF4-FFF2-40B4-BE49-F238E27FC236}">
                <a16:creationId xmlns:a16="http://schemas.microsoft.com/office/drawing/2014/main" xmlns="" id="{3A807527-70D6-2A5D-5222-E65076942C49}"/>
              </a:ext>
            </a:extLst>
          </p:cNvPr>
          <p:cNvCxnSpPr/>
          <p:nvPr/>
        </p:nvCxnSpPr>
        <p:spPr bwMode="auto">
          <a:xfrm>
            <a:off x="3048193" y="3194522"/>
            <a:ext cx="468000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96" name="直線接點 95">
            <a:extLst>
              <a:ext uri="{FF2B5EF4-FFF2-40B4-BE49-F238E27FC236}">
                <a16:creationId xmlns:a16="http://schemas.microsoft.com/office/drawing/2014/main" xmlns="" id="{6A7DD588-2AE6-743B-4DF0-380A1BE76AAA}"/>
              </a:ext>
            </a:extLst>
          </p:cNvPr>
          <p:cNvCxnSpPr/>
          <p:nvPr/>
        </p:nvCxnSpPr>
        <p:spPr bwMode="auto">
          <a:xfrm>
            <a:off x="2412114" y="2864044"/>
            <a:ext cx="468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97" name="直線接點 96">
            <a:extLst>
              <a:ext uri="{FF2B5EF4-FFF2-40B4-BE49-F238E27FC236}">
                <a16:creationId xmlns:a16="http://schemas.microsoft.com/office/drawing/2014/main" xmlns="" id="{DF33DF6B-531A-2D45-8E71-B8477EBE804B}"/>
              </a:ext>
            </a:extLst>
          </p:cNvPr>
          <p:cNvCxnSpPr/>
          <p:nvPr/>
        </p:nvCxnSpPr>
        <p:spPr bwMode="auto">
          <a:xfrm>
            <a:off x="2455182" y="1189081"/>
            <a:ext cx="468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98" name="直線接點 97">
            <a:extLst>
              <a:ext uri="{FF2B5EF4-FFF2-40B4-BE49-F238E27FC236}">
                <a16:creationId xmlns:a16="http://schemas.microsoft.com/office/drawing/2014/main" xmlns="" id="{BC881493-8029-9564-42D2-AEFF1656720F}"/>
              </a:ext>
            </a:extLst>
          </p:cNvPr>
          <p:cNvCxnSpPr/>
          <p:nvPr/>
        </p:nvCxnSpPr>
        <p:spPr bwMode="auto">
          <a:xfrm>
            <a:off x="3392354" y="2026116"/>
            <a:ext cx="468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99" name="直線接點 98">
            <a:extLst>
              <a:ext uri="{FF2B5EF4-FFF2-40B4-BE49-F238E27FC236}">
                <a16:creationId xmlns:a16="http://schemas.microsoft.com/office/drawing/2014/main" xmlns="" id="{1E66EA90-A122-1EF5-4EDD-B377C3D4F11F}"/>
              </a:ext>
            </a:extLst>
          </p:cNvPr>
          <p:cNvCxnSpPr/>
          <p:nvPr/>
        </p:nvCxnSpPr>
        <p:spPr bwMode="auto">
          <a:xfrm>
            <a:off x="1272292" y="2064209"/>
            <a:ext cx="468000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101" name="Rectangle 4">
            <a:extLst>
              <a:ext uri="{FF2B5EF4-FFF2-40B4-BE49-F238E27FC236}">
                <a16:creationId xmlns:a16="http://schemas.microsoft.com/office/drawing/2014/main" xmlns="" id="{56CC2262-4536-D7B5-42D2-91826EE58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554" y="5114534"/>
            <a:ext cx="3583065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平行四邊形的面積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底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高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CC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03" name="Rectangle 4">
            <a:extLst>
              <a:ext uri="{FF2B5EF4-FFF2-40B4-BE49-F238E27FC236}">
                <a16:creationId xmlns:a16="http://schemas.microsoft.com/office/drawing/2014/main" xmlns="" id="{AF85C92B-D7C4-3982-3E66-6207E0B13F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146" y="5126289"/>
            <a:ext cx="3130049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長方形的面積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長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闊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CC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05" name="Rectangle 4">
            <a:extLst>
              <a:ext uri="{FF2B5EF4-FFF2-40B4-BE49-F238E27FC236}">
                <a16:creationId xmlns:a16="http://schemas.microsoft.com/office/drawing/2014/main" xmlns="" id="{AA99892B-E0B8-710E-A578-9CBD58FD5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865" y="5111019"/>
            <a:ext cx="3463133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三角形的面積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底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高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CC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0079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0"/>
                            </p:stCondLst>
                            <p:childTnLst>
                              <p:par>
                                <p:cTn id="1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000"/>
                            </p:stCondLst>
                            <p:childTnLst>
                              <p:par>
                                <p:cTn id="1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5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000"/>
                            </p:stCondLst>
                            <p:childTnLst>
                              <p:par>
                                <p:cTn id="1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500"/>
                            </p:stCondLst>
                            <p:childTnLst>
                              <p:par>
                                <p:cTn id="1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000"/>
                            </p:stCondLst>
                            <p:childTnLst>
                              <p:par>
                                <p:cTn id="1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4000"/>
                            </p:stCondLst>
                            <p:childTnLst>
                              <p:par>
                                <p:cTn id="2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500"/>
                            </p:stCondLst>
                            <p:childTnLst>
                              <p:par>
                                <p:cTn id="21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1000"/>
                            </p:stCondLst>
                            <p:childTnLst>
                              <p:par>
                                <p:cTn id="2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1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0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6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9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2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5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8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1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4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7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0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500"/>
                            </p:stCondLst>
                            <p:childTnLst>
                              <p:par>
                                <p:cTn id="2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1000"/>
                            </p:stCondLst>
                            <p:childTnLst>
                              <p:par>
                                <p:cTn id="2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0" grpId="2" animBg="1"/>
      <p:bldP spid="50" grpId="4" animBg="1"/>
      <p:bldP spid="51" grpId="0" animBg="1"/>
      <p:bldP spid="51" grpId="1" animBg="1"/>
      <p:bldP spid="49" grpId="0" animBg="1"/>
      <p:bldP spid="49" grpId="1" animBg="1"/>
      <p:bldP spid="49" grpId="2" animBg="1"/>
      <p:bldP spid="91" grpId="0" animBg="1"/>
      <p:bldP spid="91" grpId="1" animBg="1"/>
      <p:bldP spid="34" grpId="0" uiExpand="1" build="p"/>
      <p:bldP spid="35" grpId="0"/>
      <p:bldP spid="38" grpId="0" build="allAtOnce"/>
      <p:bldP spid="39" grpId="0" build="allAtOnce"/>
      <p:bldP spid="41" grpId="0"/>
      <p:bldP spid="41" grpId="1"/>
      <p:bldP spid="42" grpId="0"/>
      <p:bldP spid="42" grpId="1"/>
      <p:bldP spid="43" grpId="0" build="allAtOnce"/>
      <p:bldP spid="44" grpId="0"/>
      <p:bldP spid="44" grpId="1"/>
      <p:bldP spid="52" grpId="0" build="allAtOnce"/>
      <p:bldP spid="53" grpId="0" build="allAtOnce"/>
      <p:bldP spid="54" grpId="0" build="allAtOnce"/>
      <p:bldP spid="58" grpId="0" animBg="1"/>
      <p:bldP spid="58" grpId="1" animBg="1"/>
      <p:bldP spid="59" grpId="0" build="allAtOnce"/>
      <p:bldP spid="60" grpId="0" build="allAtOnce"/>
      <p:bldP spid="61" grpId="0" build="allAtOnce"/>
      <p:bldP spid="62" grpId="0" build="allAtOnce"/>
      <p:bldP spid="63" grpId="0" build="allAtOnce"/>
      <p:bldP spid="64" grpId="0" build="allAtOnce"/>
      <p:bldP spid="66" grpId="0" build="allAtOnce"/>
      <p:bldP spid="67" grpId="0" build="allAtOnce"/>
      <p:bldP spid="68" grpId="0" build="allAtOnce"/>
      <p:bldP spid="69" grpId="0" build="allAtOnce"/>
      <p:bldP spid="101" grpId="0"/>
      <p:bldP spid="101" grpId="1"/>
      <p:bldP spid="103" grpId="0"/>
      <p:bldP spid="103" grpId="1"/>
      <p:bldP spid="105" grpId="0"/>
      <p:bldP spid="105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34DCCB7C-31E8-4580-22CF-54171C61A775}"/>
              </a:ext>
            </a:extLst>
          </p:cNvPr>
          <p:cNvSpPr/>
          <p:nvPr/>
        </p:nvSpPr>
        <p:spPr bwMode="auto">
          <a:xfrm>
            <a:off x="4404905" y="1193867"/>
            <a:ext cx="468000" cy="21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EF395A4C-5339-D136-13BD-01D06D89B11A}"/>
              </a:ext>
            </a:extLst>
          </p:cNvPr>
          <p:cNvSpPr txBox="1"/>
          <p:nvPr/>
        </p:nvSpPr>
        <p:spPr>
          <a:xfrm>
            <a:off x="588060" y="3222205"/>
            <a:ext cx="3957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是苗圃的平面圖。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9F48EA30-4AE1-F711-5879-8D991E2F0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99" y="905395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D621626F-72FD-73BB-2191-08D077A9C8D6}"/>
              </a:ext>
            </a:extLst>
          </p:cNvPr>
          <p:cNvSpPr txBox="1"/>
          <p:nvPr/>
        </p:nvSpPr>
        <p:spPr>
          <a:xfrm>
            <a:off x="1092984" y="3759921"/>
            <a:ext cx="7924799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除入口外，苗圃的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周圍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要築起籬笆，每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米的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費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</a:t>
            </a:r>
            <a:endParaRPr lang="en-US" altLang="zh-TW" sz="2800" dirty="0" smtClean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$93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，建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築費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用是多少？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寫出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答案</a:t>
            </a:r>
            <a:r>
              <a:rPr lang="en-US" altLang="zh-TW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86AB03E-98ED-8D26-0727-99F1A142B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505" y="375992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7" name="Rectangle 38">
            <a:extLst>
              <a:ext uri="{FF2B5EF4-FFF2-40B4-BE49-F238E27FC236}">
                <a16:creationId xmlns:a16="http://schemas.microsoft.com/office/drawing/2014/main" xmlns="" id="{17622C1A-55D6-D2CF-D2CE-350697B04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947" y="4774737"/>
            <a:ext cx="4182998" cy="592197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建築費用是</a:t>
            </a:r>
            <a:r>
              <a:rPr lang="en-US" altLang="zh-CN" sz="2800" dirty="0">
                <a:ea typeface="標楷體" panose="03000509000000000000" pitchFamily="65" charset="-120"/>
              </a:rPr>
              <a:t>$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BB6EB2EE-F2E3-34F6-174B-5E28AFC15064}"/>
              </a:ext>
            </a:extLst>
          </p:cNvPr>
          <p:cNvSpPr txBox="1"/>
          <p:nvPr/>
        </p:nvSpPr>
        <p:spPr>
          <a:xfrm>
            <a:off x="5269845" y="4823346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FFB7BA11-B56A-1A97-AAC8-5E8F9FE6012F}"/>
              </a:ext>
            </a:extLst>
          </p:cNvPr>
          <p:cNvSpPr txBox="1"/>
          <p:nvPr/>
        </p:nvSpPr>
        <p:spPr>
          <a:xfrm>
            <a:off x="3412736" y="4797426"/>
            <a:ext cx="1331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15 531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31" name="群組 30">
            <a:extLst>
              <a:ext uri="{FF2B5EF4-FFF2-40B4-BE49-F238E27FC236}">
                <a16:creationId xmlns:a16="http://schemas.microsoft.com/office/drawing/2014/main" xmlns="" id="{46CB6DA1-E9AD-A028-A72B-A6D99DD4653A}"/>
              </a:ext>
            </a:extLst>
          </p:cNvPr>
          <p:cNvGrpSpPr/>
          <p:nvPr/>
        </p:nvGrpSpPr>
        <p:grpSpPr>
          <a:xfrm>
            <a:off x="1577714" y="1024657"/>
            <a:ext cx="4114261" cy="2278047"/>
            <a:chOff x="4724939" y="889487"/>
            <a:chExt cx="4114261" cy="2955267"/>
          </a:xfrm>
        </p:grpSpPr>
        <p:sp>
          <p:nvSpPr>
            <p:cNvPr id="36" name="Rectangle 4">
              <a:extLst>
                <a:ext uri="{FF2B5EF4-FFF2-40B4-BE49-F238E27FC236}">
                  <a16:creationId xmlns:a16="http://schemas.microsoft.com/office/drawing/2014/main" xmlns="" id="{D31C01A2-793D-331A-4C53-DCB7526A7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78312" y="1065752"/>
              <a:ext cx="728664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25m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pic>
          <p:nvPicPr>
            <p:cNvPr id="32" name="圖片 31">
              <a:extLst>
                <a:ext uri="{FF2B5EF4-FFF2-40B4-BE49-F238E27FC236}">
                  <a16:creationId xmlns:a16="http://schemas.microsoft.com/office/drawing/2014/main" xmlns="" id="{03732C8B-FD6C-4188-2149-9E6A48737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396705" y="1212015"/>
              <a:ext cx="2900363" cy="2350742"/>
            </a:xfrm>
            <a:prstGeom prst="rect">
              <a:avLst/>
            </a:prstGeom>
          </p:spPr>
        </p:pic>
        <p:sp>
          <p:nvSpPr>
            <p:cNvPr id="33" name="Rectangle 4">
              <a:extLst>
                <a:ext uri="{FF2B5EF4-FFF2-40B4-BE49-F238E27FC236}">
                  <a16:creationId xmlns:a16="http://schemas.microsoft.com/office/drawing/2014/main" xmlns="" id="{2F2F2316-D4E6-E1F6-D111-A97DB28BB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5911" y="3475422"/>
              <a:ext cx="728664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56m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34" name="Rectangle 4">
              <a:extLst>
                <a:ext uri="{FF2B5EF4-FFF2-40B4-BE49-F238E27FC236}">
                  <a16:creationId xmlns:a16="http://schemas.microsoft.com/office/drawing/2014/main" xmlns="" id="{B0AA2D66-BDBA-F9C7-1F90-BDDD47C3AC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7261" y="3062647"/>
              <a:ext cx="728664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32m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35" name="Rectangle 4">
              <a:extLst>
                <a:ext uri="{FF2B5EF4-FFF2-40B4-BE49-F238E27FC236}">
                  <a16:creationId xmlns:a16="http://schemas.microsoft.com/office/drawing/2014/main" xmlns="" id="{A5A5F98A-6C87-FAE3-C803-3EA6D4923C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2609" y="2248202"/>
              <a:ext cx="636591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30m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37" name="Rectangle 4">
              <a:extLst>
                <a:ext uri="{FF2B5EF4-FFF2-40B4-BE49-F238E27FC236}">
                  <a16:creationId xmlns:a16="http://schemas.microsoft.com/office/drawing/2014/main" xmlns="" id="{71A7CF8C-D87D-52FC-3D96-A6C13DCBF1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76350" y="889487"/>
              <a:ext cx="728664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28m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38" name="Rectangle 4">
              <a:extLst>
                <a:ext uri="{FF2B5EF4-FFF2-40B4-BE49-F238E27FC236}">
                  <a16:creationId xmlns:a16="http://schemas.microsoft.com/office/drawing/2014/main" xmlns="" id="{4D496CF6-FB29-87E9-7984-0B5A65513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991" y="2011171"/>
              <a:ext cx="728664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27m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cxnSp>
          <p:nvCxnSpPr>
            <p:cNvPr id="39" name="直線單箭頭接點 38">
              <a:extLst>
                <a:ext uri="{FF2B5EF4-FFF2-40B4-BE49-F238E27FC236}">
                  <a16:creationId xmlns:a16="http://schemas.microsoft.com/office/drawing/2014/main" xmlns="" id="{CA9B8F99-6E9C-1758-7D7E-15DF2ABFF39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84389" y="1131818"/>
              <a:ext cx="231969" cy="147159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 type="triangle"/>
            </a:ln>
          </p:spPr>
        </p:cxnSp>
        <p:sp>
          <p:nvSpPr>
            <p:cNvPr id="40" name="Rectangle 4">
              <a:extLst>
                <a:ext uri="{FF2B5EF4-FFF2-40B4-BE49-F238E27FC236}">
                  <a16:creationId xmlns:a16="http://schemas.microsoft.com/office/drawing/2014/main" xmlns="" id="{8BDF4631-3AD2-9295-3812-AB9CAFE06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0647" y="1273160"/>
              <a:ext cx="584887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5m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41" name="Rectangle 4">
              <a:extLst>
                <a:ext uri="{FF2B5EF4-FFF2-40B4-BE49-F238E27FC236}">
                  <a16:creationId xmlns:a16="http://schemas.microsoft.com/office/drawing/2014/main" xmlns="" id="{AF1FEF39-A288-70E0-3192-229D63C352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939" y="924511"/>
              <a:ext cx="742609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入口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xmlns="" id="{5E56722D-B210-14AD-E720-CD15DAFAB87F}"/>
              </a:ext>
            </a:extLst>
          </p:cNvPr>
          <p:cNvCxnSpPr>
            <a:cxnSpLocks/>
          </p:cNvCxnSpPr>
          <p:nvPr/>
        </p:nvCxnSpPr>
        <p:spPr bwMode="auto">
          <a:xfrm>
            <a:off x="2539199" y="1314116"/>
            <a:ext cx="1375916" cy="0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xmlns="" id="{A78714B8-F8C7-5339-E8AF-E60D8AA4F9C8}"/>
              </a:ext>
            </a:extLst>
          </p:cNvPr>
          <p:cNvCxnSpPr>
            <a:cxnSpLocks/>
          </p:cNvCxnSpPr>
          <p:nvPr/>
        </p:nvCxnSpPr>
        <p:spPr bwMode="auto">
          <a:xfrm>
            <a:off x="2336793" y="1442846"/>
            <a:ext cx="0" cy="1275883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xmlns="" id="{69C5AE8F-2226-D992-AF9B-D9EBA9423241}"/>
              </a:ext>
            </a:extLst>
          </p:cNvPr>
          <p:cNvCxnSpPr>
            <a:cxnSpLocks/>
          </p:cNvCxnSpPr>
          <p:nvPr/>
        </p:nvCxnSpPr>
        <p:spPr bwMode="auto">
          <a:xfrm>
            <a:off x="2336793" y="2716814"/>
            <a:ext cx="1578322" cy="0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50" name="直線接點 49">
            <a:extLst>
              <a:ext uri="{FF2B5EF4-FFF2-40B4-BE49-F238E27FC236}">
                <a16:creationId xmlns:a16="http://schemas.microsoft.com/office/drawing/2014/main" xmlns="" id="{A7180B87-7040-451C-460E-EF3463DBA74E}"/>
              </a:ext>
            </a:extLst>
          </p:cNvPr>
          <p:cNvCxnSpPr>
            <a:cxnSpLocks/>
          </p:cNvCxnSpPr>
          <p:nvPr/>
        </p:nvCxnSpPr>
        <p:spPr bwMode="auto">
          <a:xfrm>
            <a:off x="3912734" y="1314441"/>
            <a:ext cx="1181100" cy="263669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52" name="直線接點 51">
            <a:extLst>
              <a:ext uri="{FF2B5EF4-FFF2-40B4-BE49-F238E27FC236}">
                <a16:creationId xmlns:a16="http://schemas.microsoft.com/office/drawing/2014/main" xmlns="" id="{BF13B80F-C0D7-6C59-8F25-DD1E426D9688}"/>
              </a:ext>
            </a:extLst>
          </p:cNvPr>
          <p:cNvCxnSpPr>
            <a:cxnSpLocks/>
          </p:cNvCxnSpPr>
          <p:nvPr/>
        </p:nvCxnSpPr>
        <p:spPr bwMode="auto">
          <a:xfrm>
            <a:off x="5091453" y="1572635"/>
            <a:ext cx="0" cy="1411884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54" name="直線接點 53">
            <a:extLst>
              <a:ext uri="{FF2B5EF4-FFF2-40B4-BE49-F238E27FC236}">
                <a16:creationId xmlns:a16="http://schemas.microsoft.com/office/drawing/2014/main" xmlns="" id="{80A49652-F88E-67A8-0101-3610CE4C65C5}"/>
              </a:ext>
            </a:extLst>
          </p:cNvPr>
          <p:cNvCxnSpPr>
            <a:cxnSpLocks/>
          </p:cNvCxnSpPr>
          <p:nvPr/>
        </p:nvCxnSpPr>
        <p:spPr bwMode="auto">
          <a:xfrm>
            <a:off x="3912734" y="2717478"/>
            <a:ext cx="1181100" cy="263669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B13B8B0D-24C6-7206-3E0C-52001774E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5184" y="2747352"/>
            <a:ext cx="72866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6600"/>
                </a:solidFill>
                <a:ea typeface="標楷體" panose="03000509000000000000" pitchFamily="65" charset="-120"/>
              </a:rPr>
              <a:t>25m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61" name="直線接點 60">
            <a:extLst>
              <a:ext uri="{FF2B5EF4-FFF2-40B4-BE49-F238E27FC236}">
                <a16:creationId xmlns:a16="http://schemas.microsoft.com/office/drawing/2014/main" xmlns="" id="{9927D728-B30F-306A-A1CD-A7A0109C5633}"/>
              </a:ext>
            </a:extLst>
          </p:cNvPr>
          <p:cNvCxnSpPr/>
          <p:nvPr/>
        </p:nvCxnSpPr>
        <p:spPr bwMode="auto">
          <a:xfrm>
            <a:off x="6896586" y="4225838"/>
            <a:ext cx="164592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2" name="直線接點 61">
            <a:extLst>
              <a:ext uri="{FF2B5EF4-FFF2-40B4-BE49-F238E27FC236}">
                <a16:creationId xmlns:a16="http://schemas.microsoft.com/office/drawing/2014/main" xmlns="" id="{58F932F1-C7A6-DCF1-432E-B401ED66A969}"/>
              </a:ext>
            </a:extLst>
          </p:cNvPr>
          <p:cNvCxnSpPr>
            <a:cxnSpLocks/>
          </p:cNvCxnSpPr>
          <p:nvPr/>
        </p:nvCxnSpPr>
        <p:spPr bwMode="auto">
          <a:xfrm>
            <a:off x="3228734" y="4719181"/>
            <a:ext cx="6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4" name="直線接點 63">
            <a:extLst>
              <a:ext uri="{FF2B5EF4-FFF2-40B4-BE49-F238E27FC236}">
                <a16:creationId xmlns:a16="http://schemas.microsoft.com/office/drawing/2014/main" xmlns="" id="{B6BFE192-1308-4C1F-4844-191FB5A29992}"/>
              </a:ext>
            </a:extLst>
          </p:cNvPr>
          <p:cNvCxnSpPr/>
          <p:nvPr/>
        </p:nvCxnSpPr>
        <p:spPr bwMode="auto">
          <a:xfrm>
            <a:off x="1213791" y="4235446"/>
            <a:ext cx="14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65" name="文本框 27">
            <a:extLst>
              <a:ext uri="{FF2B5EF4-FFF2-40B4-BE49-F238E27FC236}">
                <a16:creationId xmlns:a16="http://schemas.microsoft.com/office/drawing/2014/main" xmlns="" id="{0F7FB529-8BC9-72AB-867A-37AC6F845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1278" y="5458334"/>
            <a:ext cx="3957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28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32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27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7" name="文本框 27">
            <a:extLst>
              <a:ext uri="{FF2B5EF4-FFF2-40B4-BE49-F238E27FC236}">
                <a16:creationId xmlns:a16="http://schemas.microsoft.com/office/drawing/2014/main" xmlns="" id="{6B32CE7F-9254-CA64-99FD-AB3CA2640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404" y="5458334"/>
            <a:ext cx="11541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93</a:t>
            </a:r>
            <a:r>
              <a:rPr lang="zh-TW" altLang="en-US" sz="240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</a:p>
        </p:txBody>
      </p:sp>
      <p:sp>
        <p:nvSpPr>
          <p:cNvPr id="69" name="文本框 27">
            <a:extLst>
              <a:ext uri="{FF2B5EF4-FFF2-40B4-BE49-F238E27FC236}">
                <a16:creationId xmlns:a16="http://schemas.microsoft.com/office/drawing/2014/main" xmlns="" id="{D88A39FF-9887-48DA-28E0-4709653FC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2259" y="5438651"/>
            <a:ext cx="4794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3" name="文本框 27">
            <a:extLst>
              <a:ext uri="{FF2B5EF4-FFF2-40B4-BE49-F238E27FC236}">
                <a16:creationId xmlns:a16="http://schemas.microsoft.com/office/drawing/2014/main" xmlns="" id="{611321B5-59A6-FAE9-5B50-CE2C5CCD9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975" y="5478017"/>
            <a:ext cx="17513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en-US" altLang="zh-CN" sz="240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 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531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0568F556-1E60-4EBC-8B1F-36854A133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7868" y="2533383"/>
            <a:ext cx="3358471" cy="807913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建築費用</a:t>
            </a:r>
            <a:endParaRPr lang="en-US" altLang="zh-TW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>
              <a:spcAft>
                <a:spcPts val="300"/>
              </a:spcAft>
            </a:pPr>
            <a:r>
              <a:rPr lang="en-US" altLang="zh-TW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每米費用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除入口的周界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44" name="直線接點 60">
            <a:extLst>
              <a:ext uri="{FF2B5EF4-FFF2-40B4-BE49-F238E27FC236}">
                <a16:creationId xmlns:a16="http://schemas.microsoft.com/office/drawing/2014/main" xmlns="" id="{9927D728-B30F-306A-A1CD-A7A0109C5633}"/>
              </a:ext>
            </a:extLst>
          </p:cNvPr>
          <p:cNvCxnSpPr/>
          <p:nvPr/>
        </p:nvCxnSpPr>
        <p:spPr bwMode="auto">
          <a:xfrm>
            <a:off x="1227560" y="4710905"/>
            <a:ext cx="82296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619811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7" grpId="1" animBg="1"/>
      <p:bldP spid="18" grpId="0" uiExpand="1" build="p"/>
      <p:bldP spid="19" grpId="0"/>
      <p:bldP spid="59" grpId="0"/>
      <p:bldP spid="59" grpId="1"/>
      <p:bldP spid="65" grpId="0"/>
      <p:bldP spid="65" grpId="1"/>
      <p:bldP spid="67" grpId="0"/>
      <p:bldP spid="67" grpId="1"/>
      <p:bldP spid="69" grpId="0"/>
      <p:bldP spid="69" grpId="1"/>
      <p:bldP spid="73" grpId="0"/>
      <p:bldP spid="73" grpId="1"/>
      <p:bldP spid="42" grpId="0" animBg="1"/>
      <p:bldP spid="42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6A0E10F-CE03-6C77-8FB8-DCEE9B8CA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5BAA07E4-CF23-7B08-5696-BE71663F4C2B}"/>
              </a:ext>
            </a:extLst>
          </p:cNvPr>
          <p:cNvSpPr txBox="1"/>
          <p:nvPr/>
        </p:nvSpPr>
        <p:spPr>
          <a:xfrm>
            <a:off x="1343815" y="3014137"/>
            <a:ext cx="7504909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上圖由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個大小和形狀相同的長方形組成。每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個長方形的周界是多少？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9FD93063-AEC4-A882-2DDD-0AC25D551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301413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0" name="Rectangle 38">
            <a:extLst>
              <a:ext uri="{FF2B5EF4-FFF2-40B4-BE49-F238E27FC236}">
                <a16:creationId xmlns:a16="http://schemas.microsoft.com/office/drawing/2014/main" xmlns="" id="{A694C652-78AA-2753-10DC-0FDCE89EC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957" y="4092698"/>
            <a:ext cx="5828443" cy="592197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每個長方形的周界是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en-US" altLang="zh-CN" sz="2800" dirty="0">
                <a:ea typeface="標楷體" panose="03000509000000000000" pitchFamily="65" charset="-120"/>
              </a:rPr>
              <a:t>cm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2E52C392-F44F-2801-77D1-071492348953}"/>
              </a:ext>
            </a:extLst>
          </p:cNvPr>
          <p:cNvSpPr txBox="1"/>
          <p:nvPr/>
        </p:nvSpPr>
        <p:spPr>
          <a:xfrm>
            <a:off x="7136295" y="4157615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C2217839-3DEF-E8C8-C272-1E4B951776F3}"/>
              </a:ext>
            </a:extLst>
          </p:cNvPr>
          <p:cNvSpPr txBox="1"/>
          <p:nvPr/>
        </p:nvSpPr>
        <p:spPr>
          <a:xfrm>
            <a:off x="5177221" y="4116705"/>
            <a:ext cx="787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36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79A0D81A-F85D-104F-6926-760D3DBC8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4008" y="4788691"/>
            <a:ext cx="3980592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長方形的周界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(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長＋闊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DE3015E4-18A3-5670-D516-3F90EE098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510" y="981783"/>
            <a:ext cx="369252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每個長方形的長是：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50325447-176A-B36B-C3E0-9AB6F46693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424" y="1476459"/>
            <a:ext cx="12668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24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979CE891-9766-F049-AB44-5D43C22DB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424" y="2494529"/>
            <a:ext cx="12668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24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A2BF0147-0623-3830-5354-CD7476650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4024" y="1476459"/>
            <a:ext cx="18193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12(cm)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1B1B0986-50FE-18C3-A1E2-B9F2BF33F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4024" y="2494529"/>
            <a:ext cx="18193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6(cm)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940C4B32-9623-E669-4A1C-EF39F3C96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509" y="2005566"/>
            <a:ext cx="359568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每個長方形的闊是：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AD9EEE92-3FB7-A5D3-AA21-448F7783A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954" y="5282762"/>
            <a:ext cx="398059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每個長方形的周界是：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32" name="群組 31">
            <a:extLst>
              <a:ext uri="{FF2B5EF4-FFF2-40B4-BE49-F238E27FC236}">
                <a16:creationId xmlns:a16="http://schemas.microsoft.com/office/drawing/2014/main" xmlns="" id="{53693C86-85D4-F853-515B-634B3D6F0E47}"/>
              </a:ext>
            </a:extLst>
          </p:cNvPr>
          <p:cNvGrpSpPr/>
          <p:nvPr/>
        </p:nvGrpSpPr>
        <p:grpSpPr>
          <a:xfrm>
            <a:off x="1435098" y="1014063"/>
            <a:ext cx="3203578" cy="1911040"/>
            <a:chOff x="1435098" y="1014063"/>
            <a:chExt cx="3203578" cy="1911040"/>
          </a:xfrm>
        </p:grpSpPr>
        <p:pic>
          <p:nvPicPr>
            <p:cNvPr id="29" name="圖片 28">
              <a:extLst>
                <a:ext uri="{FF2B5EF4-FFF2-40B4-BE49-F238E27FC236}">
                  <a16:creationId xmlns:a16="http://schemas.microsoft.com/office/drawing/2014/main" xmlns="" id="{DB8EF39D-8B79-E558-E0D6-C9EB9DAB6D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145504" y="1014063"/>
              <a:ext cx="2493172" cy="1911040"/>
            </a:xfrm>
            <a:prstGeom prst="rect">
              <a:avLst/>
            </a:prstGeom>
          </p:spPr>
        </p:pic>
        <p:sp>
          <p:nvSpPr>
            <p:cNvPr id="31" name="Rectangle 4">
              <a:extLst>
                <a:ext uri="{FF2B5EF4-FFF2-40B4-BE49-F238E27FC236}">
                  <a16:creationId xmlns:a16="http://schemas.microsoft.com/office/drawing/2014/main" xmlns="" id="{00CFEFE1-E96B-B711-4CF5-60FD1D8419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5098" y="1750478"/>
              <a:ext cx="908052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0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24cm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E52A3F47-69B2-A793-6DDC-81B2FD411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6874" y="5282762"/>
            <a:ext cx="227652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(12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6)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FEAE9B5E-49D7-6055-F0E6-ED2FDE578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8601" y="5282762"/>
            <a:ext cx="18193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36(cm)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xmlns="" id="{33D4A133-81FB-CE68-E300-DA620D399B1F}"/>
              </a:ext>
            </a:extLst>
          </p:cNvPr>
          <p:cNvCxnSpPr>
            <a:cxnSpLocks/>
          </p:cNvCxnSpPr>
          <p:nvPr/>
        </p:nvCxnSpPr>
        <p:spPr bwMode="auto">
          <a:xfrm>
            <a:off x="2333624" y="1061926"/>
            <a:ext cx="0" cy="90720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39" name="直線接點 38">
            <a:extLst>
              <a:ext uri="{FF2B5EF4-FFF2-40B4-BE49-F238E27FC236}">
                <a16:creationId xmlns:a16="http://schemas.microsoft.com/office/drawing/2014/main" xmlns="" id="{90B73D6B-C847-0468-E756-E68C562BDED1}"/>
              </a:ext>
            </a:extLst>
          </p:cNvPr>
          <p:cNvCxnSpPr>
            <a:cxnSpLocks/>
          </p:cNvCxnSpPr>
          <p:nvPr/>
        </p:nvCxnSpPr>
        <p:spPr bwMode="auto">
          <a:xfrm>
            <a:off x="2333624" y="1955296"/>
            <a:ext cx="0" cy="907200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40" name="直線接點 39">
            <a:extLst>
              <a:ext uri="{FF2B5EF4-FFF2-40B4-BE49-F238E27FC236}">
                <a16:creationId xmlns:a16="http://schemas.microsoft.com/office/drawing/2014/main" xmlns="" id="{7A7053D2-5CF8-9A33-C6AF-225573565634}"/>
              </a:ext>
            </a:extLst>
          </p:cNvPr>
          <p:cNvCxnSpPr>
            <a:cxnSpLocks/>
          </p:cNvCxnSpPr>
          <p:nvPr/>
        </p:nvCxnSpPr>
        <p:spPr bwMode="auto">
          <a:xfrm>
            <a:off x="2781299" y="1061926"/>
            <a:ext cx="0" cy="453600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xmlns="" id="{A6607865-36F5-8654-9A30-1B5546BDC331}"/>
              </a:ext>
            </a:extLst>
          </p:cNvPr>
          <p:cNvCxnSpPr>
            <a:cxnSpLocks/>
          </p:cNvCxnSpPr>
          <p:nvPr/>
        </p:nvCxnSpPr>
        <p:spPr bwMode="auto">
          <a:xfrm>
            <a:off x="2781299" y="1505003"/>
            <a:ext cx="0" cy="45360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xmlns="" id="{70FC04E4-1BA6-C19E-7F27-552AE246DDDC}"/>
              </a:ext>
            </a:extLst>
          </p:cNvPr>
          <p:cNvCxnSpPr>
            <a:cxnSpLocks/>
          </p:cNvCxnSpPr>
          <p:nvPr/>
        </p:nvCxnSpPr>
        <p:spPr bwMode="auto">
          <a:xfrm>
            <a:off x="2781299" y="1958603"/>
            <a:ext cx="0" cy="453600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xmlns="" id="{EB381E65-F4DE-FBAB-24A7-E03751E5DFE6}"/>
              </a:ext>
            </a:extLst>
          </p:cNvPr>
          <p:cNvCxnSpPr>
            <a:cxnSpLocks/>
          </p:cNvCxnSpPr>
          <p:nvPr/>
        </p:nvCxnSpPr>
        <p:spPr bwMode="auto">
          <a:xfrm>
            <a:off x="2781299" y="2408896"/>
            <a:ext cx="0" cy="45360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xmlns="" id="{B2D8EA4A-A6AD-44A2-16E3-EFE64D046AFB}"/>
              </a:ext>
            </a:extLst>
          </p:cNvPr>
          <p:cNvCxnSpPr/>
          <p:nvPr/>
        </p:nvCxnSpPr>
        <p:spPr bwMode="auto">
          <a:xfrm>
            <a:off x="3246120" y="3497580"/>
            <a:ext cx="392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51" name="直線接點 50">
            <a:extLst>
              <a:ext uri="{FF2B5EF4-FFF2-40B4-BE49-F238E27FC236}">
                <a16:creationId xmlns:a16="http://schemas.microsoft.com/office/drawing/2014/main" xmlns="" id="{F71035B0-88FA-4365-6902-0CC917A8CDB2}"/>
              </a:ext>
            </a:extLst>
          </p:cNvPr>
          <p:cNvCxnSpPr/>
          <p:nvPr/>
        </p:nvCxnSpPr>
        <p:spPr bwMode="auto">
          <a:xfrm>
            <a:off x="6351743" y="1958603"/>
            <a:ext cx="1116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52" name="直線接點 51">
            <a:extLst>
              <a:ext uri="{FF2B5EF4-FFF2-40B4-BE49-F238E27FC236}">
                <a16:creationId xmlns:a16="http://schemas.microsoft.com/office/drawing/2014/main" xmlns="" id="{733D820F-2772-3ABF-0076-36FDB8434231}"/>
              </a:ext>
            </a:extLst>
          </p:cNvPr>
          <p:cNvCxnSpPr/>
          <p:nvPr/>
        </p:nvCxnSpPr>
        <p:spPr bwMode="auto">
          <a:xfrm>
            <a:off x="6328883" y="2976037"/>
            <a:ext cx="936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31083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6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6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6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6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25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2" grpId="0"/>
      <p:bldP spid="13" grpId="0" animBg="1"/>
      <p:bldP spid="13" grpId="1" animBg="1"/>
      <p:bldP spid="15" grpId="0"/>
      <p:bldP spid="15" grpId="1"/>
      <p:bldP spid="17" grpId="0"/>
      <p:bldP spid="17" grpId="1"/>
      <p:bldP spid="19" grpId="0"/>
      <p:bldP spid="19" grpId="1"/>
      <p:bldP spid="21" grpId="0"/>
      <p:bldP spid="21" grpId="1"/>
      <p:bldP spid="23" grpId="0"/>
      <p:bldP spid="23" grpId="1"/>
      <p:bldP spid="25" grpId="0"/>
      <p:bldP spid="25" grpId="1"/>
      <p:bldP spid="27" grpId="0"/>
      <p:bldP spid="27" grpId="1"/>
      <p:bldP spid="34" grpId="0"/>
      <p:bldP spid="34" grpId="1"/>
      <p:bldP spid="36" grpId="0"/>
      <p:bldP spid="36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F6066EF0-9D28-A4F7-2931-AE1C22F6173C}"/>
              </a:ext>
            </a:extLst>
          </p:cNvPr>
          <p:cNvSpPr/>
          <p:nvPr/>
        </p:nvSpPr>
        <p:spPr bwMode="auto">
          <a:xfrm>
            <a:off x="1438182" y="3666475"/>
            <a:ext cx="6525088" cy="1620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F81024C7-36BF-64C1-1016-9FA40D4BD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96CA13A8-C98A-CA97-C400-20A1AE7355B4}"/>
              </a:ext>
            </a:extLst>
          </p:cNvPr>
          <p:cNvSpPr txBox="1"/>
          <p:nvPr/>
        </p:nvSpPr>
        <p:spPr>
          <a:xfrm>
            <a:off x="1343815" y="3023662"/>
            <a:ext cx="5447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整個圖形的面積是多少？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3E2982C-E670-7F79-7D67-0C3DF0C7A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3023662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6D8F4626-C3DA-E2E9-4E44-5DE880C32BC1}"/>
              </a:ext>
            </a:extLst>
          </p:cNvPr>
          <p:cNvSpPr txBox="1"/>
          <p:nvPr/>
        </p:nvSpPr>
        <p:spPr>
          <a:xfrm>
            <a:off x="7035438" y="3756312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942CE3F9-B0CC-DCAD-BC44-0AC0ACBF55B7}"/>
              </a:ext>
            </a:extLst>
          </p:cNvPr>
          <p:cNvSpPr txBox="1"/>
          <p:nvPr/>
        </p:nvSpPr>
        <p:spPr>
          <a:xfrm>
            <a:off x="1828511" y="3760008"/>
            <a:ext cx="4039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(24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2)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(24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4)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10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B031AB59-3169-ECD3-B4B0-83178BCDCC0C}"/>
              </a:ext>
            </a:extLst>
          </p:cNvPr>
          <p:cNvSpPr txBox="1"/>
          <p:nvPr/>
        </p:nvSpPr>
        <p:spPr>
          <a:xfrm>
            <a:off x="7035438" y="4247645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8" name="圖片 17">
            <a:extLst>
              <a:ext uri="{FF2B5EF4-FFF2-40B4-BE49-F238E27FC236}">
                <a16:creationId xmlns:a16="http://schemas.microsoft.com/office/drawing/2014/main" xmlns="" id="{CC761762-A5D9-EFA8-BB4F-2C56D838CA0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45504" y="1014063"/>
            <a:ext cx="2493172" cy="1911040"/>
          </a:xfrm>
          <a:prstGeom prst="rect">
            <a:avLst/>
          </a:prstGeom>
        </p:spPr>
      </p:pic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2C5E3558-93D4-82DB-41D8-18DC059BA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098" y="1750478"/>
            <a:ext cx="90805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24cm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DB5E699C-1A7F-11C4-33BC-E0B5378CF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0503" y="1900252"/>
            <a:ext cx="2993990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長方形的面積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闊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2FA42F08-E1E9-9499-74BD-60C6338FA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0504" y="1018002"/>
            <a:ext cx="3276000" cy="807913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整個圖形的面積</a:t>
            </a:r>
          </a:p>
          <a:p>
            <a:pPr marL="0" indent="0">
              <a:spcAft>
                <a:spcPts val="300"/>
              </a:spcAft>
            </a:pPr>
            <a:r>
              <a:rPr lang="en-US" altLang="zh-TW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10</a:t>
            </a:r>
            <a:r>
              <a:rPr lang="zh-TW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個長方形的面積之和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04A3E9B0-2E3B-D267-1E14-C6DD80600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1046" y="2300372"/>
            <a:ext cx="429754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每個長方形的長是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(24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2)cm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01699F65-F236-CE29-1AD1-67EF75921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1058" y="2681570"/>
            <a:ext cx="265759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闊是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(24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4)cm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xmlns="" id="{AE18BD57-9473-D9E0-CB1F-8EA48658BEB2}"/>
              </a:ext>
            </a:extLst>
          </p:cNvPr>
          <p:cNvSpPr txBox="1"/>
          <p:nvPr/>
        </p:nvSpPr>
        <p:spPr>
          <a:xfrm>
            <a:off x="1562181" y="4251581"/>
            <a:ext cx="1179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= 720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xmlns="" id="{EA5A7A3F-8835-0E4D-555C-9F96CA3B1EDB}"/>
              </a:ext>
            </a:extLst>
          </p:cNvPr>
          <p:cNvSpPr txBox="1"/>
          <p:nvPr/>
        </p:nvSpPr>
        <p:spPr>
          <a:xfrm>
            <a:off x="1562181" y="4689887"/>
            <a:ext cx="4840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整個圖形的面積是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720cm</a:t>
            </a:r>
            <a:r>
              <a:rPr lang="en-US" altLang="zh-CN" sz="2800" baseline="30000" dirty="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xmlns="" id="{3148C306-98A9-D743-F24F-7A121FDA6C3D}"/>
              </a:ext>
            </a:extLst>
          </p:cNvPr>
          <p:cNvCxnSpPr>
            <a:cxnSpLocks/>
          </p:cNvCxnSpPr>
          <p:nvPr/>
        </p:nvCxnSpPr>
        <p:spPr bwMode="auto">
          <a:xfrm>
            <a:off x="2333624" y="1061926"/>
            <a:ext cx="0" cy="90720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xmlns="" id="{D5653F18-D905-AB92-9897-62E131FD1912}"/>
              </a:ext>
            </a:extLst>
          </p:cNvPr>
          <p:cNvCxnSpPr>
            <a:cxnSpLocks/>
          </p:cNvCxnSpPr>
          <p:nvPr/>
        </p:nvCxnSpPr>
        <p:spPr bwMode="auto">
          <a:xfrm>
            <a:off x="2333624" y="1955296"/>
            <a:ext cx="0" cy="907200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xmlns="" id="{BC5BA936-72B2-72F5-3F90-B53908A922C6}"/>
              </a:ext>
            </a:extLst>
          </p:cNvPr>
          <p:cNvCxnSpPr>
            <a:cxnSpLocks/>
          </p:cNvCxnSpPr>
          <p:nvPr/>
        </p:nvCxnSpPr>
        <p:spPr bwMode="auto">
          <a:xfrm>
            <a:off x="2781299" y="1061926"/>
            <a:ext cx="0" cy="453600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xmlns="" id="{2E055FBC-6C56-30F3-73CC-3AD6F7A5DF5A}"/>
              </a:ext>
            </a:extLst>
          </p:cNvPr>
          <p:cNvCxnSpPr>
            <a:cxnSpLocks/>
          </p:cNvCxnSpPr>
          <p:nvPr/>
        </p:nvCxnSpPr>
        <p:spPr bwMode="auto">
          <a:xfrm>
            <a:off x="2781299" y="1505003"/>
            <a:ext cx="0" cy="45360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xmlns="" id="{967050E4-4EA1-4EC3-4304-1D26A9C778A5}"/>
              </a:ext>
            </a:extLst>
          </p:cNvPr>
          <p:cNvCxnSpPr>
            <a:cxnSpLocks/>
          </p:cNvCxnSpPr>
          <p:nvPr/>
        </p:nvCxnSpPr>
        <p:spPr bwMode="auto">
          <a:xfrm>
            <a:off x="2781299" y="1958603"/>
            <a:ext cx="0" cy="453600"/>
          </a:xfrm>
          <a:prstGeom prst="line">
            <a:avLst/>
          </a:prstGeom>
          <a:noFill/>
          <a:ln w="28575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xmlns="" id="{DF477C5D-D8B9-CBEB-9085-8FF34A864C87}"/>
              </a:ext>
            </a:extLst>
          </p:cNvPr>
          <p:cNvCxnSpPr>
            <a:cxnSpLocks/>
          </p:cNvCxnSpPr>
          <p:nvPr/>
        </p:nvCxnSpPr>
        <p:spPr bwMode="auto">
          <a:xfrm>
            <a:off x="2781299" y="2408896"/>
            <a:ext cx="0" cy="45360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1678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6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/>
      <p:bldP spid="10" grpId="0" uiExpand="1" build="p"/>
      <p:bldP spid="23" grpId="0" animBg="1"/>
      <p:bldP spid="23" grpId="1" animBg="1"/>
      <p:bldP spid="25" grpId="0" animBg="1"/>
      <p:bldP spid="25" grpId="1" animBg="1"/>
      <p:bldP spid="26" grpId="0"/>
      <p:bldP spid="26" grpId="1"/>
      <p:bldP spid="27" grpId="0"/>
      <p:bldP spid="27" grpId="1"/>
      <p:bldP spid="28" grpId="0"/>
      <p:bldP spid="29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94C7CE9D-4C45-495C-BD42-8BE37EE09FAB}"/>
              </a:ext>
            </a:extLst>
          </p:cNvPr>
          <p:cNvSpPr/>
          <p:nvPr/>
        </p:nvSpPr>
        <p:spPr bwMode="auto">
          <a:xfrm>
            <a:off x="4420913" y="959514"/>
            <a:ext cx="1741762" cy="413784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F9AE87D4-DB71-4183-8AB6-93C1DDD04AA3}"/>
              </a:ext>
            </a:extLst>
          </p:cNvPr>
          <p:cNvSpPr/>
          <p:nvPr/>
        </p:nvSpPr>
        <p:spPr bwMode="auto">
          <a:xfrm>
            <a:off x="2173291" y="1507655"/>
            <a:ext cx="1179509" cy="413784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959B975D-5B76-3C46-5457-8FAE08DBC4F6}"/>
              </a:ext>
            </a:extLst>
          </p:cNvPr>
          <p:cNvSpPr txBox="1"/>
          <p:nvPr/>
        </p:nvSpPr>
        <p:spPr>
          <a:xfrm>
            <a:off x="795336" y="904796"/>
            <a:ext cx="5595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人工智能展會的入場券每張售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$58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2108453-F647-7CEA-5994-665CDE574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36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C541B9C3-6793-BB9A-F54E-DC80BBF019F4}"/>
              </a:ext>
            </a:extLst>
          </p:cNvPr>
          <p:cNvSpPr txBox="1"/>
          <p:nvPr/>
        </p:nvSpPr>
        <p:spPr>
          <a:xfrm>
            <a:off x="1343816" y="1461562"/>
            <a:ext cx="67143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國華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$315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，他最多可以買入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場券多少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5C43CC00-9E6F-45BE-D3C2-FAC7EB68A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1461562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1" name="Rectangle 38">
            <a:extLst>
              <a:ext uri="{FF2B5EF4-FFF2-40B4-BE49-F238E27FC236}">
                <a16:creationId xmlns:a16="http://schemas.microsoft.com/office/drawing/2014/main" xmlns="" id="{9C0D42BF-359B-E631-027B-3F651E7FA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2322" y="2495308"/>
            <a:ext cx="5896677" cy="540000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300"/>
              </a:spcAft>
              <a:buNone/>
            </a:pP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他最多可以買入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場券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張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B00F29AF-BB84-67D0-99B6-39C26EA5F6D4}"/>
              </a:ext>
            </a:extLst>
          </p:cNvPr>
          <p:cNvSpPr txBox="1"/>
          <p:nvPr/>
        </p:nvSpPr>
        <p:spPr>
          <a:xfrm>
            <a:off x="7201720" y="2526185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CFE63925-C464-1800-E78F-35776C1610D6}"/>
              </a:ext>
            </a:extLst>
          </p:cNvPr>
          <p:cNvSpPr txBox="1"/>
          <p:nvPr/>
        </p:nvSpPr>
        <p:spPr>
          <a:xfrm>
            <a:off x="5514504" y="2512088"/>
            <a:ext cx="648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23465C4F-7266-4FFD-931E-BF055739A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342" y="3311624"/>
            <a:ext cx="146803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315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58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393128D4-19FB-4C52-83C5-AEC190464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1919" y="3311624"/>
            <a:ext cx="247903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5(</a:t>
            </a:r>
            <a:r>
              <a:rPr lang="zh-TW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張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)···$25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14" name="直線接點 31">
            <a:extLst>
              <a:ext uri="{FF2B5EF4-FFF2-40B4-BE49-F238E27FC236}">
                <a16:creationId xmlns:a16="http://schemas.microsoft.com/office/drawing/2014/main" xmlns="" id="{B6CF369E-56B1-4B8D-AC64-E8CDA75C501B}"/>
              </a:ext>
            </a:extLst>
          </p:cNvPr>
          <p:cNvCxnSpPr>
            <a:cxnSpLocks/>
          </p:cNvCxnSpPr>
          <p:nvPr/>
        </p:nvCxnSpPr>
        <p:spPr bwMode="auto">
          <a:xfrm flipV="1">
            <a:off x="4022323" y="1930675"/>
            <a:ext cx="2729459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411811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  <p:bldP spid="11" grpId="0" animBg="1"/>
      <p:bldP spid="12" grpId="0" uiExpand="1" build="p"/>
      <p:bldP spid="13" grpId="0"/>
      <p:bldP spid="44" grpId="0"/>
      <p:bldP spid="44" grpId="1"/>
      <p:bldP spid="45" grpId="0"/>
      <p:bldP spid="45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A01475F2-856F-9434-15D8-FC73249A5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904796"/>
            <a:ext cx="141729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36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7" name="文字方塊 6">
            <a:extLst>
              <a:ext uri="{FF2B5EF4-FFF2-40B4-BE49-F238E27FC236}">
                <a16:creationId xmlns:a16="http://schemas.microsoft.com/office/drawing/2014/main" xmlns="" id="{7E952E45-C73C-4A1C-B867-5A513C692DAF}"/>
              </a:ext>
            </a:extLst>
          </p:cNvPr>
          <p:cNvSpPr txBox="1"/>
          <p:nvPr/>
        </p:nvSpPr>
        <p:spPr>
          <a:xfrm>
            <a:off x="1343816" y="947304"/>
            <a:ext cx="69533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國華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在攤位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購物，攤位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的編號是兩位數。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該數是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的倍數，並能被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整除。攤位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編號是什麼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9C4B2604-DF18-4EAE-934A-8CF3936BA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937779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22" name="直線接點 30">
            <a:extLst>
              <a:ext uri="{FF2B5EF4-FFF2-40B4-BE49-F238E27FC236}">
                <a16:creationId xmlns:a16="http://schemas.microsoft.com/office/drawing/2014/main" xmlns="" id="{AF38B1A3-4244-4C42-AB6A-9373735FBFA1}"/>
              </a:ext>
            </a:extLst>
          </p:cNvPr>
          <p:cNvCxnSpPr/>
          <p:nvPr/>
        </p:nvCxnSpPr>
        <p:spPr bwMode="auto">
          <a:xfrm>
            <a:off x="6915150" y="1396178"/>
            <a:ext cx="108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3" name="直線接點 31">
            <a:extLst>
              <a:ext uri="{FF2B5EF4-FFF2-40B4-BE49-F238E27FC236}">
                <a16:creationId xmlns:a16="http://schemas.microsoft.com/office/drawing/2014/main" xmlns="" id="{135A3C0D-C1BA-44F5-B44B-A4B6452527CC}"/>
              </a:ext>
            </a:extLst>
          </p:cNvPr>
          <p:cNvCxnSpPr>
            <a:cxnSpLocks/>
          </p:cNvCxnSpPr>
          <p:nvPr/>
        </p:nvCxnSpPr>
        <p:spPr bwMode="auto">
          <a:xfrm>
            <a:off x="2172280" y="1841755"/>
            <a:ext cx="180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4" name="Rectangle 38">
            <a:extLst>
              <a:ext uri="{FF2B5EF4-FFF2-40B4-BE49-F238E27FC236}">
                <a16:creationId xmlns:a16="http://schemas.microsoft.com/office/drawing/2014/main" xmlns="" id="{3B263438-B057-4F46-8784-2AB1E20FA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2322" y="2514450"/>
            <a:ext cx="4382203" cy="540000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300"/>
              </a:spcAft>
              <a:buNone/>
            </a:pP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攤位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編號是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25" name="文字方塊 11">
            <a:extLst>
              <a:ext uri="{FF2B5EF4-FFF2-40B4-BE49-F238E27FC236}">
                <a16:creationId xmlns:a16="http://schemas.microsoft.com/office/drawing/2014/main" xmlns="" id="{D5138A7F-9AC9-4F78-9320-694D1E4307D7}"/>
              </a:ext>
            </a:extLst>
          </p:cNvPr>
          <p:cNvSpPr txBox="1"/>
          <p:nvPr/>
        </p:nvSpPr>
        <p:spPr>
          <a:xfrm>
            <a:off x="5725345" y="2545327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文字方塊 12">
            <a:extLst>
              <a:ext uri="{FF2B5EF4-FFF2-40B4-BE49-F238E27FC236}">
                <a16:creationId xmlns:a16="http://schemas.microsoft.com/office/drawing/2014/main" xmlns="" id="{B80D60F2-BC97-4156-8807-13C6A7BC736D}"/>
              </a:ext>
            </a:extLst>
          </p:cNvPr>
          <p:cNvSpPr txBox="1"/>
          <p:nvPr/>
        </p:nvSpPr>
        <p:spPr>
          <a:xfrm>
            <a:off x="4305300" y="2545327"/>
            <a:ext cx="6567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75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C74B49F9-CADA-49D5-92E1-6FC8F8E3E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2323" y="3283141"/>
            <a:ext cx="28118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的倍數是有：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5DE005B9-BBA2-4E2D-8136-FB4D40806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342" y="3283141"/>
            <a:ext cx="427790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50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75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、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100······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9CDDE6CF-5AC8-4403-9FB9-A495DD95D977}"/>
              </a:ext>
            </a:extLst>
          </p:cNvPr>
          <p:cNvSpPr/>
          <p:nvPr/>
        </p:nvSpPr>
        <p:spPr bwMode="auto">
          <a:xfrm>
            <a:off x="5345296" y="3323400"/>
            <a:ext cx="550679" cy="432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BD4A84EB-7650-4539-A240-67769E7F7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2322" y="4337131"/>
            <a:ext cx="296297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75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可以被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整除。</a:t>
            </a:r>
          </a:p>
        </p:txBody>
      </p: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xmlns="" id="{098021AF-0AD3-4DB8-8BFC-EA14269C18B7}"/>
              </a:ext>
            </a:extLst>
          </p:cNvPr>
          <p:cNvCxnSpPr/>
          <p:nvPr/>
        </p:nvCxnSpPr>
        <p:spPr bwMode="auto">
          <a:xfrm>
            <a:off x="5019675" y="1841755"/>
            <a:ext cx="129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BD4A84EB-7650-4539-A240-67769E7F7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2321" y="3846291"/>
            <a:ext cx="591192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7</a:t>
            </a: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+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可以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被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整除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，所以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393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  <p:bldP spid="26" grpId="0"/>
      <p:bldP spid="27" grpId="0"/>
      <p:bldP spid="27" grpId="1"/>
      <p:bldP spid="28" grpId="0"/>
      <p:bldP spid="28" grpId="1"/>
      <p:bldP spid="29" grpId="0" animBg="1"/>
      <p:bldP spid="29" grpId="1" animBg="1"/>
      <p:bldP spid="30" grpId="0"/>
      <p:bldP spid="30" grpId="1"/>
      <p:bldP spid="19" grpId="0"/>
      <p:bldP spid="19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38">
            <a:extLst>
              <a:ext uri="{FF2B5EF4-FFF2-40B4-BE49-F238E27FC236}">
                <a16:creationId xmlns:a16="http://schemas.microsoft.com/office/drawing/2014/main" xmlns="" id="{33A45F41-E56B-4A31-9A8D-04A7C7EDF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799" y="4801602"/>
            <a:ext cx="4951945" cy="540000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300"/>
              </a:spcAft>
              <a:buNone/>
            </a:pP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他應該</a:t>
            </a:r>
            <a:r>
              <a:rPr lang="zh-TW" altLang="en-US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向</a:t>
            </a:r>
            <a:r>
              <a:rPr lang="zh-TW" altLang="en-US" sz="2800" u="sng" dirty="0" smtClean="0">
                <a:ea typeface="標楷體" panose="03000509000000000000" pitchFamily="65" charset="-120"/>
              </a:rPr>
              <a:t>                </a:t>
            </a:r>
            <a:r>
              <a:rPr lang="zh-TW" altLang="en-US" sz="2800" dirty="0" smtClean="0">
                <a:ea typeface="標楷體" panose="03000509000000000000" pitchFamily="65" charset="-120"/>
              </a:rPr>
              <a:t>方</a:t>
            </a:r>
            <a:r>
              <a:rPr lang="zh-CN" altLang="en-US" sz="2800" dirty="0" smtClean="0">
                <a:ea typeface="DFKai-SB" panose="03000509000000000000" pitchFamily="65" charset="-120"/>
                <a:cs typeface="Arial" panose="020B0604020202020204" pitchFamily="34" charset="0"/>
              </a:rPr>
              <a:t>走</a:t>
            </a:r>
            <a:r>
              <a:rPr lang="zh-CN" altLang="en-US" sz="2800" dirty="0" smtClean="0">
                <a:ea typeface="標楷體" panose="03000509000000000000" pitchFamily="65" charset="-120"/>
              </a:rPr>
              <a:t>。</a:t>
            </a:r>
            <a:endParaRPr lang="zh-CN" altLang="en-US" sz="2800" dirty="0">
              <a:ea typeface="標楷體" panose="03000509000000000000" pitchFamily="65" charset="-120"/>
            </a:endParaRP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xmlns="" id="{1CB239A8-2303-4AAD-B95E-133B05F686B7}"/>
              </a:ext>
            </a:extLst>
          </p:cNvPr>
          <p:cNvSpPr/>
          <p:nvPr/>
        </p:nvSpPr>
        <p:spPr bwMode="auto">
          <a:xfrm>
            <a:off x="7323208" y="3048572"/>
            <a:ext cx="1044377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xmlns="" id="{38DBE481-F355-4593-B5A4-E3F9C64EC370}"/>
              </a:ext>
            </a:extLst>
          </p:cNvPr>
          <p:cNvSpPr/>
          <p:nvPr/>
        </p:nvSpPr>
        <p:spPr bwMode="auto">
          <a:xfrm>
            <a:off x="5889622" y="3501258"/>
            <a:ext cx="2429262" cy="396000"/>
          </a:xfrm>
          <a:prstGeom prst="rect">
            <a:avLst/>
          </a:prstGeom>
          <a:solidFill>
            <a:srgbClr val="FFCD2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2" name="矩形 81">
            <a:extLst>
              <a:ext uri="{FF2B5EF4-FFF2-40B4-BE49-F238E27FC236}">
                <a16:creationId xmlns:a16="http://schemas.microsoft.com/office/drawing/2014/main" xmlns="" id="{ADBCE13D-0836-49B2-833D-3D167235845A}"/>
              </a:ext>
            </a:extLst>
          </p:cNvPr>
          <p:cNvSpPr/>
          <p:nvPr/>
        </p:nvSpPr>
        <p:spPr bwMode="auto">
          <a:xfrm>
            <a:off x="1365510" y="3485208"/>
            <a:ext cx="2429262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xmlns="" id="{74144E4A-DA7D-4683-8840-83C22BE784B0}"/>
              </a:ext>
            </a:extLst>
          </p:cNvPr>
          <p:cNvSpPr/>
          <p:nvPr/>
        </p:nvSpPr>
        <p:spPr bwMode="auto">
          <a:xfrm>
            <a:off x="1365510" y="3931838"/>
            <a:ext cx="639448" cy="396000"/>
          </a:xfrm>
          <a:prstGeom prst="rect">
            <a:avLst/>
          </a:prstGeom>
          <a:solidFill>
            <a:srgbClr val="FFCD2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aphicFrame>
        <p:nvGraphicFramePr>
          <p:cNvPr id="4" name="表格 10">
            <a:extLst>
              <a:ext uri="{FF2B5EF4-FFF2-40B4-BE49-F238E27FC236}">
                <a16:creationId xmlns:a16="http://schemas.microsoft.com/office/drawing/2014/main" xmlns="" id="{5DB2BD3B-B034-4BB5-9E94-B6809147D0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729836"/>
              </p:ext>
            </p:extLst>
          </p:nvPr>
        </p:nvGraphicFramePr>
        <p:xfrm>
          <a:off x="3051776" y="1088834"/>
          <a:ext cx="324424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20">
                  <a:extLst>
                    <a:ext uri="{9D8B030D-6E8A-4147-A177-3AD203B41FA5}">
                      <a16:colId xmlns:a16="http://schemas.microsoft.com/office/drawing/2014/main" xmlns="" val="4935703"/>
                    </a:ext>
                  </a:extLst>
                </a:gridCol>
                <a:gridCol w="362511">
                  <a:extLst>
                    <a:ext uri="{9D8B030D-6E8A-4147-A177-3AD203B41FA5}">
                      <a16:colId xmlns:a16="http://schemas.microsoft.com/office/drawing/2014/main" xmlns="" val="1863605113"/>
                    </a:ext>
                  </a:extLst>
                </a:gridCol>
                <a:gridCol w="366169">
                  <a:extLst>
                    <a:ext uri="{9D8B030D-6E8A-4147-A177-3AD203B41FA5}">
                      <a16:colId xmlns:a16="http://schemas.microsoft.com/office/drawing/2014/main" xmlns="" val="3144971308"/>
                    </a:ext>
                  </a:extLst>
                </a:gridCol>
                <a:gridCol w="360536">
                  <a:extLst>
                    <a:ext uri="{9D8B030D-6E8A-4147-A177-3AD203B41FA5}">
                      <a16:colId xmlns:a16="http://schemas.microsoft.com/office/drawing/2014/main" xmlns="" val="987594949"/>
                    </a:ext>
                  </a:extLst>
                </a:gridCol>
                <a:gridCol w="354902">
                  <a:extLst>
                    <a:ext uri="{9D8B030D-6E8A-4147-A177-3AD203B41FA5}">
                      <a16:colId xmlns:a16="http://schemas.microsoft.com/office/drawing/2014/main" xmlns="" val="2926456092"/>
                    </a:ext>
                  </a:extLst>
                </a:gridCol>
                <a:gridCol w="360535">
                  <a:extLst>
                    <a:ext uri="{9D8B030D-6E8A-4147-A177-3AD203B41FA5}">
                      <a16:colId xmlns:a16="http://schemas.microsoft.com/office/drawing/2014/main" xmlns="" val="4012347583"/>
                    </a:ext>
                  </a:extLst>
                </a:gridCol>
                <a:gridCol w="343636">
                  <a:extLst>
                    <a:ext uri="{9D8B030D-6E8A-4147-A177-3AD203B41FA5}">
                      <a16:colId xmlns:a16="http://schemas.microsoft.com/office/drawing/2014/main" xmlns="" val="2485741232"/>
                    </a:ext>
                  </a:extLst>
                </a:gridCol>
                <a:gridCol w="360535">
                  <a:extLst>
                    <a:ext uri="{9D8B030D-6E8A-4147-A177-3AD203B41FA5}">
                      <a16:colId xmlns:a16="http://schemas.microsoft.com/office/drawing/2014/main" xmlns="" val="957957065"/>
                    </a:ext>
                  </a:extLst>
                </a:gridCol>
                <a:gridCol w="371802">
                  <a:extLst>
                    <a:ext uri="{9D8B030D-6E8A-4147-A177-3AD203B41FA5}">
                      <a16:colId xmlns:a16="http://schemas.microsoft.com/office/drawing/2014/main" xmlns="" val="3912772473"/>
                    </a:ext>
                  </a:extLst>
                </a:gridCol>
              </a:tblGrid>
              <a:tr h="351795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72557160"/>
                  </a:ext>
                </a:extLst>
              </a:tr>
              <a:tr h="351795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87206615"/>
                  </a:ext>
                </a:extLst>
              </a:tr>
              <a:tr h="351795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17373658"/>
                  </a:ext>
                </a:extLst>
              </a:tr>
              <a:tr h="351795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39262529"/>
                  </a:ext>
                </a:extLst>
              </a:tr>
              <a:tr h="351795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60713913"/>
                  </a:ext>
                </a:extLst>
              </a:tr>
            </a:tbl>
          </a:graphicData>
        </a:graphic>
      </p:graphicFrame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6D2EEBDB-B934-6E25-739A-F5174A5B2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8" y="904796"/>
            <a:ext cx="141729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36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F197262F-4C77-965F-A31A-FB6841687AC9}"/>
              </a:ext>
            </a:extLst>
          </p:cNvPr>
          <p:cNvSpPr txBox="1"/>
          <p:nvPr/>
        </p:nvSpPr>
        <p:spPr>
          <a:xfrm>
            <a:off x="1272795" y="2985720"/>
            <a:ext cx="78001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圖是人工智能展會零件區的平面圖，攤位</a:t>
            </a:r>
            <a:r>
              <a:rPr lang="en-US" altLang="zh-TW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</a:t>
            </a:r>
          </a:p>
          <a:p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攤位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的東方。如果國華想從攤位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走到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攤</a:t>
            </a:r>
            <a:endParaRPr lang="en-US" altLang="zh-TW" sz="2800" dirty="0" smtClean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位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，他應該向哪個方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向走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              </a:t>
            </a:r>
          </a:p>
          <a:p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B5C9E8BC-B1A3-4F5C-BAE5-623AD2DD1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583" y="2302868"/>
            <a:ext cx="43424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×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121A7794-9611-4936-8878-88424A6C3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0433" y="1205076"/>
            <a:ext cx="43424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×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F2ACAABB-C4D3-48E7-BF6D-C7BAC8EB6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264" y="1448514"/>
            <a:ext cx="804075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b="0" dirty="0">
                <a:ea typeface="DFKai-SB" panose="03000509000000000000" pitchFamily="65" charset="-120"/>
                <a:cs typeface="Arial" panose="020B0604020202020204" pitchFamily="34" charset="0"/>
              </a:rPr>
              <a:t>攤位</a:t>
            </a:r>
            <a:r>
              <a:rPr lang="en-US" altLang="zh-TW" b="0" dirty="0">
                <a:ea typeface="DFKai-SB" panose="03000509000000000000" pitchFamily="65" charset="-120"/>
                <a:cs typeface="Arial" panose="020B0604020202020204" pitchFamily="34" charset="0"/>
              </a:rPr>
              <a:t>B</a:t>
            </a:r>
            <a:endParaRPr lang="zh-CN" altLang="en-US" b="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71FA23E9-E273-4F5C-B4AE-2EE6EE7D3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6217" y="2170911"/>
            <a:ext cx="83026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b="0" dirty="0">
                <a:ea typeface="DFKai-SB" panose="03000509000000000000" pitchFamily="65" charset="-120"/>
                <a:cs typeface="Arial" panose="020B0604020202020204" pitchFamily="34" charset="0"/>
              </a:rPr>
              <a:t>攤位</a:t>
            </a:r>
            <a:r>
              <a:rPr lang="en-US" altLang="zh-TW" b="0" dirty="0">
                <a:ea typeface="DFKai-SB" panose="03000509000000000000" pitchFamily="65" charset="-120"/>
                <a:cs typeface="Arial" panose="020B0604020202020204" pitchFamily="34" charset="0"/>
              </a:rPr>
              <a:t>A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cxnSp>
        <p:nvCxnSpPr>
          <p:cNvPr id="57" name="直線單箭頭接點 62">
            <a:extLst>
              <a:ext uri="{FF2B5EF4-FFF2-40B4-BE49-F238E27FC236}">
                <a16:creationId xmlns:a16="http://schemas.microsoft.com/office/drawing/2014/main" xmlns="" id="{B63EB4C0-117F-4EA1-9EB6-A161F11EEA89}"/>
              </a:ext>
            </a:extLst>
          </p:cNvPr>
          <p:cNvCxnSpPr>
            <a:cxnSpLocks/>
          </p:cNvCxnSpPr>
          <p:nvPr/>
        </p:nvCxnSpPr>
        <p:spPr bwMode="auto">
          <a:xfrm flipV="1">
            <a:off x="3410060" y="1457223"/>
            <a:ext cx="1073951" cy="1091729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 type="triangle"/>
          </a:ln>
        </p:spPr>
      </p:cxnSp>
      <p:sp>
        <p:nvSpPr>
          <p:cNvPr id="67" name="文字方塊 11">
            <a:extLst>
              <a:ext uri="{FF2B5EF4-FFF2-40B4-BE49-F238E27FC236}">
                <a16:creationId xmlns:a16="http://schemas.microsoft.com/office/drawing/2014/main" xmlns="" id="{40A8D46B-C5F4-48F5-9860-993CB6F165D7}"/>
              </a:ext>
            </a:extLst>
          </p:cNvPr>
          <p:cNvSpPr txBox="1"/>
          <p:nvPr/>
        </p:nvSpPr>
        <p:spPr>
          <a:xfrm>
            <a:off x="5526070" y="4869688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8" name="文字方塊 12">
            <a:extLst>
              <a:ext uri="{FF2B5EF4-FFF2-40B4-BE49-F238E27FC236}">
                <a16:creationId xmlns:a16="http://schemas.microsoft.com/office/drawing/2014/main" xmlns="" id="{FA131475-E15B-44A9-8BBA-4BB2CEDB3B3B}"/>
              </a:ext>
            </a:extLst>
          </p:cNvPr>
          <p:cNvSpPr txBox="1"/>
          <p:nvPr/>
        </p:nvSpPr>
        <p:spPr>
          <a:xfrm>
            <a:off x="3143797" y="4798472"/>
            <a:ext cx="9898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西南</a:t>
            </a:r>
          </a:p>
        </p:txBody>
      </p:sp>
      <p:sp>
        <p:nvSpPr>
          <p:cNvPr id="69" name="Rectangle 4">
            <a:extLst>
              <a:ext uri="{FF2B5EF4-FFF2-40B4-BE49-F238E27FC236}">
                <a16:creationId xmlns:a16="http://schemas.microsoft.com/office/drawing/2014/main" xmlns="" id="{1FE01F1D-2988-418C-A074-1BEC0A237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7653" y="1209113"/>
            <a:ext cx="43424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×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70" name="Rectangle 4">
            <a:extLst>
              <a:ext uri="{FF2B5EF4-FFF2-40B4-BE49-F238E27FC236}">
                <a16:creationId xmlns:a16="http://schemas.microsoft.com/office/drawing/2014/main" xmlns="" id="{EA497ADC-161B-46BA-8EA4-7D6D90A67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9193" y="1452551"/>
            <a:ext cx="86413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b="0" dirty="0">
                <a:ea typeface="DFKai-SB" panose="03000509000000000000" pitchFamily="65" charset="-120"/>
                <a:cs typeface="Arial" panose="020B0604020202020204" pitchFamily="34" charset="0"/>
              </a:rPr>
              <a:t>攤位</a:t>
            </a:r>
            <a:r>
              <a:rPr lang="en-US" altLang="zh-TW" b="0" dirty="0">
                <a:ea typeface="DFKai-SB" panose="03000509000000000000" pitchFamily="65" charset="-120"/>
                <a:cs typeface="Arial" panose="020B0604020202020204" pitchFamily="34" charset="0"/>
              </a:rPr>
              <a:t>C</a:t>
            </a:r>
            <a:endParaRPr lang="zh-CN" altLang="en-US" b="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73" name="群組 15">
            <a:extLst>
              <a:ext uri="{FF2B5EF4-FFF2-40B4-BE49-F238E27FC236}">
                <a16:creationId xmlns:a16="http://schemas.microsoft.com/office/drawing/2014/main" xmlns="" id="{5B354CED-9132-4209-9B27-E7EC45031C82}"/>
              </a:ext>
            </a:extLst>
          </p:cNvPr>
          <p:cNvGrpSpPr/>
          <p:nvPr/>
        </p:nvGrpSpPr>
        <p:grpSpPr>
          <a:xfrm>
            <a:off x="5128961" y="1189441"/>
            <a:ext cx="1011219" cy="527125"/>
            <a:chOff x="6529892" y="1569259"/>
            <a:chExt cx="1011219" cy="527125"/>
          </a:xfrm>
        </p:grpSpPr>
        <p:cxnSp>
          <p:nvCxnSpPr>
            <p:cNvPr id="74" name="直線單箭頭接點 5">
              <a:extLst>
                <a:ext uri="{FF2B5EF4-FFF2-40B4-BE49-F238E27FC236}">
                  <a16:creationId xmlns:a16="http://schemas.microsoft.com/office/drawing/2014/main" xmlns="" id="{3C5D0945-31C3-414A-8FDB-E5D28E1D23F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29892" y="1832821"/>
              <a:ext cx="1011219" cy="0"/>
            </a:xfrm>
            <a:prstGeom prst="straightConnector1">
              <a:avLst/>
            </a:prstGeom>
            <a:ln w="19050">
              <a:solidFill>
                <a:srgbClr val="FF00FF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接點 7">
              <a:extLst>
                <a:ext uri="{FF2B5EF4-FFF2-40B4-BE49-F238E27FC236}">
                  <a16:creationId xmlns:a16="http://schemas.microsoft.com/office/drawing/2014/main" xmlns="" id="{FEE4073F-76FF-46B8-8752-153EC186DD8D}"/>
                </a:ext>
              </a:extLst>
            </p:cNvPr>
            <p:cNvCxnSpPr>
              <a:cxnSpLocks/>
            </p:cNvCxnSpPr>
            <p:nvPr/>
          </p:nvCxnSpPr>
          <p:spPr>
            <a:xfrm>
              <a:off x="6964481" y="1569259"/>
              <a:ext cx="0" cy="527125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Rectangle 4">
            <a:extLst>
              <a:ext uri="{FF2B5EF4-FFF2-40B4-BE49-F238E27FC236}">
                <a16:creationId xmlns:a16="http://schemas.microsoft.com/office/drawing/2014/main" xmlns="" id="{34662399-6292-4331-8A1D-0D77214DA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8801" y="1204944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東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7" name="Rectangle 4">
            <a:extLst>
              <a:ext uri="{FF2B5EF4-FFF2-40B4-BE49-F238E27FC236}">
                <a16:creationId xmlns:a16="http://schemas.microsoft.com/office/drawing/2014/main" xmlns="" id="{94D314AA-95D5-4FA9-86A2-73FF725E6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7" y="1171515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西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8" name="Rectangle 4">
            <a:extLst>
              <a:ext uri="{FF2B5EF4-FFF2-40B4-BE49-F238E27FC236}">
                <a16:creationId xmlns:a16="http://schemas.microsoft.com/office/drawing/2014/main" xmlns="" id="{6052E070-DECD-4E8E-8159-A736DD5A5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5029" y="1625863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北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79" name="直線單箭頭接點 18">
            <a:extLst>
              <a:ext uri="{FF2B5EF4-FFF2-40B4-BE49-F238E27FC236}">
                <a16:creationId xmlns:a16="http://schemas.microsoft.com/office/drawing/2014/main" xmlns="" id="{5B95291C-C2F6-449D-AD26-0D67536F8828}"/>
              </a:ext>
            </a:extLst>
          </p:cNvPr>
          <p:cNvCxnSpPr>
            <a:cxnSpLocks/>
          </p:cNvCxnSpPr>
          <p:nvPr/>
        </p:nvCxnSpPr>
        <p:spPr>
          <a:xfrm flipH="1">
            <a:off x="4493918" y="1457582"/>
            <a:ext cx="1068902" cy="0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4">
            <a:extLst>
              <a:ext uri="{FF2B5EF4-FFF2-40B4-BE49-F238E27FC236}">
                <a16:creationId xmlns:a16="http://schemas.microsoft.com/office/drawing/2014/main" xmlns="" id="{53D7777D-7362-4404-B44D-B25850E31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9556" y="932816"/>
            <a:ext cx="9360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東方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xmlns="" id="{7A6CFE07-B38E-4D93-8869-BB0627EB9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0644" y="753975"/>
            <a:ext cx="4667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南</a:t>
            </a:r>
            <a:endParaRPr lang="en-US" altLang="zh-CN" sz="24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xmlns="" id="{A9AC7F64-3DE6-4C82-960C-CF8660549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119" y="2954088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(c)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386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-0.23438 0.15972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19" y="798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1.85185E-6 L -0.24966 0.1671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78" y="83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0.00278 L -0.23385 0.1675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01" y="8519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7.40741E-7 L -0.22899 0.1622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58" y="8102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0417 L -0.23559 0.15069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88" y="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1" grpId="1" animBg="1"/>
      <p:bldP spid="72" grpId="0" animBg="1"/>
      <p:bldP spid="72" grpId="1" animBg="1"/>
      <p:bldP spid="82" grpId="0" animBg="1"/>
      <p:bldP spid="82" grpId="1" animBg="1"/>
      <p:bldP spid="83" grpId="0" animBg="1"/>
      <p:bldP spid="83" grpId="1" animBg="1"/>
      <p:bldP spid="67" grpId="0" uiExpand="1" build="p"/>
      <p:bldP spid="68" grpId="0"/>
      <p:bldP spid="76" grpId="0"/>
      <p:bldP spid="76" grpId="1"/>
      <p:bldP spid="76" grpId="2"/>
      <p:bldP spid="77" grpId="0"/>
      <p:bldP spid="77" grpId="1"/>
      <p:bldP spid="77" grpId="2"/>
      <p:bldP spid="78" grpId="0"/>
      <p:bldP spid="78" grpId="1"/>
      <p:bldP spid="78" grpId="2"/>
      <p:bldP spid="80" grpId="0"/>
      <p:bldP spid="80" grpId="1"/>
      <p:bldP spid="81" grpId="0"/>
      <p:bldP spid="81" grpId="1"/>
      <p:bldP spid="81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AAA286C2-1571-94A2-B72B-4D086AC2DE99}"/>
              </a:ext>
            </a:extLst>
          </p:cNvPr>
          <p:cNvSpPr/>
          <p:nvPr/>
        </p:nvSpPr>
        <p:spPr>
          <a:xfrm>
            <a:off x="864666" y="2474033"/>
            <a:ext cx="360000" cy="360000"/>
          </a:xfrm>
          <a:prstGeom prst="rect">
            <a:avLst/>
          </a:prstGeom>
          <a:solidFill>
            <a:srgbClr val="FF5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50DEC747-8C5F-4200-9DBE-A615A4A3BE5D}"/>
              </a:ext>
            </a:extLst>
          </p:cNvPr>
          <p:cNvSpPr/>
          <p:nvPr/>
        </p:nvSpPr>
        <p:spPr bwMode="auto">
          <a:xfrm>
            <a:off x="1234210" y="1947470"/>
            <a:ext cx="1074881" cy="396000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FF040C0E-C21B-46DA-9C2E-01816F163DBC}"/>
              </a:ext>
            </a:extLst>
          </p:cNvPr>
          <p:cNvSpPr/>
          <p:nvPr/>
        </p:nvSpPr>
        <p:spPr bwMode="auto">
          <a:xfrm>
            <a:off x="4909748" y="1945488"/>
            <a:ext cx="862979" cy="396000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9D661D53-62E1-4468-82A2-73FD8E65BBBB}"/>
              </a:ext>
            </a:extLst>
          </p:cNvPr>
          <p:cNvSpPr/>
          <p:nvPr/>
        </p:nvSpPr>
        <p:spPr bwMode="auto">
          <a:xfrm>
            <a:off x="1243138" y="2456949"/>
            <a:ext cx="1300429" cy="396000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14F7E189-DC17-4A4C-9C20-939B894F2055}"/>
              </a:ext>
            </a:extLst>
          </p:cNvPr>
          <p:cNvSpPr/>
          <p:nvPr/>
        </p:nvSpPr>
        <p:spPr bwMode="auto">
          <a:xfrm>
            <a:off x="4906509" y="2446108"/>
            <a:ext cx="1318800" cy="396000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6AFB3176-E1B3-EB6D-4F66-243FC675FEFD}"/>
              </a:ext>
            </a:extLst>
          </p:cNvPr>
          <p:cNvSpPr txBox="1"/>
          <p:nvPr/>
        </p:nvSpPr>
        <p:spPr>
          <a:xfrm>
            <a:off x="785812" y="1892215"/>
            <a:ext cx="5698116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4</a:t>
            </a:r>
            <a:r>
              <a:rPr lang="zh-CN" altLang="en-US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			B.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endParaRPr lang="en-US" altLang="zh-TW" sz="2800" b="0" i="0" u="none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 </a:t>
            </a: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			D.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24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5" name="Rectangle 4">
            <a:extLst>
              <a:ext uri="{FF2B5EF4-FFF2-40B4-BE49-F238E27FC236}">
                <a16:creationId xmlns:a16="http://schemas.microsoft.com/office/drawing/2014/main" xmlns="" id="{5834296C-DA2C-44C0-BDD7-7387C659B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1407" y="5335198"/>
            <a:ext cx="11068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120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xmlns="" id="{043BFC9C-AC14-439A-9B7E-BFB871F6DC21}"/>
              </a:ext>
            </a:extLst>
          </p:cNvPr>
          <p:cNvSpPr/>
          <p:nvPr/>
        </p:nvSpPr>
        <p:spPr bwMode="auto">
          <a:xfrm>
            <a:off x="6390461" y="3145461"/>
            <a:ext cx="508069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xmlns="" id="{8A17C462-BDF5-46EB-BBBB-D3693D43CA37}"/>
              </a:ext>
            </a:extLst>
          </p:cNvPr>
          <p:cNvSpPr/>
          <p:nvPr/>
        </p:nvSpPr>
        <p:spPr bwMode="auto">
          <a:xfrm>
            <a:off x="5360247" y="4865637"/>
            <a:ext cx="486372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F120420E-0BE1-700D-B1E4-DF744B9226E1}"/>
              </a:ext>
            </a:extLst>
          </p:cNvPr>
          <p:cNvSpPr txBox="1"/>
          <p:nvPr/>
        </p:nvSpPr>
        <p:spPr>
          <a:xfrm>
            <a:off x="766762" y="904796"/>
            <a:ext cx="79061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兩個數的第五個公倍數是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240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。以下哪一組數可能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是這兩個數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0" name="TextBox 27">
            <a:extLst>
              <a:ext uri="{FF2B5EF4-FFF2-40B4-BE49-F238E27FC236}">
                <a16:creationId xmlns:a16="http://schemas.microsoft.com/office/drawing/2014/main" xmlns="" id="{A74ECC5B-19BE-C14F-8960-2F5705584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095" y="2399672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xmlns="" id="{B16D4F51-6C6E-2706-B340-C0BCADFB4EDB}"/>
              </a:ext>
            </a:extLst>
          </p:cNvPr>
          <p:cNvCxnSpPr/>
          <p:nvPr/>
        </p:nvCxnSpPr>
        <p:spPr>
          <a:xfrm>
            <a:off x="915067" y="1373708"/>
            <a:ext cx="446400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7">
            <a:extLst>
              <a:ext uri="{FF2B5EF4-FFF2-40B4-BE49-F238E27FC236}">
                <a16:creationId xmlns:a16="http://schemas.microsoft.com/office/drawing/2014/main" xmlns="" id="{245A8BB3-2DAA-1DAF-9FFF-08994A5B9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0307" y="3086328"/>
            <a:ext cx="1177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240÷5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xmlns="" id="{E4E3C4E8-6912-E575-5048-211C3C1B2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666" y="3644177"/>
            <a:ext cx="32200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最小公倍數是</a:t>
            </a: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endParaRPr lang="zh-TW" altLang="en-US" sz="280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xmlns="" id="{A4E2D1D0-D3AB-186E-BB94-1BB6C2478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340" y="3072615"/>
            <a:ext cx="45327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這兩個數的最小公倍數是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Rectangle 17">
            <a:extLst>
              <a:ext uri="{FF2B5EF4-FFF2-40B4-BE49-F238E27FC236}">
                <a16:creationId xmlns:a16="http://schemas.microsoft.com/office/drawing/2014/main" xmlns="" id="{9CC47DF2-1B64-4698-8085-289F0FE36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665" y="4232049"/>
            <a:ext cx="32200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最小公倍數是</a:t>
            </a: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</a:t>
            </a:r>
            <a:endParaRPr lang="zh-TW" altLang="en-US" sz="280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xmlns="" id="{637458AA-F823-4771-8C47-6E70635C5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131" y="4801662"/>
            <a:ext cx="31022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最小公倍數是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Rectangle 17">
            <a:extLst>
              <a:ext uri="{FF2B5EF4-FFF2-40B4-BE49-F238E27FC236}">
                <a16:creationId xmlns:a16="http://schemas.microsoft.com/office/drawing/2014/main" xmlns="" id="{C30FFBAB-F5C7-45C5-8A53-6A6148C91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367" y="5345515"/>
            <a:ext cx="31022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最小公倍數是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D027019C-9728-4430-9B4B-110C12BDA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8442" y="3898296"/>
            <a:ext cx="128407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12    16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E450DE48-7E83-4BCD-BAD6-35A436A20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5864" y="4390266"/>
            <a:ext cx="116664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3      4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手繪多邊形: 圖案 35">
            <a:extLst>
              <a:ext uri="{FF2B5EF4-FFF2-40B4-BE49-F238E27FC236}">
                <a16:creationId xmlns:a16="http://schemas.microsoft.com/office/drawing/2014/main" xmlns="" id="{548E22DA-C92B-4F9F-96B1-4AF6F571C3D4}"/>
              </a:ext>
            </a:extLst>
          </p:cNvPr>
          <p:cNvSpPr/>
          <p:nvPr/>
        </p:nvSpPr>
        <p:spPr bwMode="auto">
          <a:xfrm>
            <a:off x="6615028" y="3913937"/>
            <a:ext cx="1476488" cy="432000"/>
          </a:xfrm>
          <a:custGeom>
            <a:avLst/>
            <a:gdLst>
              <a:gd name="connsiteX0" fmla="*/ 0 w 1244009"/>
              <a:gd name="connsiteY0" fmla="*/ 0 h 457200"/>
              <a:gd name="connsiteX1" fmla="*/ 0 w 1244009"/>
              <a:gd name="connsiteY1" fmla="*/ 457200 h 457200"/>
              <a:gd name="connsiteX2" fmla="*/ 1244009 w 1244009"/>
              <a:gd name="connsiteY2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4009" h="457200">
                <a:moveTo>
                  <a:pt x="0" y="0"/>
                </a:moveTo>
                <a:lnTo>
                  <a:pt x="0" y="457200"/>
                </a:lnTo>
                <a:lnTo>
                  <a:pt x="1244009" y="457200"/>
                </a:ln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60513E33-E95F-479A-9CBF-503BD60E2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3081" y="3931014"/>
            <a:ext cx="47613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EC38F72E-2372-42BA-8E90-033654F3E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4693" y="4811979"/>
            <a:ext cx="177670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3D770EDC-44D3-4382-AA04-18594CD63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7972" y="4811979"/>
            <a:ext cx="11068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48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:a16="http://schemas.microsoft.com/office/drawing/2014/main" xmlns="" id="{9FC39DFF-B55D-46DF-AFED-505CC9FEA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8874" y="3086816"/>
            <a:ext cx="11068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48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55291C28-7782-49CA-800B-F03B30A52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2968" y="3900448"/>
            <a:ext cx="128407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20    24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6F5467A0-7EFF-4CF5-99BA-42D57318D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8861" y="4410892"/>
            <a:ext cx="116664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5      6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52" name="手繪多邊形: 圖案 35">
            <a:extLst>
              <a:ext uri="{FF2B5EF4-FFF2-40B4-BE49-F238E27FC236}">
                <a16:creationId xmlns:a16="http://schemas.microsoft.com/office/drawing/2014/main" xmlns="" id="{416DDDE6-9FB7-4222-A812-A30E25D75E7E}"/>
              </a:ext>
            </a:extLst>
          </p:cNvPr>
          <p:cNvSpPr/>
          <p:nvPr/>
        </p:nvSpPr>
        <p:spPr bwMode="auto">
          <a:xfrm>
            <a:off x="6609554" y="3916089"/>
            <a:ext cx="1476488" cy="432000"/>
          </a:xfrm>
          <a:custGeom>
            <a:avLst/>
            <a:gdLst>
              <a:gd name="connsiteX0" fmla="*/ 0 w 1244009"/>
              <a:gd name="connsiteY0" fmla="*/ 0 h 457200"/>
              <a:gd name="connsiteX1" fmla="*/ 0 w 1244009"/>
              <a:gd name="connsiteY1" fmla="*/ 457200 h 457200"/>
              <a:gd name="connsiteX2" fmla="*/ 1244009 w 1244009"/>
              <a:gd name="connsiteY2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4009" h="457200">
                <a:moveTo>
                  <a:pt x="0" y="0"/>
                </a:moveTo>
                <a:lnTo>
                  <a:pt x="0" y="457200"/>
                </a:lnTo>
                <a:lnTo>
                  <a:pt x="1244009" y="457200"/>
                </a:ln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BA1BF70D-6F8E-445B-A60A-5018B418C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2800" y="3931200"/>
            <a:ext cx="47613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FBEF992B-2E12-4C70-8674-B8DD56D01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8128" y="5335198"/>
            <a:ext cx="177670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6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25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75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25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75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"/>
                            </p:stCondLst>
                            <p:childTnLst>
                              <p:par>
                                <p:cTn id="1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9" grpId="0" animBg="1"/>
      <p:bldP spid="49" grpId="1" animBg="1"/>
      <p:bldP spid="55" grpId="0"/>
      <p:bldP spid="55" grpId="1"/>
      <p:bldP spid="56" grpId="0" animBg="1"/>
      <p:bldP spid="56" grpId="1" animBg="1"/>
      <p:bldP spid="57" grpId="0" animBg="1"/>
      <p:bldP spid="57" grpId="1" animBg="1"/>
      <p:bldP spid="30" grpId="0"/>
      <p:bldP spid="2" grpId="0"/>
      <p:bldP spid="2" grpId="1"/>
      <p:bldP spid="3" grpId="0"/>
      <p:bldP spid="12" grpId="0"/>
      <p:bldP spid="12" grpId="1"/>
      <p:bldP spid="20" grpId="0"/>
      <p:bldP spid="21" grpId="0"/>
      <p:bldP spid="22" grpId="0"/>
      <p:bldP spid="35" grpId="0"/>
      <p:bldP spid="35" grpId="1"/>
      <p:bldP spid="36" grpId="0"/>
      <p:bldP spid="36" grpId="1"/>
      <p:bldP spid="38" grpId="0" animBg="1"/>
      <p:bldP spid="38" grpId="1" animBg="1"/>
      <p:bldP spid="40" grpId="0"/>
      <p:bldP spid="40" grpId="1"/>
      <p:bldP spid="46" grpId="0"/>
      <p:bldP spid="46" grpId="1"/>
      <p:bldP spid="47" grpId="0"/>
      <p:bldP spid="47" grpId="1"/>
      <p:bldP spid="48" grpId="0"/>
      <p:bldP spid="48" grpId="1"/>
      <p:bldP spid="50" grpId="0"/>
      <p:bldP spid="50" grpId="1"/>
      <p:bldP spid="51" grpId="0"/>
      <p:bldP spid="51" grpId="1"/>
      <p:bldP spid="52" grpId="0" animBg="1"/>
      <p:bldP spid="52" grpId="1" animBg="1"/>
      <p:bldP spid="53" grpId="0"/>
      <p:bldP spid="53" grpId="1"/>
      <p:bldP spid="54" grpId="0"/>
      <p:bldP spid="54" grpId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4F0EA9F3-E8F7-40C4-AF87-A01B2A97ED81}"/>
              </a:ext>
            </a:extLst>
          </p:cNvPr>
          <p:cNvSpPr/>
          <p:nvPr/>
        </p:nvSpPr>
        <p:spPr bwMode="auto">
          <a:xfrm>
            <a:off x="1438182" y="4270777"/>
            <a:ext cx="6525088" cy="1620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5" name="文字方塊 7">
            <a:extLst>
              <a:ext uri="{FF2B5EF4-FFF2-40B4-BE49-F238E27FC236}">
                <a16:creationId xmlns:a16="http://schemas.microsoft.com/office/drawing/2014/main" xmlns="" id="{BF08D2FB-BC6F-4F64-B4A0-0741A7853D1D}"/>
              </a:ext>
            </a:extLst>
          </p:cNvPr>
          <p:cNvSpPr txBox="1"/>
          <p:nvPr/>
        </p:nvSpPr>
        <p:spPr>
          <a:xfrm>
            <a:off x="7035438" y="4360614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文字方塊 8">
            <a:extLst>
              <a:ext uri="{FF2B5EF4-FFF2-40B4-BE49-F238E27FC236}">
                <a16:creationId xmlns:a16="http://schemas.microsoft.com/office/drawing/2014/main" xmlns="" id="{7CDF7224-7A86-4A2F-927B-92CDF2DA1C4E}"/>
              </a:ext>
            </a:extLst>
          </p:cNvPr>
          <p:cNvSpPr txBox="1"/>
          <p:nvPr/>
        </p:nvSpPr>
        <p:spPr>
          <a:xfrm>
            <a:off x="1828512" y="4364310"/>
            <a:ext cx="1749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26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4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9" name="文字方塊 9">
            <a:extLst>
              <a:ext uri="{FF2B5EF4-FFF2-40B4-BE49-F238E27FC236}">
                <a16:creationId xmlns:a16="http://schemas.microsoft.com/office/drawing/2014/main" xmlns="" id="{A6353065-61EE-4F65-B1A7-2860C5E3AE6E}"/>
              </a:ext>
            </a:extLst>
          </p:cNvPr>
          <p:cNvSpPr txBox="1"/>
          <p:nvPr/>
        </p:nvSpPr>
        <p:spPr>
          <a:xfrm>
            <a:off x="7035438" y="4851947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1" name="文字方塊 27">
            <a:extLst>
              <a:ext uri="{FF2B5EF4-FFF2-40B4-BE49-F238E27FC236}">
                <a16:creationId xmlns:a16="http://schemas.microsoft.com/office/drawing/2014/main" xmlns="" id="{A238F701-A237-43C7-984C-FDB7C9ACD122}"/>
              </a:ext>
            </a:extLst>
          </p:cNvPr>
          <p:cNvSpPr txBox="1"/>
          <p:nvPr/>
        </p:nvSpPr>
        <p:spPr>
          <a:xfrm>
            <a:off x="1562180" y="4855883"/>
            <a:ext cx="1451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= 2080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文字方塊 28">
            <a:extLst>
              <a:ext uri="{FF2B5EF4-FFF2-40B4-BE49-F238E27FC236}">
                <a16:creationId xmlns:a16="http://schemas.microsoft.com/office/drawing/2014/main" xmlns="" id="{B2AAB8BB-7F1C-4716-A6E5-91DB5EC6B985}"/>
              </a:ext>
            </a:extLst>
          </p:cNvPr>
          <p:cNvSpPr txBox="1"/>
          <p:nvPr/>
        </p:nvSpPr>
        <p:spPr>
          <a:xfrm>
            <a:off x="1562181" y="5294189"/>
            <a:ext cx="4840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這個坐墊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的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體積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是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2080cm</a:t>
            </a:r>
            <a:r>
              <a:rPr lang="en-US" altLang="zh-CN" sz="2800" baseline="30000" dirty="0">
                <a:solidFill>
                  <a:srgbClr val="FF0000"/>
                </a:solidFill>
                <a:ea typeface="標楷體" panose="03000509000000000000" pitchFamily="65" charset="-120"/>
              </a:rPr>
              <a:t>³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37C50844-D9FF-7FDA-B3E5-2DD20BB15088}"/>
              </a:ext>
            </a:extLst>
          </p:cNvPr>
          <p:cNvSpPr txBox="1"/>
          <p:nvPr/>
        </p:nvSpPr>
        <p:spPr>
          <a:xfrm>
            <a:off x="766761" y="904796"/>
            <a:ext cx="4696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太太想購買坐墊和盤墊。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F572ED5-AED5-7C14-354F-8416A3C32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6FF30F1C-1FF3-B460-50D4-4BA3A5645C46}"/>
              </a:ext>
            </a:extLst>
          </p:cNvPr>
          <p:cNvSpPr txBox="1"/>
          <p:nvPr/>
        </p:nvSpPr>
        <p:spPr>
          <a:xfrm>
            <a:off x="1343816" y="3301292"/>
            <a:ext cx="7228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上圖是李太太買的其中一個坐墊。這個坐墊的體積是多少？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E4AB146D-FC5F-0C2E-E63B-3238C5BB6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3301292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3BAE650F-DF20-27B7-D8EC-A5516913E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9472" y="2913653"/>
            <a:ext cx="3470203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長方體的體積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闊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高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C50B4648-984C-48E4-BD52-0DDBFB4808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50369" y="1592739"/>
            <a:ext cx="3238500" cy="1247775"/>
          </a:xfrm>
          <a:prstGeom prst="rect">
            <a:avLst/>
          </a:prstGeom>
        </p:spPr>
      </p:pic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04B3A260-0ABD-4FFA-9000-7270FF5D2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173" y="2718772"/>
            <a:ext cx="84092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26cm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B360AB5C-2E53-4E7D-B055-EC51EB386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0858" y="2262007"/>
            <a:ext cx="84092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20cm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F70D3F05-C17A-4BDA-B313-15C250132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3198" y="1669898"/>
            <a:ext cx="68400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4cm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xmlns="" id="{B1C9B74C-B5E5-4FB0-A6F4-E6540A499A9C}"/>
              </a:ext>
            </a:extLst>
          </p:cNvPr>
          <p:cNvSpPr/>
          <p:nvPr/>
        </p:nvSpPr>
        <p:spPr bwMode="auto">
          <a:xfrm>
            <a:off x="3501618" y="2806837"/>
            <a:ext cx="648000" cy="252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xmlns="" id="{FD7A6461-2ED4-47C2-B5BE-7B1A46F1E9A2}"/>
              </a:ext>
            </a:extLst>
          </p:cNvPr>
          <p:cNvSpPr/>
          <p:nvPr/>
        </p:nvSpPr>
        <p:spPr bwMode="auto">
          <a:xfrm>
            <a:off x="5319367" y="2335743"/>
            <a:ext cx="648000" cy="252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xmlns="" id="{424B30E7-D690-48A0-B968-5BEA376EC020}"/>
              </a:ext>
            </a:extLst>
          </p:cNvPr>
          <p:cNvSpPr/>
          <p:nvPr/>
        </p:nvSpPr>
        <p:spPr bwMode="auto">
          <a:xfrm>
            <a:off x="5544034" y="1754996"/>
            <a:ext cx="540000" cy="252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631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uiExpand="1" build="p"/>
      <p:bldP spid="47" grpId="0"/>
      <p:bldP spid="49" grpId="0" uiExpand="1" build="p"/>
      <p:bldP spid="51" grpId="0"/>
      <p:bldP spid="53" grpId="0"/>
      <p:bldP spid="17" grpId="0" animBg="1"/>
      <p:bldP spid="1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>
            <a:extLst>
              <a:ext uri="{FF2B5EF4-FFF2-40B4-BE49-F238E27FC236}">
                <a16:creationId xmlns:a16="http://schemas.microsoft.com/office/drawing/2014/main" xmlns="" id="{2353C49D-D9F6-4D00-AE90-5CD1EC388DF4}"/>
              </a:ext>
            </a:extLst>
          </p:cNvPr>
          <p:cNvSpPr/>
          <p:nvPr/>
        </p:nvSpPr>
        <p:spPr bwMode="auto">
          <a:xfrm>
            <a:off x="2080487" y="1998577"/>
            <a:ext cx="941009" cy="413784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CA9DAAFD-B874-42E8-BBD7-36BCD2805862}"/>
              </a:ext>
            </a:extLst>
          </p:cNvPr>
          <p:cNvSpPr/>
          <p:nvPr/>
        </p:nvSpPr>
        <p:spPr bwMode="auto">
          <a:xfrm>
            <a:off x="3510002" y="3453653"/>
            <a:ext cx="1340294" cy="413784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430116D5-0979-43DD-B249-FEC1C7FB5BD9}"/>
              </a:ext>
            </a:extLst>
          </p:cNvPr>
          <p:cNvSpPr/>
          <p:nvPr/>
        </p:nvSpPr>
        <p:spPr bwMode="auto">
          <a:xfrm>
            <a:off x="7187978" y="3450369"/>
            <a:ext cx="1160685" cy="413784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5B4A4852-0102-4001-8358-7D3589B364AE}"/>
              </a:ext>
            </a:extLst>
          </p:cNvPr>
          <p:cNvSpPr/>
          <p:nvPr/>
        </p:nvSpPr>
        <p:spPr bwMode="auto">
          <a:xfrm>
            <a:off x="5987333" y="2906177"/>
            <a:ext cx="2154804" cy="413784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668E5D44-278F-4434-AAD2-431B02A6A12A}"/>
              </a:ext>
            </a:extLst>
          </p:cNvPr>
          <p:cNvSpPr/>
          <p:nvPr/>
        </p:nvSpPr>
        <p:spPr bwMode="auto">
          <a:xfrm>
            <a:off x="5161723" y="3460345"/>
            <a:ext cx="571167" cy="413784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文字方塊 2">
            <a:extLst>
              <a:ext uri="{FF2B5EF4-FFF2-40B4-BE49-F238E27FC236}">
                <a16:creationId xmlns:a16="http://schemas.microsoft.com/office/drawing/2014/main" xmlns="" id="{67E04D3B-A730-4213-8B59-FAF09C175DDC}"/>
              </a:ext>
            </a:extLst>
          </p:cNvPr>
          <p:cNvSpPr txBox="1"/>
          <p:nvPr/>
        </p:nvSpPr>
        <p:spPr>
          <a:xfrm>
            <a:off x="766761" y="904796"/>
            <a:ext cx="4696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太太想購買坐墊和盤墊。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B3CF43F-8C00-513D-CEBC-7F033FD82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43004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93CABEB5-2C1A-4E7F-C04D-1B83FFE1F1F3}"/>
              </a:ext>
            </a:extLst>
          </p:cNvPr>
          <p:cNvSpPr txBox="1"/>
          <p:nvPr/>
        </p:nvSpPr>
        <p:spPr>
          <a:xfrm>
            <a:off x="1343816" y="4276156"/>
            <a:ext cx="70842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太太購買了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個坐墊和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個直徑各是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10.4cm</a:t>
            </a: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的盤墊。根據上表，她須付款多少？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[4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43C980A5-EFCA-91D4-9C17-91073A025520}"/>
              </a:ext>
            </a:extLst>
          </p:cNvPr>
          <p:cNvSpPr/>
          <p:nvPr/>
        </p:nvSpPr>
        <p:spPr bwMode="auto">
          <a:xfrm>
            <a:off x="1438181" y="4273012"/>
            <a:ext cx="6953343" cy="1620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6CFF4F5A-80B9-AAF0-41B4-2AEEBA058717}"/>
              </a:ext>
            </a:extLst>
          </p:cNvPr>
          <p:cNvSpPr txBox="1"/>
          <p:nvPr/>
        </p:nvSpPr>
        <p:spPr>
          <a:xfrm>
            <a:off x="7473588" y="4416687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18F46800-C26E-9A10-6664-D6C8A87DFC55}"/>
              </a:ext>
            </a:extLst>
          </p:cNvPr>
          <p:cNvSpPr txBox="1"/>
          <p:nvPr/>
        </p:nvSpPr>
        <p:spPr>
          <a:xfrm>
            <a:off x="1970393" y="4350646"/>
            <a:ext cx="1393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35.9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BCD9D427-4825-752E-8173-ECCDB697FD5B}"/>
              </a:ext>
            </a:extLst>
          </p:cNvPr>
          <p:cNvSpPr txBox="1"/>
          <p:nvPr/>
        </p:nvSpPr>
        <p:spPr>
          <a:xfrm>
            <a:off x="7473588" y="4908020"/>
            <a:ext cx="95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2A06E7FD-0986-1869-5C56-0DF061003582}"/>
              </a:ext>
            </a:extLst>
          </p:cNvPr>
          <p:cNvSpPr txBox="1"/>
          <p:nvPr/>
        </p:nvSpPr>
        <p:spPr>
          <a:xfrm>
            <a:off x="1628487" y="4820577"/>
            <a:ext cx="1419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= 146.8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4164B7F6-5B99-23B9-B6D4-C559DFD2C8AA}"/>
              </a:ext>
            </a:extLst>
          </p:cNvPr>
          <p:cNvSpPr txBox="1"/>
          <p:nvPr/>
        </p:nvSpPr>
        <p:spPr>
          <a:xfrm>
            <a:off x="1562181" y="5280525"/>
            <a:ext cx="3144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她須付款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$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146.8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aphicFrame>
        <p:nvGraphicFramePr>
          <p:cNvPr id="11" name="表格 24">
            <a:extLst>
              <a:ext uri="{FF2B5EF4-FFF2-40B4-BE49-F238E27FC236}">
                <a16:creationId xmlns:a16="http://schemas.microsoft.com/office/drawing/2014/main" xmlns="" id="{37B815D7-43C9-4B5B-B8E0-A61A055CDA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299402"/>
              </p:ext>
            </p:extLst>
          </p:nvPr>
        </p:nvGraphicFramePr>
        <p:xfrm>
          <a:off x="985962" y="1514203"/>
          <a:ext cx="716412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335">
                  <a:extLst>
                    <a:ext uri="{9D8B030D-6E8A-4147-A177-3AD203B41FA5}">
                      <a16:colId xmlns:a16="http://schemas.microsoft.com/office/drawing/2014/main" xmlns="" val="3419764116"/>
                    </a:ext>
                  </a:extLst>
                </a:gridCol>
                <a:gridCol w="1174164">
                  <a:extLst>
                    <a:ext uri="{9D8B030D-6E8A-4147-A177-3AD203B41FA5}">
                      <a16:colId xmlns:a16="http://schemas.microsoft.com/office/drawing/2014/main" xmlns="" val="2772211854"/>
                    </a:ext>
                  </a:extLst>
                </a:gridCol>
                <a:gridCol w="2750222">
                  <a:extLst>
                    <a:ext uri="{9D8B030D-6E8A-4147-A177-3AD203B41FA5}">
                      <a16:colId xmlns:a16="http://schemas.microsoft.com/office/drawing/2014/main" xmlns="" val="2396131974"/>
                    </a:ext>
                  </a:extLst>
                </a:gridCol>
                <a:gridCol w="1174163">
                  <a:extLst>
                    <a:ext uri="{9D8B030D-6E8A-4147-A177-3AD203B41FA5}">
                      <a16:colId xmlns:a16="http://schemas.microsoft.com/office/drawing/2014/main" xmlns="" val="2094966475"/>
                    </a:ext>
                  </a:extLst>
                </a:gridCol>
                <a:gridCol w="1103241">
                  <a:extLst>
                    <a:ext uri="{9D8B030D-6E8A-4147-A177-3AD203B41FA5}">
                      <a16:colId xmlns:a16="http://schemas.microsoft.com/office/drawing/2014/main" xmlns="" val="4257538023"/>
                    </a:ext>
                  </a:extLst>
                </a:gridCol>
              </a:tblGrid>
              <a:tr h="4086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坐墊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售價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盤墊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售價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01405134"/>
                  </a:ext>
                </a:extLst>
              </a:tr>
              <a:tr h="4086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$35.9</a:t>
                      </a: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8cm</a:t>
                      </a: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$5.2</a:t>
                      </a: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34368847"/>
                  </a:ext>
                </a:extLst>
              </a:tr>
              <a:tr h="4086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每個的直徑不超過</a:t>
                      </a: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10cm</a:t>
                      </a: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$9.5</a:t>
                      </a: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9655977"/>
                  </a:ext>
                </a:extLst>
              </a:tr>
              <a:tr h="4086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zh-CN" altLang="en-US" sz="2400" b="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12cm</a:t>
                      </a: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$12.5</a:t>
                      </a:r>
                      <a:endParaRPr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73637351"/>
                  </a:ext>
                </a:extLst>
              </a:tr>
            </a:tbl>
          </a:graphicData>
        </a:graphic>
      </p:graphicFrame>
      <p:sp>
        <p:nvSpPr>
          <p:cNvPr id="29" name="文字方塊 6">
            <a:extLst>
              <a:ext uri="{FF2B5EF4-FFF2-40B4-BE49-F238E27FC236}">
                <a16:creationId xmlns:a16="http://schemas.microsoft.com/office/drawing/2014/main" xmlns="" id="{DF63FA5C-A8B4-4F64-88B2-D0792C7435B1}"/>
              </a:ext>
            </a:extLst>
          </p:cNvPr>
          <p:cNvSpPr txBox="1"/>
          <p:nvPr/>
        </p:nvSpPr>
        <p:spPr>
          <a:xfrm>
            <a:off x="1343816" y="3396707"/>
            <a:ext cx="7228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太太購買了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個坐墊和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個直徑各是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10.4cm</a:t>
            </a:r>
          </a:p>
          <a:p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的盤墊。根據上表，她須付款多少？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CN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52FD78AE-3048-4107-B641-536A6C14A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6" y="339670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3" name="文字方塊 5">
            <a:extLst>
              <a:ext uri="{FF2B5EF4-FFF2-40B4-BE49-F238E27FC236}">
                <a16:creationId xmlns:a16="http://schemas.microsoft.com/office/drawing/2014/main" xmlns="" id="{8FF1C431-0B82-4A28-8EAD-578F595E7626}"/>
              </a:ext>
            </a:extLst>
          </p:cNvPr>
          <p:cNvSpPr txBox="1"/>
          <p:nvPr/>
        </p:nvSpPr>
        <p:spPr>
          <a:xfrm>
            <a:off x="3141812" y="4350646"/>
            <a:ext cx="1708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12.5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6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F269B4CC-47E3-423B-9AF3-6D1D0D331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535" y="3885520"/>
            <a:ext cx="137256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超過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10cm</a:t>
            </a:r>
          </a:p>
        </p:txBody>
      </p:sp>
    </p:spTree>
    <p:extLst>
      <p:ext uri="{BB962C8B-B14F-4D97-AF65-F5344CB8AC3E}">
        <p14:creationId xmlns:p14="http://schemas.microsoft.com/office/powerpoint/2010/main" val="2583498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32" grpId="0" animBg="1"/>
      <p:bldP spid="32" grpId="1" animBg="1"/>
      <p:bldP spid="34" grpId="0" animBg="1"/>
      <p:bldP spid="34" grpId="1" animBg="1"/>
      <p:bldP spid="36" grpId="0" animBg="1"/>
      <p:bldP spid="36" grpId="1" animBg="1"/>
      <p:bldP spid="37" grpId="0" animBg="1"/>
      <p:bldP spid="37" grpId="1" animBg="1"/>
      <p:bldP spid="5" grpId="0" uiExpand="1" build="p"/>
      <p:bldP spid="6" grpId="0"/>
      <p:bldP spid="7" grpId="0" uiExpand="1" build="p"/>
      <p:bldP spid="8" grpId="0"/>
      <p:bldP spid="9" grpId="0"/>
      <p:bldP spid="33" grpId="0"/>
      <p:bldP spid="35" grpId="0"/>
      <p:bldP spid="35" grpId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36800" y="2743200"/>
            <a:ext cx="43200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 dirty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全卷完</a:t>
            </a:r>
            <a:endParaRPr kumimoji="1" lang="en-US" sz="9600" b="1" i="0" u="none" strike="noStrike" kern="10" cap="none" spc="0" normalizeH="0" baseline="0" noProof="0" dirty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AE20AECA-78E3-48C2-9AB4-4D22D7F87014}"/>
              </a:ext>
            </a:extLst>
          </p:cNvPr>
          <p:cNvSpPr/>
          <p:nvPr/>
        </p:nvSpPr>
        <p:spPr bwMode="auto">
          <a:xfrm>
            <a:off x="5123860" y="1086613"/>
            <a:ext cx="1188000" cy="432000"/>
          </a:xfrm>
          <a:prstGeom prst="rect">
            <a:avLst/>
          </a:prstGeom>
          <a:solidFill>
            <a:srgbClr val="FFD9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xmlns="" id="{A112A3FD-D65C-4992-9483-27640A2667DA}"/>
              </a:ext>
            </a:extLst>
          </p:cNvPr>
          <p:cNvSpPr/>
          <p:nvPr/>
        </p:nvSpPr>
        <p:spPr bwMode="auto">
          <a:xfrm>
            <a:off x="1219666" y="928051"/>
            <a:ext cx="612000" cy="716786"/>
          </a:xfrm>
          <a:prstGeom prst="rect">
            <a:avLst/>
          </a:prstGeom>
          <a:solidFill>
            <a:srgbClr val="FFD9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5F3FC84A-D2A5-BEC4-C15A-5E6ACE743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10190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xmlns="" id="{F3F13EFD-5E5F-E026-C77D-7DD98E36FF9C}"/>
              </a:ext>
            </a:extLst>
          </p:cNvPr>
          <p:cNvSpPr txBox="1"/>
          <p:nvPr/>
        </p:nvSpPr>
        <p:spPr>
          <a:xfrm>
            <a:off x="766762" y="1019096"/>
            <a:ext cx="646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    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這個數中包含多少個「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0.02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」？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3" name="群組 42">
            <a:extLst>
              <a:ext uri="{FF2B5EF4-FFF2-40B4-BE49-F238E27FC236}">
                <a16:creationId xmlns:a16="http://schemas.microsoft.com/office/drawing/2014/main" xmlns="" id="{FF8BDBA9-AC3F-7539-ABEF-CE1246993241}"/>
              </a:ext>
            </a:extLst>
          </p:cNvPr>
          <p:cNvGrpSpPr/>
          <p:nvPr/>
        </p:nvGrpSpPr>
        <p:grpSpPr>
          <a:xfrm>
            <a:off x="1438102" y="885091"/>
            <a:ext cx="486930" cy="861774"/>
            <a:chOff x="741795" y="1580804"/>
            <a:chExt cx="486930" cy="861774"/>
          </a:xfrm>
        </p:grpSpPr>
        <p:sp>
          <p:nvSpPr>
            <p:cNvPr id="37" name="Rectangle 4">
              <a:extLst>
                <a:ext uri="{FF2B5EF4-FFF2-40B4-BE49-F238E27FC236}">
                  <a16:creationId xmlns:a16="http://schemas.microsoft.com/office/drawing/2014/main" xmlns="" id="{97284D40-7E9E-32B9-B2F9-CCD2D8DCE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110" y="1580804"/>
              <a:ext cx="484615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2</a:t>
              </a:r>
            </a:p>
            <a:p>
              <a:pPr marL="0" marR="0" lvl="0" indent="0" algn="l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5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41" name="直線接點 40">
              <a:extLst>
                <a:ext uri="{FF2B5EF4-FFF2-40B4-BE49-F238E27FC236}">
                  <a16:creationId xmlns:a16="http://schemas.microsoft.com/office/drawing/2014/main" xmlns="" id="{8ACCB943-B82E-0351-1B17-D3322B431345}"/>
                </a:ext>
              </a:extLst>
            </p:cNvPr>
            <p:cNvCxnSpPr/>
            <p:nvPr/>
          </p:nvCxnSpPr>
          <p:spPr bwMode="auto">
            <a:xfrm>
              <a:off x="741795" y="1994844"/>
              <a:ext cx="36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46" name="Rectangle 2">
            <a:extLst>
              <a:ext uri="{FF2B5EF4-FFF2-40B4-BE49-F238E27FC236}">
                <a16:creationId xmlns:a16="http://schemas.microsoft.com/office/drawing/2014/main" xmlns="" id="{D51BB4E8-85C2-357E-1CDD-41411B40B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7238" y="181292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48" name="Text Box 27">
            <a:extLst>
              <a:ext uri="{FF2B5EF4-FFF2-40B4-BE49-F238E27FC236}">
                <a16:creationId xmlns:a16="http://schemas.microsoft.com/office/drawing/2014/main" xmlns="" id="{89246BAB-CDA4-7AB2-6B8E-5A0F9F91D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1736725"/>
            <a:ext cx="5815012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A. 240			B. 120 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C. 24 			D. 12</a:t>
            </a:r>
          </a:p>
        </p:txBody>
      </p:sp>
      <p:sp>
        <p:nvSpPr>
          <p:cNvPr id="50" name="TextBox 27">
            <a:extLst>
              <a:ext uri="{FF2B5EF4-FFF2-40B4-BE49-F238E27FC236}">
                <a16:creationId xmlns:a16="http://schemas.microsoft.com/office/drawing/2014/main" xmlns="" id="{3C5470A3-9F6E-EECD-6F0A-C54983ED5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1350" y="175895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7" name="Rectangle 403">
            <a:extLst>
              <a:ext uri="{FF2B5EF4-FFF2-40B4-BE49-F238E27FC236}">
                <a16:creationId xmlns:a16="http://schemas.microsoft.com/office/drawing/2014/main" xmlns="" id="{FFC646D0-BED5-2D34-0C49-D64633C1D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588" y="3808413"/>
            <a:ext cx="20494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2.4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0.02</a:t>
            </a:r>
          </a:p>
        </p:txBody>
      </p:sp>
      <p:sp>
        <p:nvSpPr>
          <p:cNvPr id="59" name="Rectangle 403">
            <a:extLst>
              <a:ext uri="{FF2B5EF4-FFF2-40B4-BE49-F238E27FC236}">
                <a16:creationId xmlns:a16="http://schemas.microsoft.com/office/drawing/2014/main" xmlns="" id="{FC69404E-91D7-E17B-6647-86912334F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5028" y="3808413"/>
            <a:ext cx="1600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 120</a:t>
            </a: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3F51C934-7B64-8621-15C5-06ECB6011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4200" y="3505200"/>
            <a:ext cx="3816350" cy="830997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FFCC"/>
              </a:gs>
              <a:gs pos="100000">
                <a:srgbClr val="FFCC6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題目需先把分數化為小數，再進行計算</a:t>
            </a:r>
            <a:r>
              <a:rPr lang="zh-CN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pic>
        <p:nvPicPr>
          <p:cNvPr id="61" name="Picture 24" descr="e-BookBtn-yellow">
            <a:extLst>
              <a:ext uri="{FF2B5EF4-FFF2-40B4-BE49-F238E27FC236}">
                <a16:creationId xmlns:a16="http://schemas.microsoft.com/office/drawing/2014/main" xmlns="" id="{8E67BCB1-C178-884D-DE68-6C732E086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200" y="3048000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7" name="群組 66">
            <a:extLst>
              <a:ext uri="{FF2B5EF4-FFF2-40B4-BE49-F238E27FC236}">
                <a16:creationId xmlns:a16="http://schemas.microsoft.com/office/drawing/2014/main" xmlns="" id="{ADD9FF85-2840-7D3E-4CC0-E3ADC27138F2}"/>
              </a:ext>
            </a:extLst>
          </p:cNvPr>
          <p:cNvGrpSpPr/>
          <p:nvPr/>
        </p:nvGrpSpPr>
        <p:grpSpPr>
          <a:xfrm>
            <a:off x="1007270" y="2914650"/>
            <a:ext cx="1870262" cy="873125"/>
            <a:chOff x="1007270" y="2914650"/>
            <a:chExt cx="1870262" cy="873125"/>
          </a:xfrm>
        </p:grpSpPr>
        <p:sp>
          <p:nvSpPr>
            <p:cNvPr id="52" name="Rectangle 403">
              <a:extLst>
                <a:ext uri="{FF2B5EF4-FFF2-40B4-BE49-F238E27FC236}">
                  <a16:creationId xmlns:a16="http://schemas.microsoft.com/office/drawing/2014/main" xmlns="" id="{E608C343-52F3-07BB-7019-03DCD426A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1488" y="3087688"/>
              <a:ext cx="1136044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20000"/>
                </a:spcAft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=</a:t>
              </a:r>
              <a:r>
                <a:rPr lang="zh-TW" altLang="en-US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 </a:t>
              </a: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2.4</a:t>
              </a:r>
              <a:endParaRPr lang="en-US" altLang="zh-TW" sz="1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62" name="组合 6">
              <a:extLst>
                <a:ext uri="{FF2B5EF4-FFF2-40B4-BE49-F238E27FC236}">
                  <a16:creationId xmlns:a16="http://schemas.microsoft.com/office/drawing/2014/main" xmlns="" id="{91791F59-AE10-7BEA-C7DA-B4FB01A9B3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35088" y="2914650"/>
              <a:ext cx="457200" cy="873125"/>
              <a:chOff x="1116624" y="2895600"/>
              <a:chExt cx="457200" cy="873125"/>
            </a:xfrm>
          </p:grpSpPr>
          <p:sp>
            <p:nvSpPr>
              <p:cNvPr id="63" name="Text Box 174">
                <a:extLst>
                  <a:ext uri="{FF2B5EF4-FFF2-40B4-BE49-F238E27FC236}">
                    <a16:creationId xmlns:a16="http://schemas.microsoft.com/office/drawing/2014/main" xmlns="" id="{2D126458-97F2-B0EE-CD68-F94DCE562C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6624" y="3249613"/>
                <a:ext cx="392113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800" dirty="0">
                    <a:solidFill>
                      <a:srgbClr val="0000FF"/>
                    </a:solidFill>
                    <a:cs typeface="Arial" panose="020B0604020202020204" pitchFamily="34" charset="0"/>
                  </a:rPr>
                  <a:t>5</a:t>
                </a:r>
                <a:endParaRPr lang="en-US" altLang="zh-TW" sz="2800" dirty="0">
                  <a:solidFill>
                    <a:srgbClr val="0000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64" name="Text Box 175">
                <a:extLst>
                  <a:ext uri="{FF2B5EF4-FFF2-40B4-BE49-F238E27FC236}">
                    <a16:creationId xmlns:a16="http://schemas.microsoft.com/office/drawing/2014/main" xmlns="" id="{46380FDD-F8B6-BB3D-225B-FE6D4694B1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37262" y="2895600"/>
                <a:ext cx="436562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  <a:cs typeface="Arial" panose="020B0604020202020204" pitchFamily="34" charset="0"/>
                    <a:sym typeface="Wingdings" panose="05000000000000000000" pitchFamily="2" charset="2"/>
                  </a:rPr>
                  <a:t>2</a:t>
                </a:r>
              </a:p>
            </p:txBody>
          </p:sp>
          <p:sp>
            <p:nvSpPr>
              <p:cNvPr id="65" name="Line 176">
                <a:extLst>
                  <a:ext uri="{FF2B5EF4-FFF2-40B4-BE49-F238E27FC236}">
                    <a16:creationId xmlns:a16="http://schemas.microsoft.com/office/drawing/2014/main" xmlns="" id="{7C293020-2216-F8C6-82CA-FB13B2B4B6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28713" y="3330575"/>
                <a:ext cx="381000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66" name="Rectangle 403">
              <a:extLst>
                <a:ext uri="{FF2B5EF4-FFF2-40B4-BE49-F238E27FC236}">
                  <a16:creationId xmlns:a16="http://schemas.microsoft.com/office/drawing/2014/main" xmlns="" id="{C8511F02-4F02-499D-0767-0586F717C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7270" y="3099564"/>
              <a:ext cx="449262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7178675" algn="l"/>
                </a:tabLst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7178675" algn="l"/>
                </a:tabLst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Aft>
                  <a:spcPct val="20000"/>
                </a:spcAft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2</a:t>
              </a:r>
              <a:endParaRPr lang="en-US" altLang="zh-TW" sz="1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3" grpId="0" animBg="1"/>
      <p:bldP spid="23" grpId="1" animBg="1"/>
      <p:bldP spid="46" grpId="0" animBg="1"/>
      <p:bldP spid="50" grpId="0"/>
      <p:bldP spid="57" grpId="0"/>
      <p:bldP spid="57" grpId="1"/>
      <p:bldP spid="59" grpId="0"/>
      <p:bldP spid="59" grpId="1"/>
      <p:bldP spid="60" grpId="0" animBg="1" autoUpdateAnimBg="0"/>
      <p:bldP spid="6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矩形 75">
            <a:extLst>
              <a:ext uri="{FF2B5EF4-FFF2-40B4-BE49-F238E27FC236}">
                <a16:creationId xmlns:a16="http://schemas.microsoft.com/office/drawing/2014/main" xmlns="" id="{EF925180-00A6-4111-9195-9BA7251E5EBE}"/>
              </a:ext>
            </a:extLst>
          </p:cNvPr>
          <p:cNvSpPr/>
          <p:nvPr/>
        </p:nvSpPr>
        <p:spPr bwMode="auto">
          <a:xfrm>
            <a:off x="1349913" y="1987352"/>
            <a:ext cx="263609" cy="432000"/>
          </a:xfrm>
          <a:prstGeom prst="rect">
            <a:avLst/>
          </a:prstGeom>
          <a:solidFill>
            <a:srgbClr val="FFA7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0" name="矩形 89">
            <a:extLst>
              <a:ext uri="{FF2B5EF4-FFF2-40B4-BE49-F238E27FC236}">
                <a16:creationId xmlns:a16="http://schemas.microsoft.com/office/drawing/2014/main" xmlns="" id="{699E1E81-FF78-4D97-B6CD-12B1ED184AD4}"/>
              </a:ext>
            </a:extLst>
          </p:cNvPr>
          <p:cNvSpPr/>
          <p:nvPr/>
        </p:nvSpPr>
        <p:spPr bwMode="auto">
          <a:xfrm>
            <a:off x="4991883" y="1987352"/>
            <a:ext cx="263609" cy="432000"/>
          </a:xfrm>
          <a:prstGeom prst="rect">
            <a:avLst/>
          </a:prstGeom>
          <a:solidFill>
            <a:srgbClr val="FFA7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7" name="矩形 96">
            <a:extLst>
              <a:ext uri="{FF2B5EF4-FFF2-40B4-BE49-F238E27FC236}">
                <a16:creationId xmlns:a16="http://schemas.microsoft.com/office/drawing/2014/main" xmlns="" id="{DDCCB74E-996D-46D9-BBDF-3775ED93D64E}"/>
              </a:ext>
            </a:extLst>
          </p:cNvPr>
          <p:cNvSpPr/>
          <p:nvPr/>
        </p:nvSpPr>
        <p:spPr bwMode="auto">
          <a:xfrm>
            <a:off x="1349912" y="2474110"/>
            <a:ext cx="263609" cy="414175"/>
          </a:xfrm>
          <a:prstGeom prst="rect">
            <a:avLst/>
          </a:prstGeom>
          <a:solidFill>
            <a:srgbClr val="FFA7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8" name="矩形 97">
            <a:extLst>
              <a:ext uri="{FF2B5EF4-FFF2-40B4-BE49-F238E27FC236}">
                <a16:creationId xmlns:a16="http://schemas.microsoft.com/office/drawing/2014/main" xmlns="" id="{D0A1E2E3-8681-4F94-866D-9306198468E8}"/>
              </a:ext>
            </a:extLst>
          </p:cNvPr>
          <p:cNvSpPr/>
          <p:nvPr/>
        </p:nvSpPr>
        <p:spPr bwMode="auto">
          <a:xfrm>
            <a:off x="4991882" y="2486043"/>
            <a:ext cx="263609" cy="414175"/>
          </a:xfrm>
          <a:prstGeom prst="rect">
            <a:avLst/>
          </a:prstGeom>
          <a:solidFill>
            <a:srgbClr val="FFA7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33DE2C8D-C399-46B3-2D36-2F1417298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272" y="2524092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C428E25F-374D-0869-2DCD-205CD96300AA}"/>
              </a:ext>
            </a:extLst>
          </p:cNvPr>
          <p:cNvSpPr txBox="1"/>
          <p:nvPr/>
        </p:nvSpPr>
        <p:spPr>
          <a:xfrm>
            <a:off x="841228" y="1943021"/>
            <a:ext cx="5725035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A. 3			         B. 5</a:t>
            </a:r>
          </a:p>
          <a:p>
            <a:pPr>
              <a:spcAft>
                <a:spcPts val="6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C. 7			         D. 9</a:t>
            </a:r>
            <a:r>
              <a:rPr lang="en-US" altLang="zh-TW" sz="2800" b="0" i="0" u="none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9" name="矩形 98">
            <a:extLst>
              <a:ext uri="{FF2B5EF4-FFF2-40B4-BE49-F238E27FC236}">
                <a16:creationId xmlns:a16="http://schemas.microsoft.com/office/drawing/2014/main" xmlns="" id="{39C1240B-D242-4EFC-ABE3-D396D08FB98D}"/>
              </a:ext>
            </a:extLst>
          </p:cNvPr>
          <p:cNvSpPr/>
          <p:nvPr/>
        </p:nvSpPr>
        <p:spPr bwMode="auto">
          <a:xfrm>
            <a:off x="847622" y="960181"/>
            <a:ext cx="720000" cy="36576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0" name="矩形 99">
            <a:extLst>
              <a:ext uri="{FF2B5EF4-FFF2-40B4-BE49-F238E27FC236}">
                <a16:creationId xmlns:a16="http://schemas.microsoft.com/office/drawing/2014/main" xmlns="" id="{3FE4B9DC-3D23-45C9-AAE1-5131D108732B}"/>
              </a:ext>
            </a:extLst>
          </p:cNvPr>
          <p:cNvSpPr/>
          <p:nvPr/>
        </p:nvSpPr>
        <p:spPr bwMode="auto">
          <a:xfrm>
            <a:off x="4865653" y="973192"/>
            <a:ext cx="1165429" cy="36576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1" name="矩形 100">
            <a:extLst>
              <a:ext uri="{FF2B5EF4-FFF2-40B4-BE49-F238E27FC236}">
                <a16:creationId xmlns:a16="http://schemas.microsoft.com/office/drawing/2014/main" xmlns="" id="{F4FA2BFC-6EDB-4997-B258-78BAC67326CB}"/>
              </a:ext>
            </a:extLst>
          </p:cNvPr>
          <p:cNvSpPr/>
          <p:nvPr/>
        </p:nvSpPr>
        <p:spPr bwMode="auto">
          <a:xfrm>
            <a:off x="6421388" y="1008027"/>
            <a:ext cx="1543631" cy="36576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2" name="矩形 101">
            <a:extLst>
              <a:ext uri="{FF2B5EF4-FFF2-40B4-BE49-F238E27FC236}">
                <a16:creationId xmlns:a16="http://schemas.microsoft.com/office/drawing/2014/main" xmlns="" id="{B5666A7A-1B3F-4053-9E81-2616717EE467}"/>
              </a:ext>
            </a:extLst>
          </p:cNvPr>
          <p:cNvSpPr/>
          <p:nvPr/>
        </p:nvSpPr>
        <p:spPr bwMode="auto">
          <a:xfrm>
            <a:off x="3417455" y="4771816"/>
            <a:ext cx="794328" cy="414175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283D954-DD1D-0245-6F34-67B7129EF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TextBox 27">
            <a:extLst>
              <a:ext uri="{FF2B5EF4-FFF2-40B4-BE49-F238E27FC236}">
                <a16:creationId xmlns:a16="http://schemas.microsoft.com/office/drawing/2014/main" xmlns="" id="{7C69A022-37C3-AD0B-8368-1B56CA6CD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94" y="2458546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7" name="Rectangle 4">
            <a:extLst>
              <a:ext uri="{FF2B5EF4-FFF2-40B4-BE49-F238E27FC236}">
                <a16:creationId xmlns:a16="http://schemas.microsoft.com/office/drawing/2014/main" xmlns="" id="{133C31C0-FB88-35DF-9A60-4599B558F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64" y="3011071"/>
            <a:ext cx="450522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先將各選項代入，再計算。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85" name="Rectangle 17">
            <a:extLst>
              <a:ext uri="{FF2B5EF4-FFF2-40B4-BE49-F238E27FC236}">
                <a16:creationId xmlns:a16="http://schemas.microsoft.com/office/drawing/2014/main" xmlns="" id="{9EAB8A7C-5A29-49F1-9FCF-1B6E0C1FF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43" y="3585353"/>
            <a:ext cx="21307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A. 54</a:t>
            </a: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÷22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8" name="Rectangle 4">
            <a:extLst>
              <a:ext uri="{FF2B5EF4-FFF2-40B4-BE49-F238E27FC236}">
                <a16:creationId xmlns:a16="http://schemas.microsoft.com/office/drawing/2014/main" xmlns="" id="{5D046E72-E182-44FE-AA57-694793F50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857" y="3585353"/>
            <a:ext cx="20846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</a:t>
            </a:r>
            <a:r>
              <a:rPr lang="en-US" altLang="zh-CN" sz="2800" dirty="0">
                <a:solidFill>
                  <a:srgbClr val="FF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15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1" name="Rectangle 17">
            <a:extLst>
              <a:ext uri="{FF2B5EF4-FFF2-40B4-BE49-F238E27FC236}">
                <a16:creationId xmlns:a16="http://schemas.microsoft.com/office/drawing/2014/main" xmlns="" id="{E744E7C6-8192-42B3-8D20-F0F9FD4FB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43" y="4173228"/>
            <a:ext cx="21307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B. 54</a:t>
            </a: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÷22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2" name="Rectangle 4">
            <a:extLst>
              <a:ext uri="{FF2B5EF4-FFF2-40B4-BE49-F238E27FC236}">
                <a16:creationId xmlns:a16="http://schemas.microsoft.com/office/drawing/2014/main" xmlns="" id="{55AC4E91-4F5D-4F66-A15D-ECCA2AD1D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857" y="4173228"/>
            <a:ext cx="20846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</a:t>
            </a:r>
            <a:r>
              <a:rPr lang="en-US" altLang="zh-CN" sz="2800" dirty="0">
                <a:solidFill>
                  <a:srgbClr val="FF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17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3" name="Rectangle 17">
            <a:extLst>
              <a:ext uri="{FF2B5EF4-FFF2-40B4-BE49-F238E27FC236}">
                <a16:creationId xmlns:a16="http://schemas.microsoft.com/office/drawing/2014/main" xmlns="" id="{0CE8CA80-01F9-4402-8CDD-420F91081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425" y="4713552"/>
            <a:ext cx="20482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C. 54</a:t>
            </a: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÷22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4" name="Rectangle 4">
            <a:extLst>
              <a:ext uri="{FF2B5EF4-FFF2-40B4-BE49-F238E27FC236}">
                <a16:creationId xmlns:a16="http://schemas.microsoft.com/office/drawing/2014/main" xmlns="" id="{C3D19EA2-AABC-43C3-8548-906EEAC0F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4240" y="4713552"/>
            <a:ext cx="20846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</a:t>
            </a:r>
            <a:r>
              <a:rPr lang="en-US" altLang="zh-CN" sz="2800" dirty="0">
                <a:solidFill>
                  <a:srgbClr val="FF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19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5" name="Rectangle 17">
            <a:extLst>
              <a:ext uri="{FF2B5EF4-FFF2-40B4-BE49-F238E27FC236}">
                <a16:creationId xmlns:a16="http://schemas.microsoft.com/office/drawing/2014/main" xmlns="" id="{7C9DAE3F-CECF-4C87-B9F6-A4B09F823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808" y="5281584"/>
            <a:ext cx="20528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D. 54</a:t>
            </a: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÷22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6" name="Rectangle 4">
            <a:extLst>
              <a:ext uri="{FF2B5EF4-FFF2-40B4-BE49-F238E27FC236}">
                <a16:creationId xmlns:a16="http://schemas.microsoft.com/office/drawing/2014/main" xmlns="" id="{BF277830-BE1A-4EB6-A6A8-B4506EFFA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622" y="5281584"/>
            <a:ext cx="17656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24</a:t>
            </a:r>
            <a:r>
              <a:rPr lang="en-US" altLang="zh-CN" sz="2800" dirty="0">
                <a:solidFill>
                  <a:srgbClr val="FF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21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78272" y="1011656"/>
            <a:ext cx="274320" cy="279752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11587" y="1462852"/>
            <a:ext cx="274320" cy="279752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7F2B57B8-1F97-DC97-664D-941903349EF6}"/>
              </a:ext>
            </a:extLst>
          </p:cNvPr>
          <p:cNvSpPr txBox="1"/>
          <p:nvPr/>
        </p:nvSpPr>
        <p:spPr>
          <a:xfrm>
            <a:off x="766762" y="904796"/>
            <a:ext cx="7710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54    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一個三位數。當它除以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22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 餘數是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19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。下列哪一個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es-ES" altLang="zh-TW" sz="2800" dirty="0">
                <a:latin typeface="ZapfDingbats" pitchFamily="50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s-ES" altLang="zh-TW" sz="2800" dirty="0" smtClean="0">
                <a:latin typeface="ZapfDingbats" pitchFamily="50" charset="0"/>
                <a:ea typeface="DengXian" panose="02010600030101010101" pitchFamily="2" charset="-122"/>
                <a:cs typeface="Arial" panose="020B0604020202020204" pitchFamily="34" charset="0"/>
              </a:rPr>
              <a:t>   </a:t>
            </a:r>
            <a:r>
              <a:rPr lang="zh-TW" altLang="en-US" sz="2800" b="0" i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zh-CN" sz="2800" dirty="0"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48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75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7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75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7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5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6" grpId="1" animBg="1"/>
      <p:bldP spid="90" grpId="0" animBg="1"/>
      <p:bldP spid="90" grpId="1" animBg="1"/>
      <p:bldP spid="97" grpId="0" animBg="1"/>
      <p:bldP spid="97" grpId="1" animBg="1"/>
      <p:bldP spid="98" grpId="0" animBg="1"/>
      <p:bldP spid="98" grpId="1" animBg="1"/>
      <p:bldP spid="6" grpId="0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8" grpId="0"/>
      <p:bldP spid="77" grpId="0"/>
      <p:bldP spid="77" grpId="1"/>
      <p:bldP spid="85" grpId="0"/>
      <p:bldP spid="88" grpId="0"/>
      <p:bldP spid="88" grpId="1"/>
      <p:bldP spid="91" grpId="0"/>
      <p:bldP spid="92" grpId="0"/>
      <p:bldP spid="92" grpId="1"/>
      <p:bldP spid="93" grpId="0"/>
      <p:bldP spid="94" grpId="0"/>
      <p:bldP spid="94" grpId="1"/>
      <p:bldP spid="95" grpId="0"/>
      <p:bldP spid="96" grpId="0"/>
      <p:bldP spid="9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26ED16A8-B3D8-9C97-0094-6D4FDDD5274E}"/>
              </a:ext>
            </a:extLst>
          </p:cNvPr>
          <p:cNvSpPr/>
          <p:nvPr/>
        </p:nvSpPr>
        <p:spPr bwMode="auto">
          <a:xfrm>
            <a:off x="1203771" y="1914811"/>
            <a:ext cx="1076931" cy="396000"/>
          </a:xfrm>
          <a:prstGeom prst="rect">
            <a:avLst/>
          </a:prstGeom>
          <a:solidFill>
            <a:srgbClr val="FFD9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B7597FB6-7709-721D-56BE-5B9C6F646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72" y="3489257"/>
            <a:ext cx="216000" cy="93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D684BE4D-F90E-82D1-C9C1-49326C1A5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24" y="3010396"/>
            <a:ext cx="216000" cy="396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AB1E26E4-5EB3-79C7-944B-15407C4AA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824" y="3529550"/>
            <a:ext cx="216000" cy="396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F29FA7CC-2DFB-1A89-6AF8-924B90EE8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4702" y="4017590"/>
            <a:ext cx="216000" cy="396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2407D24A-2AEA-746A-0DFA-67B673F1F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24" y="2508951"/>
            <a:ext cx="216000" cy="396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4E096AAE-87F3-8D8E-BCA4-FFDC1B7E4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0091CCDB-49DD-486D-FA2B-843681C2066A}"/>
              </a:ext>
            </a:extLst>
          </p:cNvPr>
          <p:cNvSpPr txBox="1"/>
          <p:nvPr/>
        </p:nvSpPr>
        <p:spPr>
          <a:xfrm>
            <a:off x="766762" y="904796"/>
            <a:ext cx="771048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取近似值至千位後，城市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P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的移民人數約是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332 000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。下列哪一個數是城市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P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移民人數可能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的最大值？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6B3331E8-A9A8-3F02-9BA2-E35348904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895" y="352477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7" name="Text Box 27">
            <a:extLst>
              <a:ext uri="{FF2B5EF4-FFF2-40B4-BE49-F238E27FC236}">
                <a16:creationId xmlns:a16="http://schemas.microsoft.com/office/drawing/2014/main" xmlns="" id="{2D2F9A7A-6B57-0A93-BB5A-36543DEBB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438920"/>
            <a:ext cx="2933338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A. 332 999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B. 332 500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C. 332 499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D. 331 999</a:t>
            </a:r>
          </a:p>
        </p:txBody>
      </p:sp>
      <p:sp>
        <p:nvSpPr>
          <p:cNvPr id="8" name="TextBox 27">
            <a:extLst>
              <a:ext uri="{FF2B5EF4-FFF2-40B4-BE49-F238E27FC236}">
                <a16:creationId xmlns:a16="http://schemas.microsoft.com/office/drawing/2014/main" xmlns="" id="{DB90C757-CA26-2CAC-1A09-A96F2E9A0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633" y="3459692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0ECD17FD-A7FB-A66E-953F-255FF2941D95}"/>
              </a:ext>
            </a:extLst>
          </p:cNvPr>
          <p:cNvCxnSpPr/>
          <p:nvPr/>
        </p:nvCxnSpPr>
        <p:spPr bwMode="auto">
          <a:xfrm>
            <a:off x="847724" y="1370866"/>
            <a:ext cx="28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xmlns="" id="{D0529267-77DE-4616-C986-3FFD9929BE97}"/>
              </a:ext>
            </a:extLst>
          </p:cNvPr>
          <p:cNvCxnSpPr/>
          <p:nvPr/>
        </p:nvCxnSpPr>
        <p:spPr bwMode="auto">
          <a:xfrm>
            <a:off x="830910" y="1818541"/>
            <a:ext cx="1368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4247FA05-B81D-6520-72F4-C37D1BEE6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8649" y="1844945"/>
            <a:ext cx="492256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先將各選項取近似值至千位。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243DD46E-8EA1-5A0F-D677-AAEC3D28E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497" y="3965538"/>
            <a:ext cx="199071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≈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332 000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FB370E1A-C849-7C7D-B1D6-1018603F0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497" y="2946217"/>
            <a:ext cx="199071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≈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333 000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D14B0454-886F-4B62-3C9B-F86EAF2D8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497" y="2436557"/>
            <a:ext cx="199071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≈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333 000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C27B5BD8-843E-DBBF-2627-B475A5E53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497" y="3455877"/>
            <a:ext cx="199071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≈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332 000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xmlns="" id="{71A91340-3152-ED7F-3D39-407E3DF8DD60}"/>
              </a:ext>
            </a:extLst>
          </p:cNvPr>
          <p:cNvCxnSpPr/>
          <p:nvPr/>
        </p:nvCxnSpPr>
        <p:spPr bwMode="auto">
          <a:xfrm>
            <a:off x="2998846" y="3916672"/>
            <a:ext cx="1368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xmlns="" id="{E2DA77AD-9924-7497-B752-705E115723BE}"/>
              </a:ext>
            </a:extLst>
          </p:cNvPr>
          <p:cNvCxnSpPr/>
          <p:nvPr/>
        </p:nvCxnSpPr>
        <p:spPr bwMode="auto">
          <a:xfrm>
            <a:off x="2998846" y="4431346"/>
            <a:ext cx="1368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xmlns="" id="{A93BF488-2277-5A98-3343-D6B23ACD84EB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917723" y="2533128"/>
            <a:ext cx="294926" cy="354511"/>
          </a:xfrm>
          <a:prstGeom prst="line">
            <a:avLst/>
          </a:prstGeom>
          <a:noFill/>
          <a:ln w="3810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xmlns="" id="{62B46D28-7D7A-B5A0-6884-C6CC2BBE768B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908845" y="3010396"/>
            <a:ext cx="294926" cy="354511"/>
          </a:xfrm>
          <a:prstGeom prst="line">
            <a:avLst/>
          </a:prstGeom>
          <a:noFill/>
          <a:ln w="3810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EB0D6D71-5776-72E8-59C3-67DAC788C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895" y="4585120"/>
            <a:ext cx="346697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332 499 &gt; 331 999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45196639-5282-2AC1-A2C7-639190B22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006" y="2660537"/>
            <a:ext cx="303936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剔除選項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A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和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B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2F643FC-0A9C-F772-93FE-F86E0AB2E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6874" y="3483092"/>
            <a:ext cx="66394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572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75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2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4" grpId="0" animBg="1"/>
      <p:bldP spid="34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3" grpId="0" animBg="1"/>
      <p:bldP spid="13" grpId="1" animBg="1"/>
      <p:bldP spid="6" grpId="0" animBg="1"/>
      <p:bldP spid="8" grpId="0"/>
      <p:bldP spid="17" grpId="0"/>
      <p:bldP spid="17" grpId="1"/>
      <p:bldP spid="18" grpId="0"/>
      <p:bldP spid="18" grpId="1"/>
      <p:bldP spid="18" grpId="2"/>
      <p:bldP spid="19" grpId="0"/>
      <p:bldP spid="19" grpId="1"/>
      <p:bldP spid="19" grpId="2"/>
      <p:bldP spid="20" grpId="0"/>
      <p:bldP spid="20" grpId="1"/>
      <p:bldP spid="20" grpId="2"/>
      <p:bldP spid="21" grpId="0"/>
      <p:bldP spid="21" grpId="1"/>
      <p:bldP spid="21" grpId="2"/>
      <p:bldP spid="33" grpId="0"/>
      <p:bldP spid="33" grpId="1"/>
      <p:bldP spid="35" grpId="0"/>
      <p:bldP spid="35" grpId="1"/>
      <p:bldP spid="35" grpId="2"/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725DC951-970D-4C8A-BB7C-F64E59301F08}"/>
              </a:ext>
            </a:extLst>
          </p:cNvPr>
          <p:cNvSpPr/>
          <p:nvPr/>
        </p:nvSpPr>
        <p:spPr bwMode="auto">
          <a:xfrm>
            <a:off x="3941580" y="987211"/>
            <a:ext cx="1076931" cy="396000"/>
          </a:xfrm>
          <a:prstGeom prst="rect">
            <a:avLst/>
          </a:prstGeom>
          <a:solidFill>
            <a:srgbClr val="E3FF9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5" name="Rectangle 2">
            <a:extLst>
              <a:ext uri="{FF2B5EF4-FFF2-40B4-BE49-F238E27FC236}">
                <a16:creationId xmlns:a16="http://schemas.microsoft.com/office/drawing/2014/main" xmlns="" id="{60FE1E9F-2CE4-54FE-3BF6-1522F37A7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105" y="299990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80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2D091907-581A-FC1F-7543-DAD9FBB8E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074266D6-3EB1-353F-6BC0-58F5E66490E7}"/>
              </a:ext>
            </a:extLst>
          </p:cNvPr>
          <p:cNvSpPr txBox="1"/>
          <p:nvPr/>
        </p:nvSpPr>
        <p:spPr>
          <a:xfrm>
            <a:off x="766762" y="904796"/>
            <a:ext cx="797877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組成一個最小的三位數，且該數是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倍數，每個數字不可重複使用。該三位數和</a:t>
            </a: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96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endParaRPr lang="en-US" altLang="zh-TW" sz="2800" b="0" i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TW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H.C.F.</a:t>
            </a:r>
            <a:r>
              <a:rPr lang="zh-TW" altLang="en-US" sz="2800" b="0" i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Text Box 27">
            <a:extLst>
              <a:ext uri="{FF2B5EF4-FFF2-40B4-BE49-F238E27FC236}">
                <a16:creationId xmlns:a16="http://schemas.microsoft.com/office/drawing/2014/main" xmlns="" id="{C8C528C6-1FB6-D4A3-6C0C-55580EB39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7" y="2422525"/>
            <a:ext cx="5484813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A. 96				B. 62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cs typeface="Arial" panose="020B0604020202020204" pitchFamily="34" charset="0"/>
              </a:rPr>
              <a:t>C. 32				D. 24</a:t>
            </a: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xmlns="" id="{B6379705-D605-F012-E54F-6F627119C68D}"/>
              </a:ext>
            </a:extLst>
          </p:cNvPr>
          <p:cNvCxnSpPr>
            <a:cxnSpLocks/>
          </p:cNvCxnSpPr>
          <p:nvPr/>
        </p:nvCxnSpPr>
        <p:spPr bwMode="auto">
          <a:xfrm flipV="1">
            <a:off x="885824" y="1389182"/>
            <a:ext cx="5184000" cy="734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1E3AD135-179D-59F2-5A6F-59109C0D2660}"/>
              </a:ext>
            </a:extLst>
          </p:cNvPr>
          <p:cNvCxnSpPr>
            <a:cxnSpLocks/>
          </p:cNvCxnSpPr>
          <p:nvPr/>
        </p:nvCxnSpPr>
        <p:spPr bwMode="auto">
          <a:xfrm>
            <a:off x="885825" y="1856641"/>
            <a:ext cx="6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914F9075-895A-D6CC-7770-69750F1D7F69}"/>
              </a:ext>
            </a:extLst>
          </p:cNvPr>
          <p:cNvCxnSpPr>
            <a:cxnSpLocks/>
          </p:cNvCxnSpPr>
          <p:nvPr/>
        </p:nvCxnSpPr>
        <p:spPr bwMode="auto">
          <a:xfrm>
            <a:off x="6819900" y="1389182"/>
            <a:ext cx="154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4" name="Text Box 27">
            <a:extLst>
              <a:ext uri="{FF2B5EF4-FFF2-40B4-BE49-F238E27FC236}">
                <a16:creationId xmlns:a16="http://schemas.microsoft.com/office/drawing/2014/main" xmlns="" id="{E02408D2-4B28-A30B-EEEB-6D8D7BBCA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4031018"/>
            <a:ext cx="59110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126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162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216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261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612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621</a:t>
            </a:r>
            <a:endParaRPr lang="zh-TW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Text Box 27">
            <a:extLst>
              <a:ext uri="{FF2B5EF4-FFF2-40B4-BE49-F238E27FC236}">
                <a16:creationId xmlns:a16="http://schemas.microsoft.com/office/drawing/2014/main" xmlns="" id="{E757175C-3F9C-4C9C-0DAB-DEBDA906B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3520507"/>
            <a:ext cx="54848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組成的三位數由小至大排列是：</a:t>
            </a:r>
          </a:p>
        </p:txBody>
      </p:sp>
      <p:sp>
        <p:nvSpPr>
          <p:cNvPr id="18" name="Text Box 27">
            <a:extLst>
              <a:ext uri="{FF2B5EF4-FFF2-40B4-BE49-F238E27FC236}">
                <a16:creationId xmlns:a16="http://schemas.microsoft.com/office/drawing/2014/main" xmlns="" id="{2AF1536E-3779-4077-5860-2BF7EAF24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5087781"/>
            <a:ext cx="22297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216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 = 54</a:t>
            </a:r>
          </a:p>
        </p:txBody>
      </p:sp>
      <p:sp>
        <p:nvSpPr>
          <p:cNvPr id="22" name="Text Box 27">
            <a:extLst>
              <a:ext uri="{FF2B5EF4-FFF2-40B4-BE49-F238E27FC236}">
                <a16:creationId xmlns:a16="http://schemas.microsoft.com/office/drawing/2014/main" xmlns="" id="{0F4033B7-7A45-A334-DDCE-730F58626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2355" y="4598043"/>
            <a:ext cx="31630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162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 = 40</a:t>
            </a:r>
            <a:r>
              <a:rPr lang="en-US" altLang="zh-CN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4" name="Text Box 27">
            <a:extLst>
              <a:ext uri="{FF2B5EF4-FFF2-40B4-BE49-F238E27FC236}">
                <a16:creationId xmlns:a16="http://schemas.microsoft.com/office/drawing/2014/main" xmlns="" id="{8D6A4941-8D20-2742-D90F-E19DBA311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4598043"/>
            <a:ext cx="28955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126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 = 31</a:t>
            </a:r>
            <a:r>
              <a:rPr lang="en-US" altLang="zh-CN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CN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en-US" altLang="zh-TW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xmlns="" id="{47FFC72E-87F8-67E5-BDBA-85A972D78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2335" y="5087781"/>
            <a:ext cx="23920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612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 = 153</a:t>
            </a: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CB669AA8-8EA3-F3FE-255E-3BEEF4422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032" y="3644163"/>
            <a:ext cx="1949736" cy="83099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TW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的倍數一定</a:t>
            </a:r>
            <a:r>
              <a:rPr lang="zh-TW" altLang="en-US" sz="2400" b="0" dirty="0" smtClean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是偶數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68936593-0A31-6443-296D-349DFF5A8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032" y="3644162"/>
            <a:ext cx="1930039" cy="83099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TW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的倍數一定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能被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整除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</a:p>
        </p:txBody>
      </p:sp>
      <p:sp>
        <p:nvSpPr>
          <p:cNvPr id="30" name="Text Box 27">
            <a:extLst>
              <a:ext uri="{FF2B5EF4-FFF2-40B4-BE49-F238E27FC236}">
                <a16:creationId xmlns:a16="http://schemas.microsoft.com/office/drawing/2014/main" xmlns="" id="{B08722EB-69E7-448E-5D51-4D9149FF8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332" y="4559285"/>
            <a:ext cx="34698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所以該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三位數是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216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TW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Text Box 27">
            <a:extLst>
              <a:ext uri="{FF2B5EF4-FFF2-40B4-BE49-F238E27FC236}">
                <a16:creationId xmlns:a16="http://schemas.microsoft.com/office/drawing/2014/main" xmlns="" id="{A848C1FF-0544-976B-B862-014595780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9746" y="4194951"/>
            <a:ext cx="158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chemeClr val="accent5">
                    <a:lumMod val="50000"/>
                  </a:schemeClr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216   96</a:t>
            </a:r>
          </a:p>
        </p:txBody>
      </p:sp>
      <p:sp>
        <p:nvSpPr>
          <p:cNvPr id="34" name="Text Box 27">
            <a:extLst>
              <a:ext uri="{FF2B5EF4-FFF2-40B4-BE49-F238E27FC236}">
                <a16:creationId xmlns:a16="http://schemas.microsoft.com/office/drawing/2014/main" xmlns="" id="{BDB0BFB0-F133-FEFF-3553-AFF1F3151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1540" y="4761208"/>
            <a:ext cx="14774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chemeClr val="accent5">
                    <a:lumMod val="50000"/>
                  </a:schemeClr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54   24</a:t>
            </a:r>
          </a:p>
        </p:txBody>
      </p:sp>
      <p:sp>
        <p:nvSpPr>
          <p:cNvPr id="36" name="Text Box 27">
            <a:extLst>
              <a:ext uri="{FF2B5EF4-FFF2-40B4-BE49-F238E27FC236}">
                <a16:creationId xmlns:a16="http://schemas.microsoft.com/office/drawing/2014/main" xmlns="" id="{D3CB9FA3-EBA3-C393-2D57-594E280EC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7823" y="4224931"/>
            <a:ext cx="5524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chemeClr val="accent5">
                    <a:lumMod val="50000"/>
                  </a:schemeClr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8" name="Text Box 27">
            <a:extLst>
              <a:ext uri="{FF2B5EF4-FFF2-40B4-BE49-F238E27FC236}">
                <a16:creationId xmlns:a16="http://schemas.microsoft.com/office/drawing/2014/main" xmlns="" id="{605E812A-4ED5-3D02-557B-D08DAB99F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7823" y="4776198"/>
            <a:ext cx="5524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chemeClr val="accent5">
                    <a:lumMod val="50000"/>
                  </a:schemeClr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0" name="Text Box 27">
            <a:extLst>
              <a:ext uri="{FF2B5EF4-FFF2-40B4-BE49-F238E27FC236}">
                <a16:creationId xmlns:a16="http://schemas.microsoft.com/office/drawing/2014/main" xmlns="" id="{75264162-091B-767F-B095-11CFC28E8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3940" y="5258553"/>
            <a:ext cx="11207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chemeClr val="accent5">
                    <a:lumMod val="50000"/>
                  </a:schemeClr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9     4</a:t>
            </a:r>
          </a:p>
        </p:txBody>
      </p:sp>
      <p:sp>
        <p:nvSpPr>
          <p:cNvPr id="42" name="Text Box 27">
            <a:extLst>
              <a:ext uri="{FF2B5EF4-FFF2-40B4-BE49-F238E27FC236}">
                <a16:creationId xmlns:a16="http://schemas.microsoft.com/office/drawing/2014/main" xmlns="" id="{5EBE3140-A902-8A3C-5322-2E0C77245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829" y="5076623"/>
            <a:ext cx="38350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216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96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en-US" altLang="zh-CN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H.C.F.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是：</a:t>
            </a:r>
            <a:endParaRPr lang="zh-TW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Text Box 27">
            <a:extLst>
              <a:ext uri="{FF2B5EF4-FFF2-40B4-BE49-F238E27FC236}">
                <a16:creationId xmlns:a16="http://schemas.microsoft.com/office/drawing/2014/main" xmlns="" id="{A9EAC3B7-07D7-5263-D731-A0856EED2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0608" y="5076623"/>
            <a:ext cx="18316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6 = 24</a:t>
            </a:r>
          </a:p>
        </p:txBody>
      </p:sp>
      <p:sp>
        <p:nvSpPr>
          <p:cNvPr id="46" name="TextBox 27">
            <a:extLst>
              <a:ext uri="{FF2B5EF4-FFF2-40B4-BE49-F238E27FC236}">
                <a16:creationId xmlns:a16="http://schemas.microsoft.com/office/drawing/2014/main" xmlns="" id="{C6CCB2EF-C82E-8E67-54C0-FBB5CE942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7327" y="2946926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50" name="群組 49">
            <a:extLst>
              <a:ext uri="{FF2B5EF4-FFF2-40B4-BE49-F238E27FC236}">
                <a16:creationId xmlns:a16="http://schemas.microsoft.com/office/drawing/2014/main" xmlns="" id="{E32A2096-FFE4-CAE1-B399-E95BB4BE47B9}"/>
              </a:ext>
            </a:extLst>
          </p:cNvPr>
          <p:cNvGrpSpPr/>
          <p:nvPr/>
        </p:nvGrpSpPr>
        <p:grpSpPr>
          <a:xfrm>
            <a:off x="3786331" y="4128576"/>
            <a:ext cx="432000" cy="324000"/>
            <a:chOff x="4713105" y="376168"/>
            <a:chExt cx="313264" cy="278780"/>
          </a:xfrm>
        </p:grpSpPr>
        <p:cxnSp>
          <p:nvCxnSpPr>
            <p:cNvPr id="48" name="直線接點 47">
              <a:extLst>
                <a:ext uri="{FF2B5EF4-FFF2-40B4-BE49-F238E27FC236}">
                  <a16:creationId xmlns:a16="http://schemas.microsoft.com/office/drawing/2014/main" xmlns="" id="{1AD5FD34-076E-AF26-5A0D-109D7D648BA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713105" y="376168"/>
              <a:ext cx="313264" cy="27878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xmlns="" id="{F30B93D4-8DC9-E015-9A00-06F9ED299504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4713105" y="376168"/>
              <a:ext cx="313264" cy="27878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51" name="群組 50">
            <a:extLst>
              <a:ext uri="{FF2B5EF4-FFF2-40B4-BE49-F238E27FC236}">
                <a16:creationId xmlns:a16="http://schemas.microsoft.com/office/drawing/2014/main" xmlns="" id="{6ECBB5B0-B234-FBB1-1833-6D3C0954A3AB}"/>
              </a:ext>
            </a:extLst>
          </p:cNvPr>
          <p:cNvGrpSpPr/>
          <p:nvPr/>
        </p:nvGrpSpPr>
        <p:grpSpPr>
          <a:xfrm>
            <a:off x="5703365" y="4128576"/>
            <a:ext cx="432000" cy="324000"/>
            <a:chOff x="4713105" y="376168"/>
            <a:chExt cx="313264" cy="278780"/>
          </a:xfrm>
        </p:grpSpPr>
        <p:cxnSp>
          <p:nvCxnSpPr>
            <p:cNvPr id="52" name="直線接點 51">
              <a:extLst>
                <a:ext uri="{FF2B5EF4-FFF2-40B4-BE49-F238E27FC236}">
                  <a16:creationId xmlns:a16="http://schemas.microsoft.com/office/drawing/2014/main" xmlns="" id="{2F9E89F6-8F08-B3BC-D1AB-64B51332ECE5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713105" y="376168"/>
              <a:ext cx="313264" cy="27878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53" name="直線接點 52">
              <a:extLst>
                <a:ext uri="{FF2B5EF4-FFF2-40B4-BE49-F238E27FC236}">
                  <a16:creationId xmlns:a16="http://schemas.microsoft.com/office/drawing/2014/main" xmlns="" id="{E61A3F04-B954-7E61-83EF-7953582529B1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4713105" y="376168"/>
              <a:ext cx="313264" cy="27878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54" name="群組 53">
            <a:extLst>
              <a:ext uri="{FF2B5EF4-FFF2-40B4-BE49-F238E27FC236}">
                <a16:creationId xmlns:a16="http://schemas.microsoft.com/office/drawing/2014/main" xmlns="" id="{B51584AF-B2D2-EAA7-0CF4-BAA72541529B}"/>
              </a:ext>
            </a:extLst>
          </p:cNvPr>
          <p:cNvGrpSpPr/>
          <p:nvPr/>
        </p:nvGrpSpPr>
        <p:grpSpPr>
          <a:xfrm>
            <a:off x="991254" y="4128576"/>
            <a:ext cx="432000" cy="324000"/>
            <a:chOff x="4713105" y="376168"/>
            <a:chExt cx="313264" cy="278780"/>
          </a:xfrm>
        </p:grpSpPr>
        <p:cxnSp>
          <p:nvCxnSpPr>
            <p:cNvPr id="55" name="直線接點 54">
              <a:extLst>
                <a:ext uri="{FF2B5EF4-FFF2-40B4-BE49-F238E27FC236}">
                  <a16:creationId xmlns:a16="http://schemas.microsoft.com/office/drawing/2014/main" xmlns="" id="{C807A624-28C0-C864-A0EC-D7CA62E1A22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713105" y="376168"/>
              <a:ext cx="313264" cy="27878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56" name="直線接點 55">
              <a:extLst>
                <a:ext uri="{FF2B5EF4-FFF2-40B4-BE49-F238E27FC236}">
                  <a16:creationId xmlns:a16="http://schemas.microsoft.com/office/drawing/2014/main" xmlns="" id="{7EC6A57B-4479-33E7-8E5A-1C48570E04C9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4713105" y="376168"/>
              <a:ext cx="313264" cy="27878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57" name="群組 56">
            <a:extLst>
              <a:ext uri="{FF2B5EF4-FFF2-40B4-BE49-F238E27FC236}">
                <a16:creationId xmlns:a16="http://schemas.microsoft.com/office/drawing/2014/main" xmlns="" id="{FB31988A-CBCB-43C6-88E4-9CB5305DE273}"/>
              </a:ext>
            </a:extLst>
          </p:cNvPr>
          <p:cNvGrpSpPr/>
          <p:nvPr/>
        </p:nvGrpSpPr>
        <p:grpSpPr>
          <a:xfrm>
            <a:off x="1895924" y="4128576"/>
            <a:ext cx="432000" cy="324000"/>
            <a:chOff x="4713105" y="376168"/>
            <a:chExt cx="313264" cy="278780"/>
          </a:xfrm>
        </p:grpSpPr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xmlns="" id="{39B81E2B-6147-5357-3C3E-B23AEAAC256C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713105" y="376168"/>
              <a:ext cx="313264" cy="27878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59" name="直線接點 58">
              <a:extLst>
                <a:ext uri="{FF2B5EF4-FFF2-40B4-BE49-F238E27FC236}">
                  <a16:creationId xmlns:a16="http://schemas.microsoft.com/office/drawing/2014/main" xmlns="" id="{2918ABE6-7BDC-77C3-1C5E-7222AF8653C0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4713105" y="376168"/>
              <a:ext cx="313264" cy="278780"/>
            </a:xfrm>
            <a:prstGeom prst="line">
              <a:avLst/>
            </a:prstGeom>
            <a:noFill/>
            <a:ln w="28575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64" name="手繪多邊形: 圖案 63">
            <a:extLst>
              <a:ext uri="{FF2B5EF4-FFF2-40B4-BE49-F238E27FC236}">
                <a16:creationId xmlns:a16="http://schemas.microsoft.com/office/drawing/2014/main" xmlns="" id="{D3E1F8F0-ACFA-70C2-FD86-BAF57DB1A552}"/>
              </a:ext>
            </a:extLst>
          </p:cNvPr>
          <p:cNvSpPr/>
          <p:nvPr/>
        </p:nvSpPr>
        <p:spPr bwMode="auto">
          <a:xfrm>
            <a:off x="6953510" y="4272367"/>
            <a:ext cx="1548000" cy="432000"/>
          </a:xfrm>
          <a:custGeom>
            <a:avLst/>
            <a:gdLst>
              <a:gd name="connsiteX0" fmla="*/ 0 w 1331650"/>
              <a:gd name="connsiteY0" fmla="*/ 0 h 470516"/>
              <a:gd name="connsiteX1" fmla="*/ 0 w 1331650"/>
              <a:gd name="connsiteY1" fmla="*/ 470516 h 470516"/>
              <a:gd name="connsiteX2" fmla="*/ 1331650 w 1331650"/>
              <a:gd name="connsiteY2" fmla="*/ 470516 h 470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31650" h="470516">
                <a:moveTo>
                  <a:pt x="0" y="0"/>
                </a:moveTo>
                <a:lnTo>
                  <a:pt x="0" y="470516"/>
                </a:lnTo>
                <a:lnTo>
                  <a:pt x="1331650" y="470516"/>
                </a:lnTo>
              </a:path>
            </a:pathLst>
          </a:cu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手繪多邊形: 圖案 65">
            <a:extLst>
              <a:ext uri="{FF2B5EF4-FFF2-40B4-BE49-F238E27FC236}">
                <a16:creationId xmlns:a16="http://schemas.microsoft.com/office/drawing/2014/main" xmlns="" id="{ED807771-33A4-01AB-530C-6A4D33CDD4D0}"/>
              </a:ext>
            </a:extLst>
          </p:cNvPr>
          <p:cNvSpPr/>
          <p:nvPr/>
        </p:nvSpPr>
        <p:spPr bwMode="auto">
          <a:xfrm>
            <a:off x="6954989" y="4833142"/>
            <a:ext cx="1548000" cy="432000"/>
          </a:xfrm>
          <a:custGeom>
            <a:avLst/>
            <a:gdLst>
              <a:gd name="connsiteX0" fmla="*/ 0 w 1331650"/>
              <a:gd name="connsiteY0" fmla="*/ 0 h 470516"/>
              <a:gd name="connsiteX1" fmla="*/ 0 w 1331650"/>
              <a:gd name="connsiteY1" fmla="*/ 470516 h 470516"/>
              <a:gd name="connsiteX2" fmla="*/ 1331650 w 1331650"/>
              <a:gd name="connsiteY2" fmla="*/ 470516 h 470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31650" h="470516">
                <a:moveTo>
                  <a:pt x="0" y="0"/>
                </a:moveTo>
                <a:lnTo>
                  <a:pt x="0" y="470516"/>
                </a:lnTo>
                <a:lnTo>
                  <a:pt x="1331650" y="470516"/>
                </a:lnTo>
              </a:path>
            </a:pathLst>
          </a:cu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74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6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8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3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75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25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25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250"/>
                            </p:stCondLst>
                            <p:childTnLst>
                              <p:par>
                                <p:cTn id="1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75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25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75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5" grpId="0" animBg="1"/>
      <p:bldP spid="14" grpId="0"/>
      <p:bldP spid="14" grpId="1"/>
      <p:bldP spid="16" grpId="0"/>
      <p:bldP spid="16" grpId="1"/>
      <p:bldP spid="18" grpId="0"/>
      <p:bldP spid="18" grpId="1"/>
      <p:bldP spid="22" grpId="0"/>
      <p:bldP spid="22" grpId="1"/>
      <p:bldP spid="24" grpId="0"/>
      <p:bldP spid="24" grpId="1"/>
      <p:bldP spid="26" grpId="0"/>
      <p:bldP spid="26" grpId="1"/>
      <p:bldP spid="27" grpId="0" animBg="1"/>
      <p:bldP spid="27" grpId="1" animBg="1"/>
      <p:bldP spid="28" grpId="0" animBg="1"/>
      <p:bldP spid="28" grpId="1" animBg="1"/>
      <p:bldP spid="30" grpId="0"/>
      <p:bldP spid="30" grpId="1"/>
      <p:bldP spid="32" grpId="0"/>
      <p:bldP spid="32" grpId="1"/>
      <p:bldP spid="34" grpId="0"/>
      <p:bldP spid="34" grpId="1"/>
      <p:bldP spid="36" grpId="0"/>
      <p:bldP spid="36" grpId="1"/>
      <p:bldP spid="38" grpId="0"/>
      <p:bldP spid="38" grpId="1"/>
      <p:bldP spid="40" grpId="0"/>
      <p:bldP spid="40" grpId="1"/>
      <p:bldP spid="42" grpId="0"/>
      <p:bldP spid="42" grpId="1"/>
      <p:bldP spid="44" grpId="0"/>
      <p:bldP spid="44" grpId="1"/>
      <p:bldP spid="46" grpId="0"/>
      <p:bldP spid="64" grpId="0" animBg="1"/>
      <p:bldP spid="64" grpId="1" animBg="1"/>
      <p:bldP spid="66" grpId="0" animBg="1"/>
      <p:bldP spid="66" grpId="1" animBg="1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5348</Words>
  <Application>Microsoft Office PowerPoint</Application>
  <PresentationFormat>全屏显示(4:3)</PresentationFormat>
  <Paragraphs>1180</Paragraphs>
  <Slides>52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52</vt:i4>
      </vt:variant>
    </vt:vector>
  </HeadingPairs>
  <TitlesOfParts>
    <vt:vector size="72" baseType="lpstr">
      <vt:lpstr>DengXian</vt:lpstr>
      <vt:lpstr>DengXian</vt:lpstr>
      <vt:lpstr>微软雅黑</vt:lpstr>
      <vt:lpstr>SimSun</vt:lpstr>
      <vt:lpstr>ZapfDingbats</vt:lpstr>
      <vt:lpstr>PMingLiU</vt:lpstr>
      <vt:lpstr>PMingLiU</vt:lpstr>
      <vt:lpstr>DFKai-SB</vt:lpstr>
      <vt:lpstr>DFKai-SB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2024-03-08T01:22:31Z</dcterms:created>
  <dcterms:modified xsi:type="dcterms:W3CDTF">2024-03-11T02:23:17Z</dcterms:modified>
</cp:coreProperties>
</file>