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99" r:id="rId2"/>
    <p:sldMasterId id="2147483650" r:id="rId3"/>
    <p:sldMasterId id="2147483653" r:id="rId4"/>
    <p:sldMasterId id="2147483654" r:id="rId5"/>
  </p:sldMasterIdLst>
  <p:notesMasterIdLst>
    <p:notesMasterId r:id="rId20"/>
  </p:notesMasterIdLst>
  <p:sldIdLst>
    <p:sldId id="325" r:id="rId6"/>
    <p:sldId id="351" r:id="rId7"/>
    <p:sldId id="347" r:id="rId8"/>
    <p:sldId id="346" r:id="rId9"/>
    <p:sldId id="345" r:id="rId10"/>
    <p:sldId id="341" r:id="rId11"/>
    <p:sldId id="349" r:id="rId12"/>
    <p:sldId id="352" r:id="rId13"/>
    <p:sldId id="330" r:id="rId14"/>
    <p:sldId id="331" r:id="rId15"/>
    <p:sldId id="342" r:id="rId16"/>
    <p:sldId id="344" r:id="rId17"/>
    <p:sldId id="353" r:id="rId18"/>
    <p:sldId id="339" r:id="rId19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9900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orient="horz" pos="1888">
          <p15:clr>
            <a:srgbClr val="A4A3A4"/>
          </p15:clr>
        </p15:guide>
        <p15:guide id="3" orient="horz" pos="2523">
          <p15:clr>
            <a:srgbClr val="A4A3A4"/>
          </p15:clr>
        </p15:guide>
        <p15:guide id="4" pos="24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Wo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FBD5E5"/>
    <a:srgbClr val="FF9933"/>
    <a:srgbClr val="FFCC00"/>
    <a:srgbClr val="FFCCFF"/>
    <a:srgbClr val="003399"/>
    <a:srgbClr val="DA0F45"/>
    <a:srgbClr val="FFCCCC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65" autoAdjust="0"/>
    <p:restoredTop sz="92602" autoAdjust="0"/>
  </p:normalViewPr>
  <p:slideViewPr>
    <p:cSldViewPr>
      <p:cViewPr varScale="1">
        <p:scale>
          <a:sx n="73" d="100"/>
          <a:sy n="73" d="100"/>
        </p:scale>
        <p:origin x="924" y="72"/>
      </p:cViewPr>
      <p:guideLst>
        <p:guide orient="horz" pos="1344"/>
        <p:guide orient="horz" pos="1888"/>
        <p:guide orient="horz" pos="2523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AACEF3CE-1DEE-49BF-8543-8982782F36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09BFA29-ABC1-45CB-9BC4-AD4BAD2B064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898179F1-559D-46B9-9EF1-3AAF2C735949}" type="datetimeFigureOut">
              <a:rPr lang="zh-TW" altLang="en-US"/>
              <a:pPr>
                <a:defRPr/>
              </a:pPr>
              <a:t>2024/4/11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3B329804-0BB7-47F9-A784-C06EB84019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C0E8D111-66CF-4F42-B122-C478062F70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64CB2AC-4FDA-4F0F-8C51-98F8DA2498C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54FF374-808D-4C9E-AAC9-8FC5D1CC05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E56F03A7-E709-47D9-9927-D1DCDFEA115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1F26095-4ED9-49E6-A1C9-024A1BE8FC3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96F8063-C512-4E55-A47E-4C4507F090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733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92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21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350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899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845848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09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616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525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50347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623554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4814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0587338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3975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323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757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71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382227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760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287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439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304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5376807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5541875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8023175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5048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614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5613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0705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8859565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7966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62128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09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73940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834634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361628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2311503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269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846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3FA4E52-13D4-43F5-8DA3-C5F5A882E1B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4DD99-F219-4B04-8B2D-94943F6D5B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87097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3A2BCBC-8E7B-479C-903C-620385DE0BC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186E0-92F6-4212-8463-A7296513B4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866724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1D3BA24-7AD4-4803-BE3D-58FF37B192C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520EC-C63A-4594-A845-6D4939EE9D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012905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AA9F5A8-B842-42E4-AFD5-CAAA679E1B5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3EE78-F89C-4451-B38F-E8A47203A3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799714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CA8A08-4977-4725-AE3D-8493640BB70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133A8-1F9D-4C58-8FC2-11732EBADD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396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5700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E9B2B3BA-C1B9-4F1C-A0C1-B54E81C23AB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81DE7-5096-4A03-80D1-66E128713B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019164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F75FCA92-5FDB-4073-9F9A-30F1F30D284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D429A-204D-4285-AF0D-AC5A240022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5448468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83AB72B-4FFD-4E14-99E1-36F63B7D68F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54B60-1231-40DA-89DD-967B9E437C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761480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EAB4DF5-2D5B-42ED-AFDF-07A29AE654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689B5-1932-42AE-9D3A-132C5E7B14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058484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05B965-4F7E-487D-830C-269AF1C19F9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BD2A7-90A1-4EC3-876E-038402036B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574385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8721ECF-1AAA-48E9-BD62-2B61230F5E7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AE925-3C58-43EE-B331-A4D0C31AF3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0707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700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235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860487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578153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1073D17B-3EB8-41C9-B146-BE49AC4C7AB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254000" y="-60325"/>
            <a:ext cx="4318000" cy="752475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HKAT </a:t>
            </a:r>
            <a:r>
              <a:rPr lang="zh-TW" alt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題型速練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1027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6F690D94-E7EB-4F6D-8B76-BECE849431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23813"/>
            <a:ext cx="36036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11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C8131ABB-9FF1-4401-A073-7C99324FCC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993A68AD-1EC8-4FC4-8F3C-5AA852A80C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481F49FC-9A3C-4268-A820-DC2A6D7BE0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59E75EA-9ACD-4664-9335-F708708B3CB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33D68980-B2A8-402D-8C96-3E97858F32E5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6048375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3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小數、分數和百分數的認識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B060DF1-840D-4724-8366-3DA0093AC2D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9525"/>
            <a:ext cx="366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D49FA5CC-C406-4AB8-A628-2C79A7F463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892983F-56A1-4583-8849-DDE72A0D76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6009680-1D46-4EF9-957D-B0D15B63E25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BA0B5BA8-5693-421C-B490-0288F773FE1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6048375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3</a:t>
            </a:r>
            <a:r>
              <a:rPr lang="zh-TW" altLang="en-US" sz="3200" b="1" dirty="0">
                <a:solidFill>
                  <a:schemeClr val="tx1"/>
                </a:solidFill>
                <a:latin typeface="+mj-lt"/>
                <a:ea typeface="DFKai-SB" panose="03000509000000000000" pitchFamily="65" charset="-120"/>
              </a:rPr>
              <a:t>     小數、分數和百分數的認識</a:t>
            </a:r>
            <a:endParaRPr lang="en-US" altLang="zh-TW" sz="3200" b="1" dirty="0">
              <a:solidFill>
                <a:schemeClr val="tx1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98D17250-8343-4CF6-9E3C-AFA6D9B4DE6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4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3BF228EF-73FB-4BCC-961E-3DC169CF004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78DAD74-9613-4320-83CC-A9A08BD119A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2">
            <a:extLst>
              <a:ext uri="{FF2B5EF4-FFF2-40B4-BE49-F238E27FC236}">
                <a16:creationId xmlns:a16="http://schemas.microsoft.com/office/drawing/2014/main" id="{072AB615-B922-4B41-9877-80B29E40737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6048375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</a:rPr>
              <a:t>3</a:t>
            </a:r>
            <a:r>
              <a:rPr lang="zh-TW" altLang="en-US" sz="3200" b="1" dirty="0">
                <a:solidFill>
                  <a:schemeClr val="tx1"/>
                </a:solidFill>
              </a:rPr>
              <a:t>     小數、分數和百分數的認識</a:t>
            </a:r>
            <a:endParaRPr lang="en-US" altLang="zh-TW" sz="3200" b="1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50" name="Rectangle 6">
            <a:extLst>
              <a:ext uri="{FF2B5EF4-FFF2-40B4-BE49-F238E27FC236}">
                <a16:creationId xmlns:a16="http://schemas.microsoft.com/office/drawing/2014/main" id="{4EFC34D5-9774-4CE5-8C7A-B231008516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0678CDFC-1166-474A-8E66-973E5DA4F5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5123" name="Picture 7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BBE74894-CAAB-48F0-84B5-0C89C7A7D8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232E619-7D82-48B4-9F10-EA9EF1F720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713" y="44450"/>
            <a:ext cx="3667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5661F3DC-263A-4B01-84E2-0634FA14DB5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755650" y="80963"/>
            <a:ext cx="6119813" cy="576262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200" b="1" dirty="0">
                <a:solidFill>
                  <a:schemeClr val="tx1"/>
                </a:solidFill>
              </a:rPr>
              <a:t>3</a:t>
            </a:r>
            <a:r>
              <a:rPr lang="zh-TW" altLang="en-US" sz="3200" b="1" dirty="0">
                <a:solidFill>
                  <a:schemeClr val="tx1"/>
                </a:solidFill>
              </a:rPr>
              <a:t>     小數、分數和百分數的認識</a:t>
            </a:r>
            <a:endParaRPr lang="en-US" altLang="zh-TW" sz="3200" b="1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slide" Target="slide10.xml"/><Relationship Id="rId3" Type="http://schemas.openxmlformats.org/officeDocument/2006/relationships/slide" Target="slide3.xml"/><Relationship Id="rId7" Type="http://schemas.openxmlformats.org/officeDocument/2006/relationships/slide" Target="slide2.xml"/><Relationship Id="rId12" Type="http://schemas.openxmlformats.org/officeDocument/2006/relationships/slide" Target="slide9.xml"/><Relationship Id="rId2" Type="http://schemas.openxmlformats.org/officeDocument/2006/relationships/notesSlide" Target="../notesSlides/notesSlide1.xml"/><Relationship Id="rId16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slide" Target="slide8.xml"/><Relationship Id="rId5" Type="http://schemas.openxmlformats.org/officeDocument/2006/relationships/slide" Target="slide5.xml"/><Relationship Id="rId15" Type="http://schemas.openxmlformats.org/officeDocument/2006/relationships/slide" Target="slide12.xml"/><Relationship Id="rId10" Type="http://schemas.openxmlformats.org/officeDocument/2006/relationships/slide" Target="slide7.xml"/><Relationship Id="rId4" Type="http://schemas.openxmlformats.org/officeDocument/2006/relationships/slide" Target="slide4.xml"/><Relationship Id="rId9" Type="http://schemas.openxmlformats.org/officeDocument/2006/relationships/slide" Target="slide6.xml"/><Relationship Id="rId14" Type="http://schemas.openxmlformats.org/officeDocument/2006/relationships/slide" Target="slide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4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id="{12DFF02F-0D3C-4386-A7A4-CB45FFD6DC1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5050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id="{252D0D81-9142-4DE5-8063-B3F81ED735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24075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id="{050A7A18-C61F-49D2-A2B5-39AF4C42FFD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11513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</a:p>
        </p:txBody>
      </p:sp>
      <p:pic>
        <p:nvPicPr>
          <p:cNvPr id="7173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id="{79F0B553-0ACF-435E-B7D9-651A83E47A0C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CCF9AE63-6FB0-44BE-BF5C-4C6BD1ADB0B3}"/>
              </a:ext>
            </a:extLst>
          </p:cNvPr>
          <p:cNvSpPr txBox="1">
            <a:spLocks noChangeArrowheads="1"/>
          </p:cNvSpPr>
          <p:nvPr/>
        </p:nvSpPr>
        <p:spPr>
          <a:xfrm>
            <a:off x="1403350" y="765175"/>
            <a:ext cx="6913563" cy="576263"/>
          </a:xfrm>
          <a:prstGeom prst="rect">
            <a:avLst/>
          </a:prstGeom>
        </p:spPr>
        <p:txBody>
          <a:bodyPr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</a:t>
            </a:r>
            <a:r>
              <a:rPr lang="zh-TW" altLang="en-US" sz="3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小數、分數和百分數的認識</a:t>
            </a:r>
            <a:endParaRPr lang="en-US" altLang="zh-TW" sz="38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175" name="图片 2">
            <a:hlinkClick r:id="rId7" action="ppaction://hlinksldjump"/>
            <a:extLst>
              <a:ext uri="{FF2B5EF4-FFF2-40B4-BE49-F238E27FC236}">
                <a16:creationId xmlns:a16="http://schemas.microsoft.com/office/drawing/2014/main" id="{11EF4B0F-0168-4995-ABC3-929BB05D5F9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8" y="2128838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7" descr="icon">
            <a:hlinkClick r:id="rId9" action="ppaction://hlinksldjump"/>
            <a:extLst>
              <a:ext uri="{FF2B5EF4-FFF2-40B4-BE49-F238E27FC236}">
                <a16:creationId xmlns:a16="http://schemas.microsoft.com/office/drawing/2014/main" id="{8399A596-6134-426B-B086-49882E7A45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68788" y="27654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sp>
        <p:nvSpPr>
          <p:cNvPr id="11" name="Oval 7" descr="icon">
            <a:hlinkClick r:id="rId10" action="ppaction://hlinksldjump"/>
            <a:extLst>
              <a:ext uri="{FF2B5EF4-FFF2-40B4-BE49-F238E27FC236}">
                <a16:creationId xmlns:a16="http://schemas.microsoft.com/office/drawing/2014/main" id="{E7BE5BDD-69F4-4E21-92B1-CAAE8D0BFE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9875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12" name="Oval 7" descr="icon">
            <a:hlinkClick r:id="rId11" action="ppaction://hlinksldjump"/>
            <a:extLst>
              <a:ext uri="{FF2B5EF4-FFF2-40B4-BE49-F238E27FC236}">
                <a16:creationId xmlns:a16="http://schemas.microsoft.com/office/drawing/2014/main" id="{62290251-E11F-4471-AC9A-247D69432CE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53188" y="2752725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</a:p>
        </p:txBody>
      </p:sp>
      <p:sp>
        <p:nvSpPr>
          <p:cNvPr id="13" name="Oval 7" descr="icon">
            <a:hlinkClick r:id="rId12" action="ppaction://hlinksldjump"/>
            <a:extLst>
              <a:ext uri="{FF2B5EF4-FFF2-40B4-BE49-F238E27FC236}">
                <a16:creationId xmlns:a16="http://schemas.microsoft.com/office/drawing/2014/main" id="{0911CA6D-05E8-4148-AC63-A6B3CEB8AB7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35050" y="4005263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</a:p>
        </p:txBody>
      </p:sp>
      <p:sp>
        <p:nvSpPr>
          <p:cNvPr id="14" name="Oval 7" descr="icon">
            <a:hlinkClick r:id="rId13" action="ppaction://hlinksldjump"/>
            <a:extLst>
              <a:ext uri="{FF2B5EF4-FFF2-40B4-BE49-F238E27FC236}">
                <a16:creationId xmlns:a16="http://schemas.microsoft.com/office/drawing/2014/main" id="{47290FC2-E4AA-4335-B0C3-559E6A173E0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01850" y="4005263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15" name="Oval 7" descr="icon">
            <a:hlinkClick r:id="rId14" action="ppaction://hlinksldjump"/>
            <a:extLst>
              <a:ext uri="{FF2B5EF4-FFF2-40B4-BE49-F238E27FC236}">
                <a16:creationId xmlns:a16="http://schemas.microsoft.com/office/drawing/2014/main" id="{B7041138-95E0-4383-9DDB-894347EF3CD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21038" y="4005263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</a:p>
        </p:txBody>
      </p:sp>
      <p:sp>
        <p:nvSpPr>
          <p:cNvPr id="16" name="Oval 7" descr="icon">
            <a:hlinkClick r:id="rId15" action="ppaction://hlinksldjump"/>
            <a:extLst>
              <a:ext uri="{FF2B5EF4-FFF2-40B4-BE49-F238E27FC236}">
                <a16:creationId xmlns:a16="http://schemas.microsoft.com/office/drawing/2014/main" id="{05CE1BB0-627A-420C-B35B-DA7500C4CC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356100" y="4005263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</a:p>
        </p:txBody>
      </p:sp>
      <p:sp>
        <p:nvSpPr>
          <p:cNvPr id="17" name="Oval 7" descr="icon">
            <a:hlinkClick r:id="rId16" action="ppaction://hlinksldjump"/>
            <a:extLst>
              <a:ext uri="{FF2B5EF4-FFF2-40B4-BE49-F238E27FC236}">
                <a16:creationId xmlns:a16="http://schemas.microsoft.com/office/drawing/2014/main" id="{D7274F0E-A39B-4B8C-BFED-5A2EA2BB6EB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35600" y="4005263"/>
            <a:ext cx="647700" cy="6477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ABA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FFABA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b="1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11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5">
            <a:extLst>
              <a:ext uri="{FF2B5EF4-FFF2-40B4-BE49-F238E27FC236}">
                <a16:creationId xmlns:a16="http://schemas.microsoft.com/office/drawing/2014/main" id="{2E540FC4-EA9F-4FC0-BE91-3E4B04979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8175" y="2940050"/>
            <a:ext cx="192088" cy="395288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2" name="矩形 5">
            <a:extLst>
              <a:ext uri="{FF2B5EF4-FFF2-40B4-BE49-F238E27FC236}">
                <a16:creationId xmlns:a16="http://schemas.microsoft.com/office/drawing/2014/main" id="{6F103475-5847-4775-8031-0BF4DBC9E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25" y="2924175"/>
            <a:ext cx="192088" cy="395288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B8C2DEBD-BD32-49D9-872A-152C0CEEE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886075"/>
            <a:ext cx="2592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28.5%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=</a:t>
            </a:r>
            <a:r>
              <a:rPr lang="zh-TW" altLang="en-US" sz="2800">
                <a:solidFill>
                  <a:srgbClr val="0000FF"/>
                </a:solidFill>
              </a:rPr>
              <a:t> </a:t>
            </a:r>
            <a:r>
              <a:rPr lang="en-US" altLang="zh-TW" sz="2800">
                <a:solidFill>
                  <a:srgbClr val="0000FF"/>
                </a:solidFill>
              </a:rPr>
              <a:t>0.285</a:t>
            </a:r>
            <a:endParaRPr lang="zh-CN" altLang="en-US" sz="2800">
              <a:solidFill>
                <a:srgbClr val="0000FF"/>
              </a:solidFill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F3E7DB55-30E9-4BB0-9431-34FEC9B1CE9A}"/>
              </a:ext>
            </a:extLst>
          </p:cNvPr>
          <p:cNvSpPr/>
          <p:nvPr/>
        </p:nvSpPr>
        <p:spPr>
          <a:xfrm>
            <a:off x="539750" y="981075"/>
            <a:ext cx="7127875" cy="16160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8.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在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28.5%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這個數中，「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5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」的數值是多少？</a:t>
            </a:r>
            <a:endParaRPr lang="zh-CN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1588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5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   </a:t>
            </a:r>
            <a:r>
              <a:rPr lang="zh-TW" altLang="en-US" sz="12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0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.5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</a:p>
          <a:p>
            <a:pPr marL="444500" indent="1588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0.05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0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.005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2294" name="图片 30">
            <a:extLst>
              <a:ext uri="{FF2B5EF4-FFF2-40B4-BE49-F238E27FC236}">
                <a16:creationId xmlns:a16="http://schemas.microsoft.com/office/drawing/2014/main" id="{27A06481-3AC0-441E-A519-857CB1610B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163" y="1789113"/>
            <a:ext cx="7223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任意多边形 17">
            <a:extLst>
              <a:ext uri="{FF2B5EF4-FFF2-40B4-BE49-F238E27FC236}">
                <a16:creationId xmlns:a16="http://schemas.microsoft.com/office/drawing/2014/main" id="{5023E668-130F-4F0F-9364-F2B7F8D3556C}"/>
              </a:ext>
            </a:extLst>
          </p:cNvPr>
          <p:cNvSpPr>
            <a:spLocks/>
          </p:cNvSpPr>
          <p:nvPr/>
        </p:nvSpPr>
        <p:spPr bwMode="auto">
          <a:xfrm flipV="1">
            <a:off x="4284663" y="1468438"/>
            <a:ext cx="1871662" cy="0"/>
          </a:xfrm>
          <a:custGeom>
            <a:avLst/>
            <a:gdLst>
              <a:gd name="T0" fmla="*/ 0 w 4826000"/>
              <a:gd name="T1" fmla="*/ 0 h 12700"/>
              <a:gd name="T2" fmla="*/ 0 w 4826000"/>
              <a:gd name="T3" fmla="*/ 0 h 12700"/>
              <a:gd name="T4" fmla="*/ 0 60000 65536"/>
              <a:gd name="T5" fmla="*/ 0 60000 65536"/>
              <a:gd name="T6" fmla="*/ 0 w 4826000"/>
              <a:gd name="T7" fmla="*/ 0 h 12700"/>
              <a:gd name="T8" fmla="*/ 4826000 w 4826000"/>
              <a:gd name="T9" fmla="*/ 0 h 12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26000" h="12700">
                <a:moveTo>
                  <a:pt x="0" y="0"/>
                </a:moveTo>
                <a:lnTo>
                  <a:pt x="4826000" y="1270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>
              <a:solidFill>
                <a:srgbClr val="0000FF"/>
              </a:solidFill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D7AD154E-4F17-4E54-9FEE-C097B57EEF0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681913" y="1892300"/>
            <a:ext cx="4333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2297" name="文本框 4">
            <a:extLst>
              <a:ext uri="{FF2B5EF4-FFF2-40B4-BE49-F238E27FC236}">
                <a16:creationId xmlns:a16="http://schemas.microsoft.com/office/drawing/2014/main" id="{E61E0DFD-E308-44EE-9CB5-8EBCB5F6A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2015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D3B167F3-DD08-4F30-BD6E-4754F28A9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0" y="3670300"/>
            <a:ext cx="1152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0.005</a:t>
            </a:r>
            <a:endParaRPr lang="zh-CN" altLang="en-US" sz="2800">
              <a:solidFill>
                <a:srgbClr val="0000FF"/>
              </a:solidFill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086A0AF7-9E2E-4940-A791-F15E67FE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9588" y="3328988"/>
            <a:ext cx="514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  <a:sym typeface="Wingdings" panose="05000000000000000000" pitchFamily="2" charset="2"/>
              </a:rPr>
              <a:t>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2" grpId="0" animBg="1"/>
      <p:bldP spid="22" grpId="1" animBg="1"/>
      <p:bldP spid="23" grpId="0"/>
      <p:bldP spid="23" grpId="1"/>
      <p:bldP spid="20" grpId="0"/>
      <p:bldP spid="31" grpId="0"/>
      <p:bldP spid="31" grpId="1"/>
      <p:bldP spid="32" grpId="0"/>
      <p:bldP spid="3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文本框 4">
            <a:extLst>
              <a:ext uri="{FF2B5EF4-FFF2-40B4-BE49-F238E27FC236}">
                <a16:creationId xmlns:a16="http://schemas.microsoft.com/office/drawing/2014/main" id="{27C4D36B-824F-4616-9D37-5B784C917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2016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18DE6722-5081-44EA-A166-0F8F6DC59669}"/>
              </a:ext>
            </a:extLst>
          </p:cNvPr>
          <p:cNvSpPr/>
          <p:nvPr/>
        </p:nvSpPr>
        <p:spPr>
          <a:xfrm>
            <a:off x="593725" y="981075"/>
            <a:ext cx="8010525" cy="17700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24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9.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已知     等於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75%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，把        寫成百分數。</a:t>
            </a:r>
          </a:p>
          <a:p>
            <a:pPr marL="444500" indent="635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0.75%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    </a:t>
            </a:r>
            <a:r>
              <a:rPr lang="zh-TW" altLang="en-US" sz="105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7.5%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    </a:t>
            </a:r>
            <a:endParaRPr lang="en-US" altLang="zh-TW" sz="2800" kern="100" dirty="0">
              <a:solidFill>
                <a:srgbClr val="000000"/>
              </a:solidFill>
              <a:ea typeface="DFKai-SB" panose="03000509000000000000" pitchFamily="65" charset="-120"/>
            </a:endParaRPr>
          </a:p>
          <a:p>
            <a:pPr marL="444500" indent="635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750%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7500%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4340" name="图片 7">
            <a:extLst>
              <a:ext uri="{FF2B5EF4-FFF2-40B4-BE49-F238E27FC236}">
                <a16:creationId xmlns:a16="http://schemas.microsoft.com/office/drawing/2014/main" id="{7AAB51F7-7FF1-445B-9B48-7139FE217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25" y="2114550"/>
            <a:ext cx="7223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文本框 47">
            <a:extLst>
              <a:ext uri="{FF2B5EF4-FFF2-40B4-BE49-F238E27FC236}">
                <a16:creationId xmlns:a16="http://schemas.microsoft.com/office/drawing/2014/main" id="{07157064-55F1-4373-BD08-56CA14985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438" y="3195638"/>
            <a:ext cx="390525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=</a:t>
            </a:r>
            <a:r>
              <a:rPr lang="en-US" altLang="zh-TW" sz="2800" dirty="0">
                <a:solidFill>
                  <a:srgbClr val="0000FF"/>
                </a:solidFill>
                <a:latin typeface="+mn-lt"/>
              </a:rPr>
              <a:t> </a:t>
            </a:r>
            <a:endParaRPr lang="zh-CN" altLang="en-US" sz="28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49" name="任意多边形 4">
            <a:extLst>
              <a:ext uri="{FF2B5EF4-FFF2-40B4-BE49-F238E27FC236}">
                <a16:creationId xmlns:a16="http://schemas.microsoft.com/office/drawing/2014/main" id="{D38F3740-FA40-417F-AE5A-645D60B7F61D}"/>
              </a:ext>
            </a:extLst>
          </p:cNvPr>
          <p:cNvSpPr>
            <a:spLocks/>
          </p:cNvSpPr>
          <p:nvPr/>
        </p:nvSpPr>
        <p:spPr bwMode="auto">
          <a:xfrm>
            <a:off x="4113213" y="1631950"/>
            <a:ext cx="2843212" cy="0"/>
          </a:xfrm>
          <a:custGeom>
            <a:avLst/>
            <a:gdLst>
              <a:gd name="T0" fmla="*/ 0 w 1638300"/>
              <a:gd name="T1" fmla="*/ 0 h 91626"/>
              <a:gd name="T2" fmla="*/ 2147483646 w 1638300"/>
              <a:gd name="T3" fmla="*/ 0 h 91626"/>
              <a:gd name="T4" fmla="*/ 0 60000 65536"/>
              <a:gd name="T5" fmla="*/ 0 60000 65536"/>
              <a:gd name="T6" fmla="*/ 0 w 1638300"/>
              <a:gd name="T7" fmla="*/ 0 h 91626"/>
              <a:gd name="T8" fmla="*/ 1638300 w 1638300"/>
              <a:gd name="T9" fmla="*/ 0 h 916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91626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4DFB72FB-28BE-4065-A1EA-22987662B18E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596188" y="2205038"/>
            <a:ext cx="650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 sz="2800">
                <a:solidFill>
                  <a:srgbClr val="FF0000"/>
                </a:solidFill>
              </a:rPr>
              <a:t>A</a:t>
            </a:r>
            <a:endParaRPr lang="zh-CN" altLang="en-US" sz="2800">
              <a:solidFill>
                <a:srgbClr val="FF0000"/>
              </a:solidFill>
            </a:endParaRPr>
          </a:p>
        </p:txBody>
      </p:sp>
      <p:grpSp>
        <p:nvGrpSpPr>
          <p:cNvPr id="14344" name="组合 35">
            <a:extLst>
              <a:ext uri="{FF2B5EF4-FFF2-40B4-BE49-F238E27FC236}">
                <a16:creationId xmlns:a16="http://schemas.microsoft.com/office/drawing/2014/main" id="{1F337E40-756E-4CAB-B164-B2CEC3E9706A}"/>
              </a:ext>
            </a:extLst>
          </p:cNvPr>
          <p:cNvGrpSpPr>
            <a:grpSpLocks/>
          </p:cNvGrpSpPr>
          <p:nvPr/>
        </p:nvGrpSpPr>
        <p:grpSpPr bwMode="auto">
          <a:xfrm>
            <a:off x="4356100" y="828675"/>
            <a:ext cx="860425" cy="904875"/>
            <a:chOff x="783662" y="4652693"/>
            <a:chExt cx="933243" cy="904810"/>
          </a:xfrm>
        </p:grpSpPr>
        <p:sp>
          <p:nvSpPr>
            <p:cNvPr id="14361" name="文本框 36">
              <a:extLst>
                <a:ext uri="{FF2B5EF4-FFF2-40B4-BE49-F238E27FC236}">
                  <a16:creationId xmlns:a16="http://schemas.microsoft.com/office/drawing/2014/main" id="{E7872866-4CE6-498B-99E2-AFA3CC0E1E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37" y="4652693"/>
              <a:ext cx="432048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chemeClr val="tx1"/>
                  </a:solidFill>
                </a:rPr>
                <a:t>3</a:t>
              </a:r>
              <a:endParaRPr lang="zh-CN" altLang="en-US" sz="2800">
                <a:solidFill>
                  <a:schemeClr val="tx1"/>
                </a:solidFill>
              </a:endParaRPr>
            </a:p>
          </p:txBody>
        </p:sp>
        <p:sp>
          <p:nvSpPr>
            <p:cNvPr id="14362" name="文本框 37">
              <a:extLst>
                <a:ext uri="{FF2B5EF4-FFF2-40B4-BE49-F238E27FC236}">
                  <a16:creationId xmlns:a16="http://schemas.microsoft.com/office/drawing/2014/main" id="{A798A3A0-C59F-495D-A1E1-4BD277791F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3662" y="5033655"/>
              <a:ext cx="933243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800">
                  <a:solidFill>
                    <a:schemeClr val="tx1"/>
                  </a:solidFill>
                </a:rPr>
                <a:t>400</a:t>
              </a:r>
              <a:endParaRPr lang="zh-CN" altLang="en-US" sz="2800">
                <a:solidFill>
                  <a:schemeClr val="tx1"/>
                </a:solidFill>
              </a:endParaRPr>
            </a:p>
          </p:txBody>
        </p:sp>
        <p:cxnSp>
          <p:nvCxnSpPr>
            <p:cNvPr id="14363" name="直接连接符 38">
              <a:extLst>
                <a:ext uri="{FF2B5EF4-FFF2-40B4-BE49-F238E27FC236}">
                  <a16:creationId xmlns:a16="http://schemas.microsoft.com/office/drawing/2014/main" id="{AFC02277-59AF-4641-844E-92FBBDF3208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93618" y="5109585"/>
              <a:ext cx="67134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4345" name="组合 35">
            <a:extLst>
              <a:ext uri="{FF2B5EF4-FFF2-40B4-BE49-F238E27FC236}">
                <a16:creationId xmlns:a16="http://schemas.microsoft.com/office/drawing/2014/main" id="{C5622B70-4CB0-4FD0-9D05-F4C551E0EC8F}"/>
              </a:ext>
            </a:extLst>
          </p:cNvPr>
          <p:cNvGrpSpPr>
            <a:grpSpLocks/>
          </p:cNvGrpSpPr>
          <p:nvPr/>
        </p:nvGrpSpPr>
        <p:grpSpPr bwMode="auto">
          <a:xfrm>
            <a:off x="1846263" y="828675"/>
            <a:ext cx="533400" cy="881063"/>
            <a:chOff x="828315" y="4672392"/>
            <a:chExt cx="532748" cy="879116"/>
          </a:xfrm>
        </p:grpSpPr>
        <p:sp>
          <p:nvSpPr>
            <p:cNvPr id="14358" name="文本框 36">
              <a:extLst>
                <a:ext uri="{FF2B5EF4-FFF2-40B4-BE49-F238E27FC236}">
                  <a16:creationId xmlns:a16="http://schemas.microsoft.com/office/drawing/2014/main" id="{4D3D9885-47E2-437E-B159-E2358E7360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8889" y="4672392"/>
              <a:ext cx="432048" cy="523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chemeClr val="tx1"/>
                  </a:solidFill>
                </a:rPr>
                <a:t>3</a:t>
              </a:r>
              <a:endParaRPr lang="zh-CN" altLang="en-US" sz="2800">
                <a:solidFill>
                  <a:schemeClr val="tx1"/>
                </a:solidFill>
              </a:endParaRPr>
            </a:p>
          </p:txBody>
        </p:sp>
        <p:sp>
          <p:nvSpPr>
            <p:cNvPr id="14359" name="文本框 37">
              <a:extLst>
                <a:ext uri="{FF2B5EF4-FFF2-40B4-BE49-F238E27FC236}">
                  <a16:creationId xmlns:a16="http://schemas.microsoft.com/office/drawing/2014/main" id="{866835E8-FC85-4CA8-A7A5-4459E6A620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8315" y="5028379"/>
              <a:ext cx="532748" cy="523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800">
                  <a:solidFill>
                    <a:schemeClr val="tx1"/>
                  </a:solidFill>
                </a:rPr>
                <a:t>4</a:t>
              </a:r>
              <a:endParaRPr lang="zh-CN" altLang="en-US" sz="2800">
                <a:solidFill>
                  <a:schemeClr val="tx1"/>
                </a:solidFill>
              </a:endParaRPr>
            </a:p>
          </p:txBody>
        </p:sp>
        <p:cxnSp>
          <p:nvCxnSpPr>
            <p:cNvPr id="14360" name="直接连接符 38">
              <a:extLst>
                <a:ext uri="{FF2B5EF4-FFF2-40B4-BE49-F238E27FC236}">
                  <a16:creationId xmlns:a16="http://schemas.microsoft.com/office/drawing/2014/main" id="{1856E1CD-80D0-4AB5-886B-2261138757D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59232" y="5110097"/>
              <a:ext cx="42789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7" name="文本框 66">
            <a:extLst>
              <a:ext uri="{FF2B5EF4-FFF2-40B4-BE49-F238E27FC236}">
                <a16:creationId xmlns:a16="http://schemas.microsoft.com/office/drawing/2014/main" id="{3504909A-7BFB-4D45-A36D-5DBD38CCD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3338" y="3195638"/>
            <a:ext cx="1452562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  <a:latin typeface="Adobe Gothic Std B" panose="020B0800000000000000" pitchFamily="34" charset="-128"/>
                <a:ea typeface="Adobe Gothic Std B" panose="020B0800000000000000" pitchFamily="34" charset="-128"/>
                <a:sym typeface="Symbol" panose="05050102010706020507" pitchFamily="18" charset="2"/>
              </a:rPr>
              <a:t>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100</a:t>
            </a:r>
            <a:r>
              <a:rPr lang="en-US" altLang="zh-TW" sz="2800" dirty="0">
                <a:solidFill>
                  <a:srgbClr val="0000FF"/>
                </a:solidFill>
              </a:rPr>
              <a:t> 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sp>
        <p:nvSpPr>
          <p:cNvPr id="68" name="文本框 67">
            <a:extLst>
              <a:ext uri="{FF2B5EF4-FFF2-40B4-BE49-F238E27FC236}">
                <a16:creationId xmlns:a16="http://schemas.microsoft.com/office/drawing/2014/main" id="{C0E79C96-53A8-4CDB-BFEA-D0EF7BE6B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3550" y="3860800"/>
            <a:ext cx="240665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= 75%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  <a:sym typeface="Symbol" panose="05050102010706020507" pitchFamily="18" charset="2"/>
              </a:rPr>
              <a:t></a:t>
            </a: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100</a:t>
            </a:r>
            <a:r>
              <a:rPr lang="en-US" altLang="zh-TW" sz="2800" dirty="0">
                <a:solidFill>
                  <a:srgbClr val="0000FF"/>
                </a:solidFill>
                <a:latin typeface="+mn-lt"/>
              </a:rPr>
              <a:t> </a:t>
            </a:r>
            <a:endParaRPr lang="zh-CN" altLang="en-US" sz="280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69" name="文本框 68">
            <a:extLst>
              <a:ext uri="{FF2B5EF4-FFF2-40B4-BE49-F238E27FC236}">
                <a16:creationId xmlns:a16="http://schemas.microsoft.com/office/drawing/2014/main" id="{FFC166AC-B747-4E77-A434-2FC5DF8D5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438" y="4457700"/>
            <a:ext cx="1519237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= 0.75%</a:t>
            </a:r>
            <a:r>
              <a:rPr lang="en-US" altLang="zh-TW" sz="2800" dirty="0">
                <a:solidFill>
                  <a:srgbClr val="0000FF"/>
                </a:solidFill>
                <a:latin typeface="+mn-lt"/>
              </a:rPr>
              <a:t> </a:t>
            </a:r>
            <a:endParaRPr lang="zh-CN" altLang="en-US" sz="2800" dirty="0">
              <a:solidFill>
                <a:srgbClr val="0000FF"/>
              </a:solidFill>
              <a:latin typeface="+mn-lt"/>
            </a:endParaRPr>
          </a:p>
        </p:txBody>
      </p:sp>
      <p:grpSp>
        <p:nvGrpSpPr>
          <p:cNvPr id="4" name="组合 35">
            <a:extLst>
              <a:ext uri="{FF2B5EF4-FFF2-40B4-BE49-F238E27FC236}">
                <a16:creationId xmlns:a16="http://schemas.microsoft.com/office/drawing/2014/main" id="{27AFA190-D2AB-4ECC-B63B-06ACE13EC6B6}"/>
              </a:ext>
            </a:extLst>
          </p:cNvPr>
          <p:cNvGrpSpPr>
            <a:grpSpLocks/>
          </p:cNvGrpSpPr>
          <p:nvPr/>
        </p:nvGrpSpPr>
        <p:grpSpPr bwMode="auto">
          <a:xfrm>
            <a:off x="982663" y="2986088"/>
            <a:ext cx="860425" cy="903287"/>
            <a:chOff x="783662" y="4652693"/>
            <a:chExt cx="933243" cy="904810"/>
          </a:xfrm>
        </p:grpSpPr>
        <p:sp>
          <p:nvSpPr>
            <p:cNvPr id="14355" name="文本框 36">
              <a:extLst>
                <a:ext uri="{FF2B5EF4-FFF2-40B4-BE49-F238E27FC236}">
                  <a16:creationId xmlns:a16="http://schemas.microsoft.com/office/drawing/2014/main" id="{57DB7E2E-6FC3-4F15-A898-6BB439A50E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37" y="4652693"/>
              <a:ext cx="432048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3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sp>
          <p:nvSpPr>
            <p:cNvPr id="14356" name="文本框 37">
              <a:extLst>
                <a:ext uri="{FF2B5EF4-FFF2-40B4-BE49-F238E27FC236}">
                  <a16:creationId xmlns:a16="http://schemas.microsoft.com/office/drawing/2014/main" id="{63A9E409-53F4-4542-BE9E-36FDF03E59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3662" y="5033655"/>
              <a:ext cx="933243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800">
                  <a:solidFill>
                    <a:srgbClr val="0000FF"/>
                  </a:solidFill>
                </a:rPr>
                <a:t>400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cxnSp>
          <p:nvCxnSpPr>
            <p:cNvPr id="14357" name="直接连接符 38">
              <a:extLst>
                <a:ext uri="{FF2B5EF4-FFF2-40B4-BE49-F238E27FC236}">
                  <a16:creationId xmlns:a16="http://schemas.microsoft.com/office/drawing/2014/main" id="{3580FDDB-6189-44B5-8268-6A50516DCD9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93618" y="5109585"/>
              <a:ext cx="671345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组合 35">
            <a:extLst>
              <a:ext uri="{FF2B5EF4-FFF2-40B4-BE49-F238E27FC236}">
                <a16:creationId xmlns:a16="http://schemas.microsoft.com/office/drawing/2014/main" id="{32C2B4C0-A027-421D-8822-950F43A870AB}"/>
              </a:ext>
            </a:extLst>
          </p:cNvPr>
          <p:cNvGrpSpPr>
            <a:grpSpLocks/>
          </p:cNvGrpSpPr>
          <p:nvPr/>
        </p:nvGrpSpPr>
        <p:grpSpPr bwMode="auto">
          <a:xfrm>
            <a:off x="2076450" y="3017838"/>
            <a:ext cx="533400" cy="879475"/>
            <a:chOff x="825144" y="4672392"/>
            <a:chExt cx="532748" cy="879759"/>
          </a:xfrm>
        </p:grpSpPr>
        <p:sp>
          <p:nvSpPr>
            <p:cNvPr id="14352" name="文本框 36">
              <a:extLst>
                <a:ext uri="{FF2B5EF4-FFF2-40B4-BE49-F238E27FC236}">
                  <a16:creationId xmlns:a16="http://schemas.microsoft.com/office/drawing/2014/main" id="{E496637A-0538-49C8-9B77-5BD3F5AFC2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8889" y="4672392"/>
              <a:ext cx="432048" cy="523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3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sp>
          <p:nvSpPr>
            <p:cNvPr id="14353" name="文本框 37">
              <a:extLst>
                <a:ext uri="{FF2B5EF4-FFF2-40B4-BE49-F238E27FC236}">
                  <a16:creationId xmlns:a16="http://schemas.microsoft.com/office/drawing/2014/main" id="{F2CB6DB8-7C42-4678-A7B6-DC06FB0637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5144" y="5029022"/>
              <a:ext cx="532748" cy="523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800">
                  <a:solidFill>
                    <a:srgbClr val="0000FF"/>
                  </a:solidFill>
                </a:rPr>
                <a:t>4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cxnSp>
          <p:nvCxnSpPr>
            <p:cNvPr id="14354" name="直接连接符 38">
              <a:extLst>
                <a:ext uri="{FF2B5EF4-FFF2-40B4-BE49-F238E27FC236}">
                  <a16:creationId xmlns:a16="http://schemas.microsoft.com/office/drawing/2014/main" id="{242044D7-BFE5-49B9-80FE-F35F1D66FCD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77498" y="5110097"/>
              <a:ext cx="427895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9" name="任意多边形 4">
            <a:extLst>
              <a:ext uri="{FF2B5EF4-FFF2-40B4-BE49-F238E27FC236}">
                <a16:creationId xmlns:a16="http://schemas.microsoft.com/office/drawing/2014/main" id="{4AE80B35-80AD-4B5E-A53D-2808AF157034}"/>
              </a:ext>
            </a:extLst>
          </p:cNvPr>
          <p:cNvSpPr>
            <a:spLocks/>
          </p:cNvSpPr>
          <p:nvPr/>
        </p:nvSpPr>
        <p:spPr bwMode="auto">
          <a:xfrm>
            <a:off x="1865313" y="1641475"/>
            <a:ext cx="1985962" cy="46038"/>
          </a:xfrm>
          <a:custGeom>
            <a:avLst/>
            <a:gdLst>
              <a:gd name="T0" fmla="*/ 0 w 1638300"/>
              <a:gd name="T1" fmla="*/ 0 h 91626"/>
              <a:gd name="T2" fmla="*/ 30694248 w 1638300"/>
              <a:gd name="T3" fmla="*/ 0 h 91626"/>
              <a:gd name="T4" fmla="*/ 0 60000 65536"/>
              <a:gd name="T5" fmla="*/ 0 60000 65536"/>
              <a:gd name="T6" fmla="*/ 0 w 1638300"/>
              <a:gd name="T7" fmla="*/ 0 h 91626"/>
              <a:gd name="T8" fmla="*/ 1638300 w 1638300"/>
              <a:gd name="T9" fmla="*/ 91626 h 916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91626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8" grpId="1"/>
      <p:bldP spid="50" grpId="0"/>
      <p:bldP spid="67" grpId="0"/>
      <p:bldP spid="67" grpId="1"/>
      <p:bldP spid="68" grpId="0"/>
      <p:bldP spid="68" grpId="1"/>
      <p:bldP spid="69" grpId="0"/>
      <p:bldP spid="6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文本框 4">
            <a:extLst>
              <a:ext uri="{FF2B5EF4-FFF2-40B4-BE49-F238E27FC236}">
                <a16:creationId xmlns:a16="http://schemas.microsoft.com/office/drawing/2014/main" id="{938CF5CD-400F-4985-904E-4479DE955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2016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CB081B04-502A-4831-9E03-24F7C0E144AE}"/>
              </a:ext>
            </a:extLst>
          </p:cNvPr>
          <p:cNvSpPr/>
          <p:nvPr/>
        </p:nvSpPr>
        <p:spPr>
          <a:xfrm>
            <a:off x="593725" y="981075"/>
            <a:ext cx="8010525" cy="3954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1825" indent="-631825" eaLnBrk="1" hangingPunct="1">
              <a:lnSpc>
                <a:spcPct val="150000"/>
              </a:lnSpc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10.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如果   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=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，且     是假分數，那麼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  <a:sym typeface="Wingdings" panose="05000000000000000000" pitchFamily="2" charset="2"/>
              </a:rPr>
              <a:t>和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  <a:sym typeface="Wingdings 2" panose="05020102010507070707" pitchFamily="18" charset="2"/>
              </a:rPr>
              <a:t>可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 2" panose="05020102010507070707" pitchFamily="18" charset="2"/>
              </a:rPr>
              <a:t>能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  <a:sym typeface="Wingdings 2" panose="05020102010507070707" pitchFamily="18" charset="2"/>
              </a:rPr>
              <a:t>是什麼數字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</a:p>
          <a:p>
            <a:pPr marL="444500" eaLnBrk="1" hangingPunct="1">
              <a:spcAft>
                <a:spcPts val="1800"/>
              </a:spcAft>
              <a:tabLst>
                <a:tab pos="266700" algn="l"/>
              </a:tabLst>
              <a:defRPr/>
            </a:pP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A. 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   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=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2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 2" panose="05020102010507070707" pitchFamily="18" charset="2"/>
              </a:rPr>
              <a:t> ，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 2" panose="05020102010507070707" pitchFamily="18" charset="2"/>
              </a:rPr>
              <a:t>	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=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105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  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eaLnBrk="1" hangingPunct="1">
              <a:spcAft>
                <a:spcPts val="1800"/>
              </a:spcAft>
              <a:tabLst>
                <a:tab pos="266700" algn="l"/>
              </a:tabLst>
              <a:defRPr/>
            </a:pP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B. 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   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=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3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 2" panose="05020102010507070707" pitchFamily="18" charset="2"/>
              </a:rPr>
              <a:t> ，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	=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70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   </a:t>
            </a:r>
            <a:endParaRPr lang="en-US" altLang="zh-TW" sz="2800" kern="100" dirty="0">
              <a:solidFill>
                <a:srgbClr val="000000"/>
              </a:solidFill>
              <a:ea typeface="DFKai-SB" panose="03000509000000000000" pitchFamily="65" charset="-120"/>
            </a:endParaRPr>
          </a:p>
          <a:p>
            <a:pPr marL="444500" indent="6350" eaLnBrk="1" hangingPunct="1">
              <a:spcAft>
                <a:spcPts val="18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 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  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=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6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 2" panose="05020102010507070707" pitchFamily="18" charset="2"/>
              </a:rPr>
              <a:t> ，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	=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40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      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6350" eaLnBrk="1" hangingPunct="1">
              <a:spcAft>
                <a:spcPts val="18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   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=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7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 2" panose="05020102010507070707" pitchFamily="18" charset="2"/>
              </a:rPr>
              <a:t> ，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	=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30</a:t>
            </a:r>
            <a:endParaRPr lang="en-US" altLang="zh-CN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15364" name="图片 7">
            <a:extLst>
              <a:ext uri="{FF2B5EF4-FFF2-40B4-BE49-F238E27FC236}">
                <a16:creationId xmlns:a16="http://schemas.microsoft.com/office/drawing/2014/main" id="{CC382CBF-657A-4A96-9C49-A36FFD60F0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2063" y="4189413"/>
            <a:ext cx="7223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文本框 47">
            <a:extLst>
              <a:ext uri="{FF2B5EF4-FFF2-40B4-BE49-F238E27FC236}">
                <a16:creationId xmlns:a16="http://schemas.microsoft.com/office/drawing/2014/main" id="{3B64B294-8788-40AF-8AF5-73FB7CF23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8" y="5118100"/>
            <a:ext cx="390525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=</a:t>
            </a:r>
            <a:r>
              <a:rPr lang="en-US" altLang="zh-TW" sz="2800" dirty="0">
                <a:solidFill>
                  <a:srgbClr val="003399"/>
                </a:solidFill>
                <a:latin typeface="+mn-lt"/>
              </a:rPr>
              <a:t> </a:t>
            </a:r>
            <a:endParaRPr lang="zh-CN" altLang="en-US" sz="2800" dirty="0">
              <a:solidFill>
                <a:srgbClr val="003399"/>
              </a:solidFill>
              <a:latin typeface="+mn-lt"/>
            </a:endParaRPr>
          </a:p>
        </p:txBody>
      </p:sp>
      <p:sp>
        <p:nvSpPr>
          <p:cNvPr id="49" name="任意多边形 4">
            <a:extLst>
              <a:ext uri="{FF2B5EF4-FFF2-40B4-BE49-F238E27FC236}">
                <a16:creationId xmlns:a16="http://schemas.microsoft.com/office/drawing/2014/main" id="{FEF5DAB4-7006-456F-8BE2-A3C6E7283318}"/>
              </a:ext>
            </a:extLst>
          </p:cNvPr>
          <p:cNvSpPr>
            <a:spLocks/>
          </p:cNvSpPr>
          <p:nvPr/>
        </p:nvSpPr>
        <p:spPr bwMode="auto">
          <a:xfrm>
            <a:off x="4013374" y="1735138"/>
            <a:ext cx="1782762" cy="47625"/>
          </a:xfrm>
          <a:custGeom>
            <a:avLst/>
            <a:gdLst>
              <a:gd name="T0" fmla="*/ 0 w 1638300"/>
              <a:gd name="T1" fmla="*/ 0 h 91626"/>
              <a:gd name="T2" fmla="*/ 2071095 w 1638300"/>
              <a:gd name="T3" fmla="*/ 0 h 91626"/>
              <a:gd name="T4" fmla="*/ 0 60000 65536"/>
              <a:gd name="T5" fmla="*/ 0 60000 65536"/>
              <a:gd name="T6" fmla="*/ 0 w 1638300"/>
              <a:gd name="T7" fmla="*/ 0 h 91626"/>
              <a:gd name="T8" fmla="*/ 1638300 w 1638300"/>
              <a:gd name="T9" fmla="*/ 91626 h 916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38300" h="91626">
                <a:moveTo>
                  <a:pt x="0" y="0"/>
                </a:moveTo>
                <a:lnTo>
                  <a:pt x="16383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EB3D8EC4-915A-4342-9101-A5989B5A60D6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773988" y="4291013"/>
            <a:ext cx="433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  <a:endParaRPr lang="zh-CN" altLang="en-US" sz="2800">
              <a:solidFill>
                <a:srgbClr val="FF0000"/>
              </a:solidFill>
            </a:endParaRPr>
          </a:p>
        </p:txBody>
      </p:sp>
      <p:grpSp>
        <p:nvGrpSpPr>
          <p:cNvPr id="2" name="组合 35">
            <a:extLst>
              <a:ext uri="{FF2B5EF4-FFF2-40B4-BE49-F238E27FC236}">
                <a16:creationId xmlns:a16="http://schemas.microsoft.com/office/drawing/2014/main" id="{B24A2440-2471-4512-AC2F-122AAB852288}"/>
              </a:ext>
            </a:extLst>
          </p:cNvPr>
          <p:cNvGrpSpPr>
            <a:grpSpLocks/>
          </p:cNvGrpSpPr>
          <p:nvPr/>
        </p:nvGrpSpPr>
        <p:grpSpPr bwMode="auto">
          <a:xfrm>
            <a:off x="4327525" y="2163763"/>
            <a:ext cx="860425" cy="892175"/>
            <a:chOff x="792254" y="4614294"/>
            <a:chExt cx="933243" cy="893529"/>
          </a:xfrm>
        </p:grpSpPr>
        <p:sp>
          <p:nvSpPr>
            <p:cNvPr id="15443" name="文本框 36">
              <a:extLst>
                <a:ext uri="{FF2B5EF4-FFF2-40B4-BE49-F238E27FC236}">
                  <a16:creationId xmlns:a16="http://schemas.microsoft.com/office/drawing/2014/main" id="{829A5869-CA16-4A3D-AFF6-2078E39ED7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8681" y="4614294"/>
              <a:ext cx="432048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2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sp>
          <p:nvSpPr>
            <p:cNvPr id="15444" name="文本框 37">
              <a:extLst>
                <a:ext uri="{FF2B5EF4-FFF2-40B4-BE49-F238E27FC236}">
                  <a16:creationId xmlns:a16="http://schemas.microsoft.com/office/drawing/2014/main" id="{C9D9942D-E8E3-4B89-9D00-1111E76F78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2254" y="4983975"/>
              <a:ext cx="933243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800">
                  <a:solidFill>
                    <a:srgbClr val="0000FF"/>
                  </a:solidFill>
                </a:rPr>
                <a:t>5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cxnSp>
          <p:nvCxnSpPr>
            <p:cNvPr id="15445" name="直接连接符 38">
              <a:extLst>
                <a:ext uri="{FF2B5EF4-FFF2-40B4-BE49-F238E27FC236}">
                  <a16:creationId xmlns:a16="http://schemas.microsoft.com/office/drawing/2014/main" id="{2FDCB0A7-F503-4F24-A296-208B8A42E36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970712" y="5061137"/>
              <a:ext cx="585700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8" name="文本框 67">
            <a:extLst>
              <a:ext uri="{FF2B5EF4-FFF2-40B4-BE49-F238E27FC236}">
                <a16:creationId xmlns:a16="http://schemas.microsoft.com/office/drawing/2014/main" id="{1871912B-0774-4A0E-9D67-6F2E82CE2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2900" y="1774825"/>
            <a:ext cx="3121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7030A0"/>
                </a:solidFill>
                <a:latin typeface="Adobe Gothic Std B" panose="020B0800000000000000" pitchFamily="34" charset="-128"/>
              </a:rPr>
              <a:t>可用</a:t>
            </a:r>
            <a:r>
              <a:rPr lang="zh-TW" altLang="en-US" sz="2800" b="1">
                <a:solidFill>
                  <a:srgbClr val="7030A0"/>
                </a:solidFill>
                <a:latin typeface="Adobe Gothic Std B" panose="020B0800000000000000" pitchFamily="34" charset="-128"/>
              </a:rPr>
              <a:t>代入法</a:t>
            </a:r>
            <a:r>
              <a:rPr lang="zh-TW" altLang="en-US" sz="2800">
                <a:solidFill>
                  <a:srgbClr val="7030A0"/>
                </a:solidFill>
                <a:latin typeface="Adobe Gothic Std B" panose="020B0800000000000000" pitchFamily="34" charset="-128"/>
              </a:rPr>
              <a:t>解題</a:t>
            </a:r>
            <a:r>
              <a:rPr lang="zh-TW" altLang="en-US" sz="2800">
                <a:solidFill>
                  <a:srgbClr val="7030A0"/>
                </a:solidFill>
                <a:latin typeface="標楷體" panose="03000509000000000000" pitchFamily="65" charset="-120"/>
              </a:rPr>
              <a:t>。</a:t>
            </a:r>
            <a:endParaRPr lang="zh-CN" altLang="en-US" sz="2800">
              <a:solidFill>
                <a:srgbClr val="7030A0"/>
              </a:solidFill>
            </a:endParaRPr>
          </a:p>
        </p:txBody>
      </p:sp>
      <p:pic>
        <p:nvPicPr>
          <p:cNvPr id="29" name="图片 12">
            <a:extLst>
              <a:ext uri="{FF2B5EF4-FFF2-40B4-BE49-F238E27FC236}">
                <a16:creationId xmlns:a16="http://schemas.microsoft.com/office/drawing/2014/main" id="{C2C2B850-507C-4937-A416-F1F4090E3C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1190625"/>
            <a:ext cx="346075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文本框 33">
            <a:extLst>
              <a:ext uri="{FF2B5EF4-FFF2-40B4-BE49-F238E27FC236}">
                <a16:creationId xmlns:a16="http://schemas.microsoft.com/office/drawing/2014/main" id="{BE2C0167-49BF-408E-B5CF-FBDC73E18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2213" y="2355850"/>
            <a:ext cx="18827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，</a:t>
            </a:r>
            <a:r>
              <a:rPr lang="zh-TW" altLang="en-US" sz="2800" dirty="0">
                <a:solidFill>
                  <a:srgbClr val="0000FF"/>
                </a:solidFill>
                <a:latin typeface="Adobe Gothic Std B" panose="020B0800000000000000" pitchFamily="34" charset="-128"/>
              </a:rPr>
              <a:t>真分數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grpSp>
        <p:nvGrpSpPr>
          <p:cNvPr id="3" name="组合 35">
            <a:extLst>
              <a:ext uri="{FF2B5EF4-FFF2-40B4-BE49-F238E27FC236}">
                <a16:creationId xmlns:a16="http://schemas.microsoft.com/office/drawing/2014/main" id="{CE4BD9E9-2B6F-4465-8889-1DA54837C0A1}"/>
              </a:ext>
            </a:extLst>
          </p:cNvPr>
          <p:cNvGrpSpPr>
            <a:grpSpLocks/>
          </p:cNvGrpSpPr>
          <p:nvPr/>
        </p:nvGrpSpPr>
        <p:grpSpPr bwMode="auto">
          <a:xfrm>
            <a:off x="4289425" y="4217988"/>
            <a:ext cx="860425" cy="911225"/>
            <a:chOff x="787738" y="4636963"/>
            <a:chExt cx="933243" cy="911335"/>
          </a:xfrm>
        </p:grpSpPr>
        <p:sp>
          <p:nvSpPr>
            <p:cNvPr id="15440" name="文本框 36">
              <a:extLst>
                <a:ext uri="{FF2B5EF4-FFF2-40B4-BE49-F238E27FC236}">
                  <a16:creationId xmlns:a16="http://schemas.microsoft.com/office/drawing/2014/main" id="{5D3D1014-39FF-4C8B-83B1-ADAF46417E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0868" y="4636963"/>
              <a:ext cx="432048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7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sp>
          <p:nvSpPr>
            <p:cNvPr id="15441" name="文本框 37">
              <a:extLst>
                <a:ext uri="{FF2B5EF4-FFF2-40B4-BE49-F238E27FC236}">
                  <a16:creationId xmlns:a16="http://schemas.microsoft.com/office/drawing/2014/main" id="{FCA82201-78DD-4327-AC3D-4A76BA8433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7738" y="5024450"/>
              <a:ext cx="933243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800">
                  <a:solidFill>
                    <a:srgbClr val="0000FF"/>
                  </a:solidFill>
                </a:rPr>
                <a:t>5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cxnSp>
          <p:nvCxnSpPr>
            <p:cNvPr id="15442" name="直接连接符 38">
              <a:extLst>
                <a:ext uri="{FF2B5EF4-FFF2-40B4-BE49-F238E27FC236}">
                  <a16:creationId xmlns:a16="http://schemas.microsoft.com/office/drawing/2014/main" id="{A2E0BC31-A43E-47D8-A7A5-0B27F80DE2F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61796" y="5090787"/>
              <a:ext cx="585700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3" name="文本框 42">
            <a:extLst>
              <a:ext uri="{FF2B5EF4-FFF2-40B4-BE49-F238E27FC236}">
                <a16:creationId xmlns:a16="http://schemas.microsoft.com/office/drawing/2014/main" id="{62F1F3AF-4F79-407A-9325-BE04D5BFCF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0" y="3076575"/>
            <a:ext cx="18621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，</a:t>
            </a:r>
            <a:r>
              <a:rPr lang="zh-TW" altLang="en-US" sz="2800" dirty="0">
                <a:solidFill>
                  <a:srgbClr val="0000FF"/>
                </a:solidFill>
                <a:latin typeface="Adobe Gothic Std B" panose="020B0800000000000000" pitchFamily="34" charset="-128"/>
              </a:rPr>
              <a:t>真分數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grpSp>
        <p:nvGrpSpPr>
          <p:cNvPr id="4" name="组合 35">
            <a:extLst>
              <a:ext uri="{FF2B5EF4-FFF2-40B4-BE49-F238E27FC236}">
                <a16:creationId xmlns:a16="http://schemas.microsoft.com/office/drawing/2014/main" id="{58DC99BB-AEA0-46D3-8263-DDDFA21CFA2F}"/>
              </a:ext>
            </a:extLst>
          </p:cNvPr>
          <p:cNvGrpSpPr>
            <a:grpSpLocks/>
          </p:cNvGrpSpPr>
          <p:nvPr/>
        </p:nvGrpSpPr>
        <p:grpSpPr bwMode="auto">
          <a:xfrm>
            <a:off x="4316413" y="3579813"/>
            <a:ext cx="860425" cy="868362"/>
            <a:chOff x="782292" y="4723725"/>
            <a:chExt cx="933243" cy="868265"/>
          </a:xfrm>
        </p:grpSpPr>
        <p:sp>
          <p:nvSpPr>
            <p:cNvPr id="15437" name="文本框 36">
              <a:extLst>
                <a:ext uri="{FF2B5EF4-FFF2-40B4-BE49-F238E27FC236}">
                  <a16:creationId xmlns:a16="http://schemas.microsoft.com/office/drawing/2014/main" id="{3E41C08F-88EE-4758-804B-18D9B66DDE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4906" y="4723725"/>
              <a:ext cx="432048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6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sp>
          <p:nvSpPr>
            <p:cNvPr id="15438" name="文本框 37">
              <a:extLst>
                <a:ext uri="{FF2B5EF4-FFF2-40B4-BE49-F238E27FC236}">
                  <a16:creationId xmlns:a16="http://schemas.microsoft.com/office/drawing/2014/main" id="{50CDCBE6-66AB-4BE8-BADD-8942C37238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2292" y="5068142"/>
              <a:ext cx="933243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800">
                  <a:solidFill>
                    <a:srgbClr val="0000FF"/>
                  </a:solidFill>
                </a:rPr>
                <a:t>5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cxnSp>
          <p:nvCxnSpPr>
            <p:cNvPr id="15439" name="直接连接符 38">
              <a:extLst>
                <a:ext uri="{FF2B5EF4-FFF2-40B4-BE49-F238E27FC236}">
                  <a16:creationId xmlns:a16="http://schemas.microsoft.com/office/drawing/2014/main" id="{96DBEB12-48E7-4690-A89D-608C5AA8937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56064" y="5153229"/>
              <a:ext cx="585700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74" name="文本框 73">
            <a:extLst>
              <a:ext uri="{FF2B5EF4-FFF2-40B4-BE49-F238E27FC236}">
                <a16:creationId xmlns:a16="http://schemas.microsoft.com/office/drawing/2014/main" id="{0B82B610-9039-4916-9406-92EE5D231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1100" y="3736975"/>
            <a:ext cx="210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</a:rPr>
              <a:t>，</a:t>
            </a:r>
            <a:r>
              <a:rPr lang="zh-TW" altLang="en-US" sz="2800" dirty="0">
                <a:solidFill>
                  <a:srgbClr val="0000FF"/>
                </a:solidFill>
                <a:latin typeface="Adobe Gothic Std B" panose="020B0800000000000000" pitchFamily="34" charset="-128"/>
              </a:rPr>
              <a:t>假分數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grpSp>
        <p:nvGrpSpPr>
          <p:cNvPr id="5" name="组合 35">
            <a:extLst>
              <a:ext uri="{FF2B5EF4-FFF2-40B4-BE49-F238E27FC236}">
                <a16:creationId xmlns:a16="http://schemas.microsoft.com/office/drawing/2014/main" id="{752BF0F8-6800-4D5C-986E-9B6F83A98251}"/>
              </a:ext>
            </a:extLst>
          </p:cNvPr>
          <p:cNvGrpSpPr>
            <a:grpSpLocks/>
          </p:cNvGrpSpPr>
          <p:nvPr/>
        </p:nvGrpSpPr>
        <p:grpSpPr bwMode="auto">
          <a:xfrm>
            <a:off x="4327525" y="2914650"/>
            <a:ext cx="862013" cy="866775"/>
            <a:chOff x="797779" y="4723725"/>
            <a:chExt cx="933243" cy="868232"/>
          </a:xfrm>
        </p:grpSpPr>
        <p:sp>
          <p:nvSpPr>
            <p:cNvPr id="15434" name="文本框 36">
              <a:extLst>
                <a:ext uri="{FF2B5EF4-FFF2-40B4-BE49-F238E27FC236}">
                  <a16:creationId xmlns:a16="http://schemas.microsoft.com/office/drawing/2014/main" id="{0B7AC02D-1CB3-4831-8190-93264491E6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4906" y="4723725"/>
              <a:ext cx="432048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3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sp>
          <p:nvSpPr>
            <p:cNvPr id="15435" name="文本框 37">
              <a:extLst>
                <a:ext uri="{FF2B5EF4-FFF2-40B4-BE49-F238E27FC236}">
                  <a16:creationId xmlns:a16="http://schemas.microsoft.com/office/drawing/2014/main" id="{47242AA2-C2E8-448A-AC8B-84A371ADCE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7779" y="5068109"/>
              <a:ext cx="933243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800">
                  <a:solidFill>
                    <a:srgbClr val="0000FF"/>
                  </a:solidFill>
                </a:rPr>
                <a:t>5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cxnSp>
          <p:nvCxnSpPr>
            <p:cNvPr id="15436" name="直接连接符 38">
              <a:extLst>
                <a:ext uri="{FF2B5EF4-FFF2-40B4-BE49-F238E27FC236}">
                  <a16:creationId xmlns:a16="http://schemas.microsoft.com/office/drawing/2014/main" id="{86CD8050-9B43-47C4-A869-5BC5707D85D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78619" y="5142041"/>
              <a:ext cx="584621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79" name="文本框 78">
            <a:extLst>
              <a:ext uri="{FF2B5EF4-FFF2-40B4-BE49-F238E27FC236}">
                <a16:creationId xmlns:a16="http://schemas.microsoft.com/office/drawing/2014/main" id="{F3B19158-7EC9-4B8C-93C4-3F5D79CA6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6813" y="4421188"/>
            <a:ext cx="1909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0000FF"/>
                </a:solidFill>
                <a:latin typeface="標楷體" panose="03000509000000000000" pitchFamily="65" charset="-120"/>
              </a:rPr>
              <a:t>，</a:t>
            </a:r>
            <a:r>
              <a:rPr lang="zh-TW" altLang="en-US" sz="2800">
                <a:solidFill>
                  <a:srgbClr val="0000FF"/>
                </a:solidFill>
                <a:latin typeface="Adobe Gothic Std B" panose="020B0800000000000000" pitchFamily="34" charset="-128"/>
              </a:rPr>
              <a:t>假分數</a:t>
            </a:r>
            <a:endParaRPr lang="zh-CN" altLang="en-US" sz="2800">
              <a:solidFill>
                <a:srgbClr val="0000FF"/>
              </a:solidFill>
            </a:endParaRPr>
          </a:p>
        </p:txBody>
      </p:sp>
      <p:grpSp>
        <p:nvGrpSpPr>
          <p:cNvPr id="6" name="组合 35">
            <a:extLst>
              <a:ext uri="{FF2B5EF4-FFF2-40B4-BE49-F238E27FC236}">
                <a16:creationId xmlns:a16="http://schemas.microsoft.com/office/drawing/2014/main" id="{04EAB5AF-3991-4386-87B8-CB3E846FA862}"/>
              </a:ext>
            </a:extLst>
          </p:cNvPr>
          <p:cNvGrpSpPr>
            <a:grpSpLocks/>
          </p:cNvGrpSpPr>
          <p:nvPr/>
        </p:nvGrpSpPr>
        <p:grpSpPr bwMode="auto">
          <a:xfrm>
            <a:off x="900113" y="4935538"/>
            <a:ext cx="860425" cy="882650"/>
            <a:chOff x="787738" y="4664698"/>
            <a:chExt cx="933243" cy="883600"/>
          </a:xfrm>
        </p:grpSpPr>
        <p:sp>
          <p:nvSpPr>
            <p:cNvPr id="15431" name="文本框 36">
              <a:extLst>
                <a:ext uri="{FF2B5EF4-FFF2-40B4-BE49-F238E27FC236}">
                  <a16:creationId xmlns:a16="http://schemas.microsoft.com/office/drawing/2014/main" id="{1B4314D1-9D75-42D1-98C9-70A9269F6C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2131" y="4664698"/>
              <a:ext cx="432048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6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sp>
          <p:nvSpPr>
            <p:cNvPr id="15432" name="文本框 37">
              <a:extLst>
                <a:ext uri="{FF2B5EF4-FFF2-40B4-BE49-F238E27FC236}">
                  <a16:creationId xmlns:a16="http://schemas.microsoft.com/office/drawing/2014/main" id="{1D764218-4D08-4CAB-B381-34D1F6FE39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7738" y="5024450"/>
              <a:ext cx="933243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800">
                  <a:solidFill>
                    <a:srgbClr val="0000FF"/>
                  </a:solidFill>
                </a:rPr>
                <a:t>5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cxnSp>
          <p:nvCxnSpPr>
            <p:cNvPr id="15433" name="直接连接符 38">
              <a:extLst>
                <a:ext uri="{FF2B5EF4-FFF2-40B4-BE49-F238E27FC236}">
                  <a16:creationId xmlns:a16="http://schemas.microsoft.com/office/drawing/2014/main" id="{69E253A9-75A4-4B20-99BB-26BD7BDFE33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61509" y="5099387"/>
              <a:ext cx="585700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" name="组合 2">
            <a:extLst>
              <a:ext uri="{FF2B5EF4-FFF2-40B4-BE49-F238E27FC236}">
                <a16:creationId xmlns:a16="http://schemas.microsoft.com/office/drawing/2014/main" id="{1CF64856-5146-4F1A-BC08-A14844F53C8B}"/>
              </a:ext>
            </a:extLst>
          </p:cNvPr>
          <p:cNvGrpSpPr>
            <a:grpSpLocks/>
          </p:cNvGrpSpPr>
          <p:nvPr/>
        </p:nvGrpSpPr>
        <p:grpSpPr bwMode="auto">
          <a:xfrm>
            <a:off x="2011363" y="4946650"/>
            <a:ext cx="950912" cy="901700"/>
            <a:chOff x="1732684" y="4766207"/>
            <a:chExt cx="950827" cy="902024"/>
          </a:xfrm>
        </p:grpSpPr>
        <p:sp>
          <p:nvSpPr>
            <p:cNvPr id="85" name="文本框 36">
              <a:extLst>
                <a:ext uri="{FF2B5EF4-FFF2-40B4-BE49-F238E27FC236}">
                  <a16:creationId xmlns:a16="http://schemas.microsoft.com/office/drawing/2014/main" id="{7AD2F0CD-7D29-468D-A3BA-D85F90AAF4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3799" y="4766207"/>
              <a:ext cx="839712" cy="52247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rgbClr val="0000FF"/>
                  </a:solidFill>
                </a:rPr>
                <a:t>6</a:t>
              </a:r>
              <a:r>
                <a:rPr lang="en-US" altLang="zh-TW" sz="2800" dirty="0">
                  <a:solidFill>
                    <a:srgbClr val="0000FF"/>
                  </a:solidFill>
                  <a:latin typeface="Adobe Gothic Std B" panose="020B0800000000000000" pitchFamily="34" charset="-128"/>
                  <a:ea typeface="Adobe Gothic Std B" panose="020B0800000000000000" pitchFamily="34" charset="-128"/>
                  <a:sym typeface="Symbol" panose="05050102010706020507" pitchFamily="18" charset="2"/>
                </a:rPr>
                <a:t></a:t>
              </a:r>
              <a:r>
                <a:rPr lang="en-US" altLang="zh-TW" sz="2800" dirty="0">
                  <a:solidFill>
                    <a:srgbClr val="0000FF"/>
                  </a:solidFill>
                  <a:latin typeface="+mn-lt"/>
                  <a:ea typeface="Adobe Gothic Std B" panose="020B0800000000000000" pitchFamily="34" charset="-128"/>
                </a:rPr>
                <a:t>7</a:t>
              </a:r>
              <a:endParaRPr lang="zh-CN" altLang="en-US" sz="2800" dirty="0">
                <a:solidFill>
                  <a:srgbClr val="0000FF"/>
                </a:solidFill>
                <a:latin typeface="+mn-lt"/>
              </a:endParaRPr>
            </a:p>
          </p:txBody>
        </p:sp>
        <p:sp>
          <p:nvSpPr>
            <p:cNvPr id="86" name="文本框 37">
              <a:extLst>
                <a:ext uri="{FF2B5EF4-FFF2-40B4-BE49-F238E27FC236}">
                  <a16:creationId xmlns:a16="http://schemas.microsoft.com/office/drawing/2014/main" id="{F3580E76-7489-4A30-80CE-B98177BC5A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40624" y="5145756"/>
              <a:ext cx="790504" cy="522475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rgbClr val="0000FF"/>
                  </a:solidFill>
                </a:rPr>
                <a:t>5</a:t>
              </a:r>
              <a:r>
                <a:rPr lang="en-US" altLang="zh-TW" sz="2800" dirty="0">
                  <a:solidFill>
                    <a:srgbClr val="0000FF"/>
                  </a:solidFill>
                  <a:latin typeface="Adobe Gothic Std B" panose="020B0800000000000000" pitchFamily="34" charset="-128"/>
                  <a:ea typeface="Adobe Gothic Std B" panose="020B0800000000000000" pitchFamily="34" charset="-128"/>
                  <a:sym typeface="Symbol" panose="05050102010706020507" pitchFamily="18" charset="2"/>
                </a:rPr>
                <a:t></a:t>
              </a:r>
              <a:r>
                <a:rPr lang="en-US" altLang="zh-TW" sz="2800" dirty="0">
                  <a:solidFill>
                    <a:srgbClr val="0000FF"/>
                  </a:solidFill>
                  <a:latin typeface="+mn-lt"/>
                  <a:ea typeface="Adobe Gothic Std B" panose="020B0800000000000000" pitchFamily="34" charset="-128"/>
                </a:rPr>
                <a:t>7</a:t>
              </a:r>
              <a:endParaRPr lang="zh-CN" altLang="en-US" sz="2800" dirty="0">
                <a:solidFill>
                  <a:srgbClr val="0000FF"/>
                </a:solidFill>
                <a:latin typeface="+mn-lt"/>
              </a:endParaRPr>
            </a:p>
          </p:txBody>
        </p:sp>
        <p:cxnSp>
          <p:nvCxnSpPr>
            <p:cNvPr id="15430" name="直接连接符 38">
              <a:extLst>
                <a:ext uri="{FF2B5EF4-FFF2-40B4-BE49-F238E27FC236}">
                  <a16:creationId xmlns:a16="http://schemas.microsoft.com/office/drawing/2014/main" id="{843750AD-D8CA-42F7-BFCA-E3B02A406C6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732684" y="5208006"/>
              <a:ext cx="864083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8" name="文本框 87">
            <a:extLst>
              <a:ext uri="{FF2B5EF4-FFF2-40B4-BE49-F238E27FC236}">
                <a16:creationId xmlns:a16="http://schemas.microsoft.com/office/drawing/2014/main" id="{B426A121-A8F6-47D9-AEF3-8C97ADEB5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1950" y="5133975"/>
            <a:ext cx="390525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=</a:t>
            </a:r>
            <a:r>
              <a:rPr lang="en-US" altLang="zh-TW" sz="2800" dirty="0">
                <a:solidFill>
                  <a:srgbClr val="0000FF"/>
                </a:solidFill>
                <a:latin typeface="+mn-lt"/>
              </a:rPr>
              <a:t> </a:t>
            </a:r>
            <a:endParaRPr lang="zh-CN" altLang="en-US" sz="2800" dirty="0">
              <a:solidFill>
                <a:srgbClr val="0000FF"/>
              </a:solidFill>
              <a:latin typeface="+mn-lt"/>
            </a:endParaRPr>
          </a:p>
        </p:txBody>
      </p:sp>
      <p:grpSp>
        <p:nvGrpSpPr>
          <p:cNvPr id="8" name="组合 35">
            <a:extLst>
              <a:ext uri="{FF2B5EF4-FFF2-40B4-BE49-F238E27FC236}">
                <a16:creationId xmlns:a16="http://schemas.microsoft.com/office/drawing/2014/main" id="{6BA5AC0D-4D17-4C22-8054-726BF5A53E4C}"/>
              </a:ext>
            </a:extLst>
          </p:cNvPr>
          <p:cNvGrpSpPr>
            <a:grpSpLocks/>
          </p:cNvGrpSpPr>
          <p:nvPr/>
        </p:nvGrpSpPr>
        <p:grpSpPr bwMode="auto">
          <a:xfrm>
            <a:off x="3208338" y="4946650"/>
            <a:ext cx="860425" cy="901700"/>
            <a:chOff x="797007" y="4664647"/>
            <a:chExt cx="933243" cy="903313"/>
          </a:xfrm>
        </p:grpSpPr>
        <p:sp>
          <p:nvSpPr>
            <p:cNvPr id="15425" name="文本框 36">
              <a:extLst>
                <a:ext uri="{FF2B5EF4-FFF2-40B4-BE49-F238E27FC236}">
                  <a16:creationId xmlns:a16="http://schemas.microsoft.com/office/drawing/2014/main" id="{37C11BFA-B969-4979-8CDD-E75E62C5B3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7293" y="4664647"/>
              <a:ext cx="752962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42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sp>
          <p:nvSpPr>
            <p:cNvPr id="15426" name="文本框 37">
              <a:extLst>
                <a:ext uri="{FF2B5EF4-FFF2-40B4-BE49-F238E27FC236}">
                  <a16:creationId xmlns:a16="http://schemas.microsoft.com/office/drawing/2014/main" id="{592FCB0A-5309-4083-8EBF-19A2B33B33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7007" y="5044112"/>
              <a:ext cx="933243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800">
                  <a:solidFill>
                    <a:srgbClr val="0000FF"/>
                  </a:solidFill>
                </a:rPr>
                <a:t>35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cxnSp>
          <p:nvCxnSpPr>
            <p:cNvPr id="15427" name="直接连接符 38">
              <a:extLst>
                <a:ext uri="{FF2B5EF4-FFF2-40B4-BE49-F238E27FC236}">
                  <a16:creationId xmlns:a16="http://schemas.microsoft.com/office/drawing/2014/main" id="{516A7F0D-07C2-4834-AC1E-9A7F4FAF1E9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03288" y="5107215"/>
              <a:ext cx="671345" cy="0"/>
            </a:xfrm>
            <a:prstGeom prst="line">
              <a:avLst/>
            </a:prstGeom>
            <a:noFill/>
            <a:ln w="28575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93" name="文本框 92">
            <a:extLst>
              <a:ext uri="{FF2B5EF4-FFF2-40B4-BE49-F238E27FC236}">
                <a16:creationId xmlns:a16="http://schemas.microsoft.com/office/drawing/2014/main" id="{AB3391E1-8233-4412-84C0-BA3C4F67C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063" y="5148263"/>
            <a:ext cx="392112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=</a:t>
            </a:r>
            <a:r>
              <a:rPr lang="en-US" altLang="zh-TW" sz="2800" dirty="0">
                <a:solidFill>
                  <a:srgbClr val="0000FF"/>
                </a:solidFill>
                <a:latin typeface="+mn-lt"/>
              </a:rPr>
              <a:t> </a:t>
            </a:r>
            <a:endParaRPr lang="zh-CN" altLang="en-US" sz="2800" dirty="0">
              <a:solidFill>
                <a:srgbClr val="0000FF"/>
              </a:solidFill>
              <a:latin typeface="+mn-lt"/>
            </a:endParaRPr>
          </a:p>
        </p:txBody>
      </p:sp>
      <p:grpSp>
        <p:nvGrpSpPr>
          <p:cNvPr id="9" name="组合 35">
            <a:extLst>
              <a:ext uri="{FF2B5EF4-FFF2-40B4-BE49-F238E27FC236}">
                <a16:creationId xmlns:a16="http://schemas.microsoft.com/office/drawing/2014/main" id="{54085D4A-C0DA-4B91-A43D-82B4625473C4}"/>
              </a:ext>
            </a:extLst>
          </p:cNvPr>
          <p:cNvGrpSpPr>
            <a:grpSpLocks/>
          </p:cNvGrpSpPr>
          <p:nvPr/>
        </p:nvGrpSpPr>
        <p:grpSpPr bwMode="auto">
          <a:xfrm>
            <a:off x="5391150" y="4959350"/>
            <a:ext cx="862013" cy="909638"/>
            <a:chOff x="776567" y="4659070"/>
            <a:chExt cx="933243" cy="910160"/>
          </a:xfrm>
        </p:grpSpPr>
        <p:sp>
          <p:nvSpPr>
            <p:cNvPr id="15422" name="文本框 36">
              <a:extLst>
                <a:ext uri="{FF2B5EF4-FFF2-40B4-BE49-F238E27FC236}">
                  <a16:creationId xmlns:a16="http://schemas.microsoft.com/office/drawing/2014/main" id="{ED888F0D-1AA9-4FCD-8C12-D012F7A4A7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902" y="4659070"/>
              <a:ext cx="432048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7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sp>
          <p:nvSpPr>
            <p:cNvPr id="15423" name="文本框 37">
              <a:extLst>
                <a:ext uri="{FF2B5EF4-FFF2-40B4-BE49-F238E27FC236}">
                  <a16:creationId xmlns:a16="http://schemas.microsoft.com/office/drawing/2014/main" id="{255815D6-A979-4373-947F-2DF4557708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6567" y="5045382"/>
              <a:ext cx="933243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800">
                  <a:solidFill>
                    <a:srgbClr val="0000FF"/>
                  </a:solidFill>
                </a:rPr>
                <a:t>5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cxnSp>
          <p:nvCxnSpPr>
            <p:cNvPr id="15424" name="直接连接符 38">
              <a:extLst>
                <a:ext uri="{FF2B5EF4-FFF2-40B4-BE49-F238E27FC236}">
                  <a16:creationId xmlns:a16="http://schemas.microsoft.com/office/drawing/2014/main" id="{B0E27133-1ADD-42CD-819F-C08A9DFD79B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50877" y="5102309"/>
              <a:ext cx="584622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0" name="组合 3">
            <a:extLst>
              <a:ext uri="{FF2B5EF4-FFF2-40B4-BE49-F238E27FC236}">
                <a16:creationId xmlns:a16="http://schemas.microsoft.com/office/drawing/2014/main" id="{DB10BB16-8486-4B5A-B31C-D8F724DE676F}"/>
              </a:ext>
            </a:extLst>
          </p:cNvPr>
          <p:cNvGrpSpPr>
            <a:grpSpLocks/>
          </p:cNvGrpSpPr>
          <p:nvPr/>
        </p:nvGrpSpPr>
        <p:grpSpPr bwMode="auto">
          <a:xfrm>
            <a:off x="6508750" y="4941888"/>
            <a:ext cx="1328738" cy="915987"/>
            <a:chOff x="6337503" y="4747414"/>
            <a:chExt cx="1329386" cy="916651"/>
          </a:xfrm>
        </p:grpSpPr>
        <p:sp>
          <p:nvSpPr>
            <p:cNvPr id="98" name="文本框 36">
              <a:extLst>
                <a:ext uri="{FF2B5EF4-FFF2-40B4-BE49-F238E27FC236}">
                  <a16:creationId xmlns:a16="http://schemas.microsoft.com/office/drawing/2014/main" id="{96BCFB18-9C35-4D92-BA39-96F724E542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56624" y="4747414"/>
              <a:ext cx="1210265" cy="52266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rgbClr val="0000FF"/>
                  </a:solidFill>
                </a:rPr>
                <a:t>7</a:t>
              </a:r>
              <a:r>
                <a:rPr lang="en-US" altLang="zh-TW" sz="2800" dirty="0">
                  <a:solidFill>
                    <a:srgbClr val="0000FF"/>
                  </a:solidFill>
                  <a:latin typeface="Adobe Gothic Std B" panose="020B0800000000000000" pitchFamily="34" charset="-128"/>
                  <a:ea typeface="Adobe Gothic Std B" panose="020B0800000000000000" pitchFamily="34" charset="-128"/>
                  <a:sym typeface="Symbol" panose="05050102010706020507" pitchFamily="18" charset="2"/>
                </a:rPr>
                <a:t></a:t>
              </a:r>
              <a:r>
                <a:rPr lang="en-US" altLang="zh-TW" sz="2800" dirty="0">
                  <a:solidFill>
                    <a:srgbClr val="0000FF"/>
                  </a:solidFill>
                  <a:latin typeface="+mn-lt"/>
                  <a:ea typeface="Adobe Gothic Std B" panose="020B0800000000000000" pitchFamily="34" charset="-128"/>
                </a:rPr>
                <a:t>6</a:t>
              </a:r>
              <a:endParaRPr lang="zh-CN" altLang="en-US" sz="2800" dirty="0">
                <a:solidFill>
                  <a:srgbClr val="0000FF"/>
                </a:solidFill>
                <a:latin typeface="+mn-lt"/>
              </a:endParaRPr>
            </a:p>
          </p:txBody>
        </p:sp>
        <p:sp>
          <p:nvSpPr>
            <p:cNvPr id="99" name="文本框 37">
              <a:extLst>
                <a:ext uri="{FF2B5EF4-FFF2-40B4-BE49-F238E27FC236}">
                  <a16:creationId xmlns:a16="http://schemas.microsoft.com/office/drawing/2014/main" id="{4565567B-35E2-4A6D-8432-1702EEF181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0918" y="5141399"/>
              <a:ext cx="992672" cy="52266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rgbClr val="0000FF"/>
                  </a:solidFill>
                </a:rPr>
                <a:t>5</a:t>
              </a:r>
              <a:r>
                <a:rPr lang="en-US" altLang="zh-TW" sz="2800" dirty="0">
                  <a:solidFill>
                    <a:srgbClr val="0000FF"/>
                  </a:solidFill>
                  <a:latin typeface="Adobe Gothic Std B" panose="020B0800000000000000" pitchFamily="34" charset="-128"/>
                  <a:ea typeface="Adobe Gothic Std B" panose="020B0800000000000000" pitchFamily="34" charset="-128"/>
                  <a:sym typeface="Symbol" panose="05050102010706020507" pitchFamily="18" charset="2"/>
                </a:rPr>
                <a:t></a:t>
              </a:r>
              <a:r>
                <a:rPr lang="en-US" altLang="zh-TW" sz="2800" dirty="0">
                  <a:solidFill>
                    <a:srgbClr val="0000FF"/>
                  </a:solidFill>
                  <a:latin typeface="+mn-lt"/>
                  <a:ea typeface="Adobe Gothic Std B" panose="020B0800000000000000" pitchFamily="34" charset="-128"/>
                </a:rPr>
                <a:t>6</a:t>
              </a:r>
              <a:endParaRPr lang="zh-CN" altLang="en-US" sz="2800" dirty="0">
                <a:solidFill>
                  <a:srgbClr val="0000FF"/>
                </a:solidFill>
                <a:latin typeface="+mn-lt"/>
              </a:endParaRPr>
            </a:p>
          </p:txBody>
        </p:sp>
        <p:cxnSp>
          <p:nvCxnSpPr>
            <p:cNvPr id="15421" name="直接连接符 38">
              <a:extLst>
                <a:ext uri="{FF2B5EF4-FFF2-40B4-BE49-F238E27FC236}">
                  <a16:creationId xmlns:a16="http://schemas.microsoft.com/office/drawing/2014/main" id="{E4BEE2A7-0B59-4E36-90EA-DCCF80C8A98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6337503" y="5204502"/>
              <a:ext cx="900085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01" name="文本框 100">
            <a:extLst>
              <a:ext uri="{FF2B5EF4-FFF2-40B4-BE49-F238E27FC236}">
                <a16:creationId xmlns:a16="http://schemas.microsoft.com/office/drawing/2014/main" id="{DBC0CEF1-CF7A-4B94-9B89-131171824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5850" y="5140325"/>
            <a:ext cx="392113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</a:rPr>
              <a:t>=</a:t>
            </a:r>
            <a:r>
              <a:rPr lang="en-US" altLang="zh-TW" sz="2800" dirty="0">
                <a:solidFill>
                  <a:srgbClr val="0000FF"/>
                </a:solidFill>
                <a:latin typeface="+mn-lt"/>
              </a:rPr>
              <a:t> </a:t>
            </a:r>
            <a:endParaRPr lang="zh-CN" altLang="en-US" sz="2800" dirty="0">
              <a:solidFill>
                <a:srgbClr val="0000FF"/>
              </a:solidFill>
              <a:latin typeface="+mn-lt"/>
            </a:endParaRPr>
          </a:p>
        </p:txBody>
      </p:sp>
      <p:grpSp>
        <p:nvGrpSpPr>
          <p:cNvPr id="11" name="组合 35">
            <a:extLst>
              <a:ext uri="{FF2B5EF4-FFF2-40B4-BE49-F238E27FC236}">
                <a16:creationId xmlns:a16="http://schemas.microsoft.com/office/drawing/2014/main" id="{A98907F4-951C-43DE-B36A-7CD27F7707D0}"/>
              </a:ext>
            </a:extLst>
          </p:cNvPr>
          <p:cNvGrpSpPr>
            <a:grpSpLocks/>
          </p:cNvGrpSpPr>
          <p:nvPr/>
        </p:nvGrpSpPr>
        <p:grpSpPr bwMode="auto">
          <a:xfrm>
            <a:off x="7666749" y="4927024"/>
            <a:ext cx="1076325" cy="925545"/>
            <a:chOff x="779127" y="4723725"/>
            <a:chExt cx="933243" cy="926676"/>
          </a:xfrm>
        </p:grpSpPr>
        <p:sp>
          <p:nvSpPr>
            <p:cNvPr id="15416" name="文本框 36">
              <a:extLst>
                <a:ext uri="{FF2B5EF4-FFF2-40B4-BE49-F238E27FC236}">
                  <a16:creationId xmlns:a16="http://schemas.microsoft.com/office/drawing/2014/main" id="{1653D575-E0B5-49A4-99F3-31781A26CF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247" y="4723725"/>
              <a:ext cx="597965" cy="5238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42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sp>
          <p:nvSpPr>
            <p:cNvPr id="15417" name="文本框 37">
              <a:extLst>
                <a:ext uri="{FF2B5EF4-FFF2-40B4-BE49-F238E27FC236}">
                  <a16:creationId xmlns:a16="http://schemas.microsoft.com/office/drawing/2014/main" id="{B3427CA5-C0BB-4FF7-88AE-848D75880A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9127" y="5126553"/>
              <a:ext cx="933243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800">
                  <a:solidFill>
                    <a:srgbClr val="0000FF"/>
                  </a:solidFill>
                </a:rPr>
                <a:t>30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cxnSp>
          <p:nvCxnSpPr>
            <p:cNvPr id="15418" name="直接连接符 38">
              <a:extLst>
                <a:ext uri="{FF2B5EF4-FFF2-40B4-BE49-F238E27FC236}">
                  <a16:creationId xmlns:a16="http://schemas.microsoft.com/office/drawing/2014/main" id="{D6E76DA2-36F7-4158-BB51-C483E981193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77247" y="5172543"/>
              <a:ext cx="537005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5387" name="组合 5">
            <a:extLst>
              <a:ext uri="{FF2B5EF4-FFF2-40B4-BE49-F238E27FC236}">
                <a16:creationId xmlns:a16="http://schemas.microsoft.com/office/drawing/2014/main" id="{AE00479C-DD36-4062-AFC8-8214A4322D13}"/>
              </a:ext>
            </a:extLst>
          </p:cNvPr>
          <p:cNvGrpSpPr>
            <a:grpSpLocks/>
          </p:cNvGrpSpPr>
          <p:nvPr/>
        </p:nvGrpSpPr>
        <p:grpSpPr bwMode="auto">
          <a:xfrm>
            <a:off x="2738263" y="944563"/>
            <a:ext cx="695325" cy="877887"/>
            <a:chOff x="2557965" y="1046427"/>
            <a:chExt cx="694308" cy="877546"/>
          </a:xfrm>
        </p:grpSpPr>
        <p:sp>
          <p:nvSpPr>
            <p:cNvPr id="15413" name="文本框 36">
              <a:extLst>
                <a:ext uri="{FF2B5EF4-FFF2-40B4-BE49-F238E27FC236}">
                  <a16:creationId xmlns:a16="http://schemas.microsoft.com/office/drawing/2014/main" id="{E30D3DC6-9C4E-402D-8476-FEAE28E9F8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57965" y="1046427"/>
              <a:ext cx="69430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chemeClr val="tx1"/>
                  </a:solidFill>
                  <a:sym typeface="Wingdings" panose="05000000000000000000" pitchFamily="2" charset="2"/>
                </a:rPr>
                <a:t>42</a:t>
              </a:r>
              <a:endParaRPr lang="zh-CN" altLang="en-US" sz="2800">
                <a:solidFill>
                  <a:schemeClr val="tx1"/>
                </a:solidFill>
              </a:endParaRPr>
            </a:p>
          </p:txBody>
        </p:sp>
        <p:cxnSp>
          <p:nvCxnSpPr>
            <p:cNvPr id="15414" name="直接连接符 38">
              <a:extLst>
                <a:ext uri="{FF2B5EF4-FFF2-40B4-BE49-F238E27FC236}">
                  <a16:creationId xmlns:a16="http://schemas.microsoft.com/office/drawing/2014/main" id="{A1F27B38-05AB-4C45-8147-6B1D465AC74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586522" y="1522101"/>
              <a:ext cx="480566" cy="385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pic>
          <p:nvPicPr>
            <p:cNvPr id="15415" name="图片 1">
              <a:extLst>
                <a:ext uri="{FF2B5EF4-FFF2-40B4-BE49-F238E27FC236}">
                  <a16:creationId xmlns:a16="http://schemas.microsoft.com/office/drawing/2014/main" id="{88291B71-DF94-4E56-8F8F-8F1FEFE35A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" t="2005" r="6943"/>
            <a:stretch>
              <a:fillRect/>
            </a:stretch>
          </p:blipFill>
          <p:spPr bwMode="auto">
            <a:xfrm>
              <a:off x="2653898" y="1523049"/>
              <a:ext cx="380722" cy="4009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388" name="图片 76">
            <a:extLst>
              <a:ext uri="{FF2B5EF4-FFF2-40B4-BE49-F238E27FC236}">
                <a16:creationId xmlns:a16="http://schemas.microsoft.com/office/drawing/2014/main" id="{A4D69F14-8F0B-404B-A7D1-373A5EE77B8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2005" r="6943"/>
          <a:stretch>
            <a:fillRect/>
          </a:stretch>
        </p:blipFill>
        <p:spPr bwMode="auto">
          <a:xfrm>
            <a:off x="2940050" y="3122613"/>
            <a:ext cx="38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389" name="组合 7">
            <a:extLst>
              <a:ext uri="{FF2B5EF4-FFF2-40B4-BE49-F238E27FC236}">
                <a16:creationId xmlns:a16="http://schemas.microsoft.com/office/drawing/2014/main" id="{08DA23B3-F68C-459B-A03A-DD9FC43C1DF7}"/>
              </a:ext>
            </a:extLst>
          </p:cNvPr>
          <p:cNvGrpSpPr>
            <a:grpSpLocks/>
          </p:cNvGrpSpPr>
          <p:nvPr/>
        </p:nvGrpSpPr>
        <p:grpSpPr bwMode="auto">
          <a:xfrm>
            <a:off x="1938163" y="1004888"/>
            <a:ext cx="533400" cy="855662"/>
            <a:chOff x="1755482" y="1004888"/>
            <a:chExt cx="533400" cy="855558"/>
          </a:xfrm>
        </p:grpSpPr>
        <p:sp>
          <p:nvSpPr>
            <p:cNvPr id="15410" name="文本框 37">
              <a:extLst>
                <a:ext uri="{FF2B5EF4-FFF2-40B4-BE49-F238E27FC236}">
                  <a16:creationId xmlns:a16="http://schemas.microsoft.com/office/drawing/2014/main" id="{495AC687-4BDF-4A7F-A236-DE3849CB8E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5482" y="1337226"/>
              <a:ext cx="5334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800">
                  <a:solidFill>
                    <a:schemeClr val="tx1"/>
                  </a:solidFill>
                </a:rPr>
                <a:t>5</a:t>
              </a:r>
              <a:endParaRPr lang="zh-CN" altLang="en-US" sz="2800">
                <a:solidFill>
                  <a:schemeClr val="tx1"/>
                </a:solidFill>
              </a:endParaRPr>
            </a:p>
          </p:txBody>
        </p:sp>
        <p:cxnSp>
          <p:nvCxnSpPr>
            <p:cNvPr id="15411" name="直接连接符 38">
              <a:extLst>
                <a:ext uri="{FF2B5EF4-FFF2-40B4-BE49-F238E27FC236}">
                  <a16:creationId xmlns:a16="http://schemas.microsoft.com/office/drawing/2014/main" id="{BA2233DC-38AC-481F-9FB9-12CDF87DA63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824378" y="1390712"/>
              <a:ext cx="360481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pic>
          <p:nvPicPr>
            <p:cNvPr id="15412" name="图片 6">
              <a:extLst>
                <a:ext uri="{FF2B5EF4-FFF2-40B4-BE49-F238E27FC236}">
                  <a16:creationId xmlns:a16="http://schemas.microsoft.com/office/drawing/2014/main" id="{BC962136-D47F-4661-9DB8-65617BF4D6C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69455" y="1004888"/>
              <a:ext cx="312328" cy="3480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390" name="图片 8">
            <a:extLst>
              <a:ext uri="{FF2B5EF4-FFF2-40B4-BE49-F238E27FC236}">
                <a16:creationId xmlns:a16="http://schemas.microsoft.com/office/drawing/2014/main" id="{16610029-BA32-41FA-A040-030D5994FC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763" y="2490788"/>
            <a:ext cx="33337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91" name="图片 9">
            <a:extLst>
              <a:ext uri="{FF2B5EF4-FFF2-40B4-BE49-F238E27FC236}">
                <a16:creationId xmlns:a16="http://schemas.microsoft.com/office/drawing/2014/main" id="{D3E72F73-5E34-467C-93F2-A4E7DEA920A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175" y="3136900"/>
            <a:ext cx="33337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92" name="图片 10">
            <a:extLst>
              <a:ext uri="{FF2B5EF4-FFF2-40B4-BE49-F238E27FC236}">
                <a16:creationId xmlns:a16="http://schemas.microsoft.com/office/drawing/2014/main" id="{4CC386FD-7E86-4197-ADBE-2EAA388E08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400" y="3771900"/>
            <a:ext cx="33337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93" name="图片 11">
            <a:extLst>
              <a:ext uri="{FF2B5EF4-FFF2-40B4-BE49-F238E27FC236}">
                <a16:creationId xmlns:a16="http://schemas.microsoft.com/office/drawing/2014/main" id="{E42C393E-5703-4873-9DA5-C0EF7EADAEC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4427538"/>
            <a:ext cx="33337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94" name="图片 81">
            <a:extLst>
              <a:ext uri="{FF2B5EF4-FFF2-40B4-BE49-F238E27FC236}">
                <a16:creationId xmlns:a16="http://schemas.microsoft.com/office/drawing/2014/main" id="{40471103-CC9C-4D5F-B594-1B154708B2B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2005" r="6943"/>
          <a:stretch>
            <a:fillRect/>
          </a:stretch>
        </p:blipFill>
        <p:spPr bwMode="auto">
          <a:xfrm>
            <a:off x="2935288" y="2449513"/>
            <a:ext cx="381000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95" name="图片 82">
            <a:extLst>
              <a:ext uri="{FF2B5EF4-FFF2-40B4-BE49-F238E27FC236}">
                <a16:creationId xmlns:a16="http://schemas.microsoft.com/office/drawing/2014/main" id="{932725FD-B4F7-40C0-9BE2-06D35F08CF1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2005" r="6943"/>
          <a:stretch>
            <a:fillRect/>
          </a:stretch>
        </p:blipFill>
        <p:spPr bwMode="auto">
          <a:xfrm>
            <a:off x="2935288" y="3730625"/>
            <a:ext cx="38100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96" name="图片 83">
            <a:extLst>
              <a:ext uri="{FF2B5EF4-FFF2-40B4-BE49-F238E27FC236}">
                <a16:creationId xmlns:a16="http://schemas.microsoft.com/office/drawing/2014/main" id="{1149AB38-27FC-47DC-ADDC-9357F630C9F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2005" r="6943"/>
          <a:stretch>
            <a:fillRect/>
          </a:stretch>
        </p:blipFill>
        <p:spPr bwMode="auto">
          <a:xfrm>
            <a:off x="2940050" y="4424363"/>
            <a:ext cx="38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397" name="组合 86">
            <a:extLst>
              <a:ext uri="{FF2B5EF4-FFF2-40B4-BE49-F238E27FC236}">
                <a16:creationId xmlns:a16="http://schemas.microsoft.com/office/drawing/2014/main" id="{044BAD39-CEE9-4DFE-A5EA-E5DD2645B785}"/>
              </a:ext>
            </a:extLst>
          </p:cNvPr>
          <p:cNvGrpSpPr>
            <a:grpSpLocks/>
          </p:cNvGrpSpPr>
          <p:nvPr/>
        </p:nvGrpSpPr>
        <p:grpSpPr bwMode="auto">
          <a:xfrm>
            <a:off x="3908251" y="981075"/>
            <a:ext cx="533400" cy="855663"/>
            <a:chOff x="1755482" y="1004888"/>
            <a:chExt cx="533400" cy="855558"/>
          </a:xfrm>
        </p:grpSpPr>
        <p:sp>
          <p:nvSpPr>
            <p:cNvPr id="15407" name="文本框 37">
              <a:extLst>
                <a:ext uri="{FF2B5EF4-FFF2-40B4-BE49-F238E27FC236}">
                  <a16:creationId xmlns:a16="http://schemas.microsoft.com/office/drawing/2014/main" id="{C52C331B-9111-4192-904F-72AD8880D1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5482" y="1337226"/>
              <a:ext cx="5334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800">
                  <a:solidFill>
                    <a:schemeClr val="tx1"/>
                  </a:solidFill>
                </a:rPr>
                <a:t>5</a:t>
              </a:r>
              <a:endParaRPr lang="zh-CN" altLang="en-US" sz="2800">
                <a:solidFill>
                  <a:schemeClr val="tx1"/>
                </a:solidFill>
              </a:endParaRPr>
            </a:p>
          </p:txBody>
        </p:sp>
        <p:cxnSp>
          <p:nvCxnSpPr>
            <p:cNvPr id="15408" name="直接连接符 38">
              <a:extLst>
                <a:ext uri="{FF2B5EF4-FFF2-40B4-BE49-F238E27FC236}">
                  <a16:creationId xmlns:a16="http://schemas.microsoft.com/office/drawing/2014/main" id="{AA1DFF94-E22E-4FB1-87F0-D9E9F81E165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824378" y="1390712"/>
              <a:ext cx="360481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pic>
          <p:nvPicPr>
            <p:cNvPr id="15409" name="图片 91">
              <a:extLst>
                <a:ext uri="{FF2B5EF4-FFF2-40B4-BE49-F238E27FC236}">
                  <a16:creationId xmlns:a16="http://schemas.microsoft.com/office/drawing/2014/main" id="{FD5EB464-051D-4284-9247-868A7B6C089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69455" y="1004888"/>
              <a:ext cx="312328" cy="3480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398" name="图片 94">
            <a:extLst>
              <a:ext uri="{FF2B5EF4-FFF2-40B4-BE49-F238E27FC236}">
                <a16:creationId xmlns:a16="http://schemas.microsoft.com/office/drawing/2014/main" id="{2B7907BC-BBFC-477B-B231-196BE41B2C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4176" y="1193800"/>
            <a:ext cx="33337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99" name="图片 95">
            <a:extLst>
              <a:ext uri="{FF2B5EF4-FFF2-40B4-BE49-F238E27FC236}">
                <a16:creationId xmlns:a16="http://schemas.microsoft.com/office/drawing/2014/main" id="{382CB772-D92A-408F-B329-F44D60EC899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2005" r="6943"/>
          <a:stretch>
            <a:fillRect/>
          </a:stretch>
        </p:blipFill>
        <p:spPr bwMode="auto">
          <a:xfrm>
            <a:off x="7576963" y="1179513"/>
            <a:ext cx="379413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7" name="文本框 96">
            <a:extLst>
              <a:ext uri="{FF2B5EF4-FFF2-40B4-BE49-F238E27FC236}">
                <a16:creationId xmlns:a16="http://schemas.microsoft.com/office/drawing/2014/main" id="{A93C4FDC-A6C7-473C-81F8-E460B1BBF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6363" y="5108575"/>
            <a:ext cx="390525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solidFill>
                  <a:srgbClr val="0000FF"/>
                </a:solidFill>
                <a:latin typeface="+mn-lt"/>
                <a:ea typeface="Adobe Gothic Std B" panose="020B0800000000000000" pitchFamily="34" charset="-128"/>
                <a:sym typeface="Symbol" panose="05050102010706020507" pitchFamily="18" charset="2"/>
              </a:rPr>
              <a:t></a:t>
            </a:r>
            <a:r>
              <a:rPr lang="en-US" altLang="zh-TW" sz="2800" dirty="0">
                <a:solidFill>
                  <a:srgbClr val="0000FF"/>
                </a:solidFill>
                <a:latin typeface="+mn-lt"/>
              </a:rPr>
              <a:t> </a:t>
            </a:r>
            <a:endParaRPr lang="zh-CN" altLang="en-US" sz="2800" dirty="0">
              <a:solidFill>
                <a:srgbClr val="0000FF"/>
              </a:solidFill>
              <a:latin typeface="+mn-lt"/>
            </a:endParaRPr>
          </a:p>
        </p:txBody>
      </p:sp>
      <p:grpSp>
        <p:nvGrpSpPr>
          <p:cNvPr id="15" name="组合 35">
            <a:extLst>
              <a:ext uri="{FF2B5EF4-FFF2-40B4-BE49-F238E27FC236}">
                <a16:creationId xmlns:a16="http://schemas.microsoft.com/office/drawing/2014/main" id="{15990F6D-9CBB-4C17-A184-CAB6B8D69D4B}"/>
              </a:ext>
            </a:extLst>
          </p:cNvPr>
          <p:cNvGrpSpPr>
            <a:grpSpLocks/>
          </p:cNvGrpSpPr>
          <p:nvPr/>
        </p:nvGrpSpPr>
        <p:grpSpPr bwMode="auto">
          <a:xfrm>
            <a:off x="4211638" y="4972050"/>
            <a:ext cx="860425" cy="903288"/>
            <a:chOff x="797007" y="4664647"/>
            <a:chExt cx="933243" cy="903313"/>
          </a:xfrm>
        </p:grpSpPr>
        <p:sp>
          <p:nvSpPr>
            <p:cNvPr id="15404" name="文本框 36">
              <a:extLst>
                <a:ext uri="{FF2B5EF4-FFF2-40B4-BE49-F238E27FC236}">
                  <a16:creationId xmlns:a16="http://schemas.microsoft.com/office/drawing/2014/main" id="{00A8CF5B-3033-4642-A2C4-47135BE86D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7293" y="4664647"/>
              <a:ext cx="752962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42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sp>
          <p:nvSpPr>
            <p:cNvPr id="15405" name="文本框 37">
              <a:extLst>
                <a:ext uri="{FF2B5EF4-FFF2-40B4-BE49-F238E27FC236}">
                  <a16:creationId xmlns:a16="http://schemas.microsoft.com/office/drawing/2014/main" id="{A43D7CD5-23AC-44BE-B019-10E6DFEB63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7007" y="5044112"/>
              <a:ext cx="933243" cy="523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800">
                  <a:solidFill>
                    <a:srgbClr val="0000FF"/>
                  </a:solidFill>
                </a:rPr>
                <a:t>40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cxnSp>
          <p:nvCxnSpPr>
            <p:cNvPr id="15406" name="直接连接符 38">
              <a:extLst>
                <a:ext uri="{FF2B5EF4-FFF2-40B4-BE49-F238E27FC236}">
                  <a16:creationId xmlns:a16="http://schemas.microsoft.com/office/drawing/2014/main" id="{E9F0D60A-842B-4594-8704-CBD37584882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903288" y="5107215"/>
              <a:ext cx="671345" cy="0"/>
            </a:xfrm>
            <a:prstGeom prst="line">
              <a:avLst/>
            </a:prstGeom>
            <a:noFill/>
            <a:ln w="28575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2" name="文本框 11">
            <a:extLst>
              <a:ext uri="{FF2B5EF4-FFF2-40B4-BE49-F238E27FC236}">
                <a16:creationId xmlns:a16="http://schemas.microsoft.com/office/drawing/2014/main" id="{C9BB4A23-3836-4ACD-88D5-1AEAF4F63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2322513"/>
            <a:ext cx="609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4000" dirty="0">
                <a:solidFill>
                  <a:srgbClr val="FF00FF"/>
                </a:solidFill>
                <a:sym typeface="Wingdings 2" panose="05020102010507070707" pitchFamily="18" charset="2"/>
              </a:rPr>
              <a:t></a:t>
            </a:r>
            <a:endParaRPr lang="zh-TW" altLang="en-US" sz="4000" dirty="0">
              <a:solidFill>
                <a:srgbClr val="FF00FF"/>
              </a:solidFill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8FD254BF-F22C-450F-8FE8-53B5F04EB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963" y="3006725"/>
            <a:ext cx="609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4000" dirty="0">
                <a:solidFill>
                  <a:srgbClr val="FF00FF"/>
                </a:solidFill>
                <a:sym typeface="Wingdings 2" panose="05020102010507070707" pitchFamily="18" charset="2"/>
              </a:rPr>
              <a:t></a:t>
            </a:r>
            <a:endParaRPr lang="zh-TW" altLang="en-US" sz="4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8" grpId="1"/>
      <p:bldP spid="50" grpId="0"/>
      <p:bldP spid="68" grpId="0"/>
      <p:bldP spid="68" grpId="1"/>
      <p:bldP spid="34" grpId="0"/>
      <p:bldP spid="34" grpId="1"/>
      <p:bldP spid="43" grpId="0"/>
      <p:bldP spid="43" grpId="1"/>
      <p:bldP spid="74" grpId="0"/>
      <p:bldP spid="74" grpId="1"/>
      <p:bldP spid="79" grpId="0"/>
      <p:bldP spid="79" grpId="1"/>
      <p:bldP spid="88" grpId="0"/>
      <p:bldP spid="88" grpId="1"/>
      <p:bldP spid="93" grpId="0"/>
      <p:bldP spid="93" grpId="1"/>
      <p:bldP spid="101" grpId="0"/>
      <p:bldP spid="101" grpId="1"/>
      <p:bldP spid="97" grpId="0"/>
      <p:bldP spid="97" grpId="1"/>
      <p:bldP spid="12" grpId="0"/>
      <p:bldP spid="12" grpId="1"/>
      <p:bldP spid="14" grpId="0"/>
      <p:bldP spid="1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>
            <a:extLst>
              <a:ext uri="{FF2B5EF4-FFF2-40B4-BE49-F238E27FC236}">
                <a16:creationId xmlns:a16="http://schemas.microsoft.com/office/drawing/2014/main" id="{6A1D4983-ED61-421C-A2AA-111E9EB2F296}"/>
              </a:ext>
            </a:extLst>
          </p:cNvPr>
          <p:cNvGrpSpPr>
            <a:grpSpLocks/>
          </p:cNvGrpSpPr>
          <p:nvPr/>
        </p:nvGrpSpPr>
        <p:grpSpPr bwMode="auto">
          <a:xfrm>
            <a:off x="2281238" y="5114925"/>
            <a:ext cx="2205037" cy="879475"/>
            <a:chOff x="6663144" y="1555353"/>
            <a:chExt cx="2206294" cy="878983"/>
          </a:xfrm>
        </p:grpSpPr>
        <p:grpSp>
          <p:nvGrpSpPr>
            <p:cNvPr id="14" name="组合 35">
              <a:extLst>
                <a:ext uri="{FF2B5EF4-FFF2-40B4-BE49-F238E27FC236}">
                  <a16:creationId xmlns:a16="http://schemas.microsoft.com/office/drawing/2014/main" id="{D80B6F13-7841-4610-9BA3-3B1700CF39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279143" y="1555353"/>
              <a:ext cx="590295" cy="869839"/>
              <a:chOff x="876713" y="4632608"/>
              <a:chExt cx="640252" cy="871088"/>
            </a:xfrm>
          </p:grpSpPr>
          <p:sp>
            <p:nvSpPr>
              <p:cNvPr id="24" name="文本框 36">
                <a:extLst>
                  <a:ext uri="{FF2B5EF4-FFF2-40B4-BE49-F238E27FC236}">
                    <a16:creationId xmlns:a16="http://schemas.microsoft.com/office/drawing/2014/main" id="{AAAC973B-321D-4EDA-A3B3-E17B2A319C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3245" y="4632608"/>
                <a:ext cx="432048" cy="493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r>
                  <a:rPr lang="en-US" altLang="zh-TW" sz="2600">
                    <a:solidFill>
                      <a:srgbClr val="0000FF"/>
                    </a:solidFill>
                  </a:rPr>
                  <a:t>3</a:t>
                </a:r>
                <a:endParaRPr lang="zh-CN" altLang="en-US" sz="2600">
                  <a:solidFill>
                    <a:srgbClr val="0000FF"/>
                  </a:solidFill>
                </a:endParaRPr>
              </a:p>
            </p:txBody>
          </p:sp>
          <p:sp>
            <p:nvSpPr>
              <p:cNvPr id="25" name="文本框 37">
                <a:extLst>
                  <a:ext uri="{FF2B5EF4-FFF2-40B4-BE49-F238E27FC236}">
                    <a16:creationId xmlns:a16="http://schemas.microsoft.com/office/drawing/2014/main" id="{8F8F1396-7C22-4B6E-9461-5556DF3503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6713" y="5010546"/>
                <a:ext cx="640252" cy="493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/>
                <a:r>
                  <a:rPr lang="en-US" altLang="zh-TW" sz="2600" dirty="0">
                    <a:solidFill>
                      <a:srgbClr val="0000FF"/>
                    </a:solidFill>
                  </a:rPr>
                  <a:t>5</a:t>
                </a:r>
                <a:endParaRPr lang="zh-CN" altLang="en-US" sz="26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26" name="直接连接符 38">
                <a:extLst>
                  <a:ext uri="{FF2B5EF4-FFF2-40B4-BE49-F238E27FC236}">
                    <a16:creationId xmlns:a16="http://schemas.microsoft.com/office/drawing/2014/main" id="{983432B0-06DE-4FC5-A296-1B94D591EB9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970713" y="5061137"/>
                <a:ext cx="429514" cy="0"/>
              </a:xfrm>
              <a:prstGeom prst="line">
                <a:avLst/>
              </a:prstGeom>
              <a:noFill/>
              <a:ln w="28575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5" name="组合 35">
              <a:extLst>
                <a:ext uri="{FF2B5EF4-FFF2-40B4-BE49-F238E27FC236}">
                  <a16:creationId xmlns:a16="http://schemas.microsoft.com/office/drawing/2014/main" id="{75FC118A-BA0A-420F-8738-5C5F9F7810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478095" y="1555353"/>
              <a:ext cx="590295" cy="860695"/>
              <a:chOff x="876713" y="4632608"/>
              <a:chExt cx="640252" cy="861931"/>
            </a:xfrm>
          </p:grpSpPr>
          <p:sp>
            <p:nvSpPr>
              <p:cNvPr id="21" name="文本框 36">
                <a:extLst>
                  <a:ext uri="{FF2B5EF4-FFF2-40B4-BE49-F238E27FC236}">
                    <a16:creationId xmlns:a16="http://schemas.microsoft.com/office/drawing/2014/main" id="{A1921E39-871D-4AFE-94C1-DB9BBBD6BD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3245" y="4632608"/>
                <a:ext cx="432048" cy="493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r>
                  <a:rPr lang="en-US" altLang="zh-TW" sz="2600">
                    <a:solidFill>
                      <a:srgbClr val="0000FF"/>
                    </a:solidFill>
                  </a:rPr>
                  <a:t>3</a:t>
                </a:r>
                <a:endParaRPr lang="zh-CN" altLang="en-US" sz="2600">
                  <a:solidFill>
                    <a:srgbClr val="0000FF"/>
                  </a:solidFill>
                </a:endParaRPr>
              </a:p>
            </p:txBody>
          </p:sp>
          <p:sp>
            <p:nvSpPr>
              <p:cNvPr id="22" name="文本框 37">
                <a:extLst>
                  <a:ext uri="{FF2B5EF4-FFF2-40B4-BE49-F238E27FC236}">
                    <a16:creationId xmlns:a16="http://schemas.microsoft.com/office/drawing/2014/main" id="{4CA2FEB7-170A-40BF-B40D-19AAFB4D16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6713" y="5001389"/>
                <a:ext cx="640252" cy="493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/>
                <a:r>
                  <a:rPr lang="en-US" altLang="zh-TW" sz="2600">
                    <a:solidFill>
                      <a:srgbClr val="0000FF"/>
                    </a:solidFill>
                  </a:rPr>
                  <a:t>6</a:t>
                </a:r>
                <a:endParaRPr lang="zh-CN" altLang="en-US" sz="260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23" name="直接连接符 38">
                <a:extLst>
                  <a:ext uri="{FF2B5EF4-FFF2-40B4-BE49-F238E27FC236}">
                    <a16:creationId xmlns:a16="http://schemas.microsoft.com/office/drawing/2014/main" id="{01E50C17-6ED2-4B5A-960B-6E0B9E585BE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970713" y="5061137"/>
                <a:ext cx="429514" cy="0"/>
              </a:xfrm>
              <a:prstGeom prst="line">
                <a:avLst/>
              </a:prstGeom>
              <a:noFill/>
              <a:ln w="28575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6" name="组合 35">
              <a:extLst>
                <a:ext uri="{FF2B5EF4-FFF2-40B4-BE49-F238E27FC236}">
                  <a16:creationId xmlns:a16="http://schemas.microsoft.com/office/drawing/2014/main" id="{EAF2693B-5FD5-4E7B-A024-FFC6ED2E99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63144" y="1555353"/>
              <a:ext cx="590295" cy="878983"/>
              <a:chOff x="876713" y="4614294"/>
              <a:chExt cx="640252" cy="880245"/>
            </a:xfrm>
          </p:grpSpPr>
          <p:sp>
            <p:nvSpPr>
              <p:cNvPr id="18" name="文本框 36">
                <a:extLst>
                  <a:ext uri="{FF2B5EF4-FFF2-40B4-BE49-F238E27FC236}">
                    <a16:creationId xmlns:a16="http://schemas.microsoft.com/office/drawing/2014/main" id="{EA4F7F62-3852-4E3C-B8AB-63620DFBF5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3245" y="4614294"/>
                <a:ext cx="432048" cy="493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r>
                  <a:rPr lang="en-US" altLang="zh-TW" sz="2600">
                    <a:solidFill>
                      <a:srgbClr val="7030A0"/>
                    </a:solidFill>
                  </a:rPr>
                  <a:t>3</a:t>
                </a:r>
                <a:endParaRPr lang="zh-CN" altLang="en-US" sz="2600">
                  <a:solidFill>
                    <a:srgbClr val="7030A0"/>
                  </a:solidFill>
                </a:endParaRPr>
              </a:p>
            </p:txBody>
          </p:sp>
          <p:sp>
            <p:nvSpPr>
              <p:cNvPr id="19" name="文本框 37">
                <a:extLst>
                  <a:ext uri="{FF2B5EF4-FFF2-40B4-BE49-F238E27FC236}">
                    <a16:creationId xmlns:a16="http://schemas.microsoft.com/office/drawing/2014/main" id="{0FC28D95-721C-41F9-B468-B5F55F07B5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6713" y="5001389"/>
                <a:ext cx="640252" cy="493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/>
                <a:r>
                  <a:rPr lang="en-US" altLang="zh-CN" sz="2600">
                    <a:solidFill>
                      <a:srgbClr val="7030A0"/>
                    </a:solidFill>
                  </a:rPr>
                  <a:t>8</a:t>
                </a:r>
                <a:endParaRPr lang="zh-CN" altLang="en-US" sz="2600">
                  <a:solidFill>
                    <a:srgbClr val="7030A0"/>
                  </a:solidFill>
                </a:endParaRPr>
              </a:p>
            </p:txBody>
          </p:sp>
          <p:cxnSp>
            <p:nvCxnSpPr>
              <p:cNvPr id="20" name="直接连接符 38">
                <a:extLst>
                  <a:ext uri="{FF2B5EF4-FFF2-40B4-BE49-F238E27FC236}">
                    <a16:creationId xmlns:a16="http://schemas.microsoft.com/office/drawing/2014/main" id="{5C1C5AFE-7F8F-4BC7-8EDC-3C58421E782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970713" y="5061137"/>
                <a:ext cx="429514" cy="0"/>
              </a:xfrm>
              <a:prstGeom prst="line">
                <a:avLst/>
              </a:prstGeom>
              <a:noFill/>
              <a:ln w="28575" algn="ctr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7" name="矩形 5">
              <a:extLst>
                <a:ext uri="{FF2B5EF4-FFF2-40B4-BE49-F238E27FC236}">
                  <a16:creationId xmlns:a16="http://schemas.microsoft.com/office/drawing/2014/main" id="{5605825B-741D-41DA-90E6-F43BED438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52783" y="1733436"/>
              <a:ext cx="1223412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 dirty="0">
                  <a:solidFill>
                    <a:srgbClr val="0000FF"/>
                  </a:solidFill>
                </a:rPr>
                <a:t>&lt;       &lt;</a:t>
              </a:r>
              <a:endParaRPr lang="zh-TW" altLang="en-US" sz="2600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7" name="组合 26">
            <a:extLst>
              <a:ext uri="{FF2B5EF4-FFF2-40B4-BE49-F238E27FC236}">
                <a16:creationId xmlns:a16="http://schemas.microsoft.com/office/drawing/2014/main" id="{1934ACEC-455C-4B31-81CF-7ECA036269F5}"/>
              </a:ext>
            </a:extLst>
          </p:cNvPr>
          <p:cNvGrpSpPr>
            <a:grpSpLocks/>
          </p:cNvGrpSpPr>
          <p:nvPr/>
        </p:nvGrpSpPr>
        <p:grpSpPr bwMode="auto">
          <a:xfrm>
            <a:off x="4932363" y="5097463"/>
            <a:ext cx="1458912" cy="877887"/>
            <a:chOff x="6714961" y="2352282"/>
            <a:chExt cx="1457439" cy="878985"/>
          </a:xfrm>
        </p:grpSpPr>
        <p:grpSp>
          <p:nvGrpSpPr>
            <p:cNvPr id="28" name="组合 35">
              <a:extLst>
                <a:ext uri="{FF2B5EF4-FFF2-40B4-BE49-F238E27FC236}">
                  <a16:creationId xmlns:a16="http://schemas.microsoft.com/office/drawing/2014/main" id="{0CFEBBEB-0765-4E73-8218-3A2BDFBD43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14961" y="2352282"/>
              <a:ext cx="590295" cy="878983"/>
              <a:chOff x="876713" y="4614294"/>
              <a:chExt cx="640252" cy="880245"/>
            </a:xfrm>
          </p:grpSpPr>
          <p:sp>
            <p:nvSpPr>
              <p:cNvPr id="34" name="文本框 36">
                <a:extLst>
                  <a:ext uri="{FF2B5EF4-FFF2-40B4-BE49-F238E27FC236}">
                    <a16:creationId xmlns:a16="http://schemas.microsoft.com/office/drawing/2014/main" id="{FB86387F-E268-487B-8CEA-702EB7F4E1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3245" y="4614294"/>
                <a:ext cx="432048" cy="493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r>
                  <a:rPr lang="en-US" altLang="zh-CN" sz="2600">
                    <a:solidFill>
                      <a:srgbClr val="00B050"/>
                    </a:solidFill>
                  </a:rPr>
                  <a:t>9</a:t>
                </a:r>
                <a:endParaRPr lang="zh-CN" altLang="en-US" sz="2600">
                  <a:solidFill>
                    <a:srgbClr val="00B050"/>
                  </a:solidFill>
                </a:endParaRPr>
              </a:p>
            </p:txBody>
          </p:sp>
          <p:sp>
            <p:nvSpPr>
              <p:cNvPr id="35" name="文本框 37">
                <a:extLst>
                  <a:ext uri="{FF2B5EF4-FFF2-40B4-BE49-F238E27FC236}">
                    <a16:creationId xmlns:a16="http://schemas.microsoft.com/office/drawing/2014/main" id="{F5692931-830E-42AA-ADB1-961E7EE174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6713" y="5001389"/>
                <a:ext cx="640252" cy="493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/>
                <a:r>
                  <a:rPr lang="en-US" altLang="zh-CN" sz="2600">
                    <a:solidFill>
                      <a:srgbClr val="00B050"/>
                    </a:solidFill>
                  </a:rPr>
                  <a:t>24</a:t>
                </a:r>
                <a:endParaRPr lang="zh-CN" altLang="en-US" sz="2600">
                  <a:solidFill>
                    <a:srgbClr val="00B050"/>
                  </a:solidFill>
                </a:endParaRPr>
              </a:p>
            </p:txBody>
          </p:sp>
          <p:cxnSp>
            <p:nvCxnSpPr>
              <p:cNvPr id="36" name="直接连接符 38">
                <a:extLst>
                  <a:ext uri="{FF2B5EF4-FFF2-40B4-BE49-F238E27FC236}">
                    <a16:creationId xmlns:a16="http://schemas.microsoft.com/office/drawing/2014/main" id="{C63E7709-D484-4826-A109-EEE492152C4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960795" y="5061137"/>
                <a:ext cx="468560" cy="0"/>
              </a:xfrm>
              <a:prstGeom prst="line">
                <a:avLst/>
              </a:prstGeom>
              <a:noFill/>
              <a:ln w="28575" algn="ctr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9" name="组合 35">
              <a:extLst>
                <a:ext uri="{FF2B5EF4-FFF2-40B4-BE49-F238E27FC236}">
                  <a16:creationId xmlns:a16="http://schemas.microsoft.com/office/drawing/2014/main" id="{FD7A6385-EF29-4B7D-97E0-D8CF91D80E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47248" y="2370568"/>
              <a:ext cx="625152" cy="860699"/>
              <a:chOff x="868038" y="4632605"/>
              <a:chExt cx="678058" cy="861935"/>
            </a:xfrm>
          </p:grpSpPr>
          <p:sp>
            <p:nvSpPr>
              <p:cNvPr id="31" name="文本框 36">
                <a:extLst>
                  <a:ext uri="{FF2B5EF4-FFF2-40B4-BE49-F238E27FC236}">
                    <a16:creationId xmlns:a16="http://schemas.microsoft.com/office/drawing/2014/main" id="{8133DE97-A4D4-47D1-AED3-3CE87C47D9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68038" y="4632605"/>
                <a:ext cx="678058" cy="493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r>
                  <a:rPr lang="en-US" altLang="zh-CN" sz="2600">
                    <a:solidFill>
                      <a:srgbClr val="00B050"/>
                    </a:solidFill>
                  </a:rPr>
                  <a:t>10</a:t>
                </a:r>
                <a:endParaRPr lang="zh-CN" altLang="en-US" sz="2600">
                  <a:solidFill>
                    <a:srgbClr val="00B050"/>
                  </a:solidFill>
                </a:endParaRPr>
              </a:p>
            </p:txBody>
          </p:sp>
          <p:sp>
            <p:nvSpPr>
              <p:cNvPr id="32" name="文本框 37">
                <a:extLst>
                  <a:ext uri="{FF2B5EF4-FFF2-40B4-BE49-F238E27FC236}">
                    <a16:creationId xmlns:a16="http://schemas.microsoft.com/office/drawing/2014/main" id="{0B52403B-5F7B-4380-B052-2100C36B38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6714" y="5001390"/>
                <a:ext cx="640252" cy="493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/>
                <a:r>
                  <a:rPr lang="en-US" altLang="zh-CN" sz="2600">
                    <a:solidFill>
                      <a:srgbClr val="00B050"/>
                    </a:solidFill>
                  </a:rPr>
                  <a:t>24</a:t>
                </a:r>
                <a:endParaRPr lang="zh-CN" altLang="en-US" sz="2600">
                  <a:solidFill>
                    <a:srgbClr val="00B050"/>
                  </a:solidFill>
                </a:endParaRPr>
              </a:p>
            </p:txBody>
          </p:sp>
          <p:cxnSp>
            <p:nvCxnSpPr>
              <p:cNvPr id="33" name="直接连接符 38">
                <a:extLst>
                  <a:ext uri="{FF2B5EF4-FFF2-40B4-BE49-F238E27FC236}">
                    <a16:creationId xmlns:a16="http://schemas.microsoft.com/office/drawing/2014/main" id="{675FECB2-1C54-4400-AF61-066086D7517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960795" y="5061137"/>
                <a:ext cx="468560" cy="0"/>
              </a:xfrm>
              <a:prstGeom prst="line">
                <a:avLst/>
              </a:prstGeom>
              <a:noFill/>
              <a:ln w="28575" algn="ctr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0" name="矩形 112">
              <a:extLst>
                <a:ext uri="{FF2B5EF4-FFF2-40B4-BE49-F238E27FC236}">
                  <a16:creationId xmlns:a16="http://schemas.microsoft.com/office/drawing/2014/main" id="{812C11EB-CDA2-44D1-9E84-62E9C502E0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4392" y="2549085"/>
              <a:ext cx="384797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>
                  <a:solidFill>
                    <a:srgbClr val="00B050"/>
                  </a:solidFill>
                </a:rPr>
                <a:t>&lt;</a:t>
              </a:r>
              <a:r>
                <a:rPr lang="en-US" altLang="zh-TW" sz="2600">
                  <a:solidFill>
                    <a:srgbClr val="FFCC00"/>
                  </a:solidFill>
                </a:rPr>
                <a:t>      </a:t>
              </a:r>
              <a:endParaRPr lang="zh-TW" altLang="en-US" sz="2600">
                <a:solidFill>
                  <a:srgbClr val="FFCC00"/>
                </a:solidFill>
              </a:endParaRPr>
            </a:p>
          </p:txBody>
        </p:sp>
      </p:grpSp>
      <p:pic>
        <p:nvPicPr>
          <p:cNvPr id="37" name="图片 4">
            <a:extLst>
              <a:ext uri="{FF2B5EF4-FFF2-40B4-BE49-F238E27FC236}">
                <a16:creationId xmlns:a16="http://schemas.microsoft.com/office/drawing/2014/main" id="{5799E177-7A4D-4A51-8EDA-303103C724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130" r="-20"/>
          <a:stretch>
            <a:fillRect/>
          </a:stretch>
        </p:blipFill>
        <p:spPr bwMode="auto">
          <a:xfrm>
            <a:off x="5292725" y="1989138"/>
            <a:ext cx="2087563" cy="287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图片 1">
            <a:extLst>
              <a:ext uri="{FF2B5EF4-FFF2-40B4-BE49-F238E27FC236}">
                <a16:creationId xmlns:a16="http://schemas.microsoft.com/office/drawing/2014/main" id="{14DC2D7D-4781-4143-A42E-3982467AA1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29" r="72221"/>
          <a:stretch>
            <a:fillRect/>
          </a:stretch>
        </p:blipFill>
        <p:spPr bwMode="auto">
          <a:xfrm>
            <a:off x="1474788" y="1989138"/>
            <a:ext cx="1368425" cy="287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矩形 43">
            <a:extLst>
              <a:ext uri="{FF2B5EF4-FFF2-40B4-BE49-F238E27FC236}">
                <a16:creationId xmlns:a16="http://schemas.microsoft.com/office/drawing/2014/main" id="{B72B2B38-0B44-4EC9-92F8-01021F949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3" y="981075"/>
            <a:ext cx="7834312" cy="313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marL="533400" indent="-533400" eaLnBrk="1" hangingPunct="1">
              <a:spcAft>
                <a:spcPts val="1500"/>
              </a:spcAft>
            </a:pPr>
            <a:r>
              <a:rPr lang="en-US" altLang="zh-TW" sz="2800" b="1" dirty="0">
                <a:solidFill>
                  <a:srgbClr val="000000"/>
                </a:solidFill>
              </a:rPr>
              <a:t>11. </a:t>
            </a:r>
            <a:r>
              <a:rPr lang="zh-TW" altLang="en-US" sz="2800" dirty="0">
                <a:solidFill>
                  <a:srgbClr val="000000"/>
                </a:solidFill>
              </a:rPr>
              <a:t>下列哪一個圖形，它的着色部分佔全圖的分數值最小？</a:t>
            </a:r>
            <a:r>
              <a:rPr lang="zh-TW" altLang="en-US" sz="2800" dirty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endParaRPr lang="en-US" altLang="zh-TW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eaLnBrk="1" hangingPunct="1">
              <a:spcAft>
                <a:spcPts val="2400"/>
              </a:spcAft>
            </a:pPr>
            <a:r>
              <a:rPr lang="en-US" altLang="zh-TW" sz="2800" dirty="0">
                <a:solidFill>
                  <a:srgbClr val="000000"/>
                </a:solidFill>
                <a:sym typeface="Wingdings" panose="05000000000000000000" pitchFamily="2" charset="2"/>
              </a:rPr>
              <a:t>    A.                                   B. </a:t>
            </a:r>
          </a:p>
          <a:p>
            <a:pPr eaLnBrk="1" hangingPunct="1">
              <a:spcAft>
                <a:spcPts val="2400"/>
              </a:spcAft>
            </a:pPr>
            <a:endParaRPr lang="en-US" altLang="zh-TW" sz="28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eaLnBrk="1" hangingPunct="1">
              <a:spcBef>
                <a:spcPts val="500"/>
              </a:spcBef>
              <a:spcAft>
                <a:spcPts val="2400"/>
              </a:spcAft>
            </a:pPr>
            <a:r>
              <a:rPr lang="en-US" altLang="zh-TW" sz="2800" dirty="0">
                <a:solidFill>
                  <a:srgbClr val="000000"/>
                </a:solidFill>
                <a:sym typeface="Wingdings" panose="05000000000000000000" pitchFamily="2" charset="2"/>
              </a:rPr>
              <a:t>    C.                                   D.</a:t>
            </a:r>
            <a:r>
              <a:rPr lang="zh-TW" altLang="en-US" sz="2800" dirty="0">
                <a:solidFill>
                  <a:srgbClr val="000000"/>
                </a:solidFill>
                <a:sym typeface="Wingdings" panose="05000000000000000000" pitchFamily="2" charset="2"/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0" name="文本框 4">
            <a:extLst>
              <a:ext uri="{FF2B5EF4-FFF2-40B4-BE49-F238E27FC236}">
                <a16:creationId xmlns:a16="http://schemas.microsoft.com/office/drawing/2014/main" id="{9F470863-8C14-4A58-99C5-170E97B44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2015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41" name="图片 7">
            <a:extLst>
              <a:ext uri="{FF2B5EF4-FFF2-40B4-BE49-F238E27FC236}">
                <a16:creationId xmlns:a16="http://schemas.microsoft.com/office/drawing/2014/main" id="{FC6C0A1C-1665-4E0D-8793-8D87625BE5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4891088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文本框 41">
            <a:extLst>
              <a:ext uri="{FF2B5EF4-FFF2-40B4-BE49-F238E27FC236}">
                <a16:creationId xmlns:a16="http://schemas.microsoft.com/office/drawing/2014/main" id="{A87DB504-F360-40F5-9A7E-0AFB9DAF4B12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840663" y="4984750"/>
            <a:ext cx="433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A</a:t>
            </a:r>
            <a:endParaRPr lang="zh-CN" altLang="en-US" sz="2800">
              <a:solidFill>
                <a:srgbClr val="FF0000"/>
              </a:solidFill>
            </a:endParaRPr>
          </a:p>
        </p:txBody>
      </p:sp>
      <p:grpSp>
        <p:nvGrpSpPr>
          <p:cNvPr id="43" name="组合 35">
            <a:extLst>
              <a:ext uri="{FF2B5EF4-FFF2-40B4-BE49-F238E27FC236}">
                <a16:creationId xmlns:a16="http://schemas.microsoft.com/office/drawing/2014/main" id="{22015AD2-7093-4BDB-9291-7D5764605729}"/>
              </a:ext>
            </a:extLst>
          </p:cNvPr>
          <p:cNvGrpSpPr>
            <a:grpSpLocks/>
          </p:cNvGrpSpPr>
          <p:nvPr/>
        </p:nvGrpSpPr>
        <p:grpSpPr bwMode="auto">
          <a:xfrm>
            <a:off x="2713038" y="2781300"/>
            <a:ext cx="588962" cy="877888"/>
            <a:chOff x="876713" y="4614294"/>
            <a:chExt cx="640252" cy="880245"/>
          </a:xfrm>
        </p:grpSpPr>
        <p:sp>
          <p:nvSpPr>
            <p:cNvPr id="44" name="文本框 36">
              <a:extLst>
                <a:ext uri="{FF2B5EF4-FFF2-40B4-BE49-F238E27FC236}">
                  <a16:creationId xmlns:a16="http://schemas.microsoft.com/office/drawing/2014/main" id="{8BB33482-1BE7-4B22-A299-F9D924A958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3080" y="4614294"/>
              <a:ext cx="432048" cy="493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>
                  <a:solidFill>
                    <a:srgbClr val="0000FF"/>
                  </a:solidFill>
                </a:rPr>
                <a:t>6</a:t>
              </a:r>
              <a:endParaRPr lang="zh-CN" altLang="en-US" sz="2600">
                <a:solidFill>
                  <a:srgbClr val="0000FF"/>
                </a:solidFill>
              </a:endParaRPr>
            </a:p>
          </p:txBody>
        </p:sp>
        <p:sp>
          <p:nvSpPr>
            <p:cNvPr id="45" name="文本框 37">
              <a:extLst>
                <a:ext uri="{FF2B5EF4-FFF2-40B4-BE49-F238E27FC236}">
                  <a16:creationId xmlns:a16="http://schemas.microsoft.com/office/drawing/2014/main" id="{5BECEA91-8DE0-47C3-AB5F-782B7EADAB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6713" y="5001389"/>
              <a:ext cx="640252" cy="493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600">
                  <a:solidFill>
                    <a:srgbClr val="0000FF"/>
                  </a:solidFill>
                </a:rPr>
                <a:t>16</a:t>
              </a:r>
              <a:endParaRPr lang="zh-CN" altLang="en-US" sz="2600">
                <a:solidFill>
                  <a:srgbClr val="0000FF"/>
                </a:solidFill>
              </a:endParaRPr>
            </a:p>
          </p:txBody>
        </p:sp>
        <p:cxnSp>
          <p:nvCxnSpPr>
            <p:cNvPr id="46" name="直接连接符 38">
              <a:extLst>
                <a:ext uri="{FF2B5EF4-FFF2-40B4-BE49-F238E27FC236}">
                  <a16:creationId xmlns:a16="http://schemas.microsoft.com/office/drawing/2014/main" id="{2842D852-A8E2-4A64-8CC7-183958C3B54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970713" y="5061137"/>
              <a:ext cx="468560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7" name="组合 35">
            <a:extLst>
              <a:ext uri="{FF2B5EF4-FFF2-40B4-BE49-F238E27FC236}">
                <a16:creationId xmlns:a16="http://schemas.microsoft.com/office/drawing/2014/main" id="{0591EB25-1DE9-41B6-ACB6-77F973B8BD2F}"/>
              </a:ext>
            </a:extLst>
          </p:cNvPr>
          <p:cNvGrpSpPr>
            <a:grpSpLocks/>
          </p:cNvGrpSpPr>
          <p:nvPr/>
        </p:nvGrpSpPr>
        <p:grpSpPr bwMode="auto">
          <a:xfrm>
            <a:off x="6300788" y="2781300"/>
            <a:ext cx="590550" cy="869950"/>
            <a:chOff x="876713" y="4632608"/>
            <a:chExt cx="640252" cy="871088"/>
          </a:xfrm>
        </p:grpSpPr>
        <p:sp>
          <p:nvSpPr>
            <p:cNvPr id="48" name="文本框 36">
              <a:extLst>
                <a:ext uri="{FF2B5EF4-FFF2-40B4-BE49-F238E27FC236}">
                  <a16:creationId xmlns:a16="http://schemas.microsoft.com/office/drawing/2014/main" id="{44CAD434-3E8D-4EB1-835E-89CDABA9F5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3245" y="4632608"/>
              <a:ext cx="432048" cy="493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>
                  <a:solidFill>
                    <a:srgbClr val="0000FF"/>
                  </a:solidFill>
                </a:rPr>
                <a:t>3</a:t>
              </a:r>
              <a:endParaRPr lang="zh-CN" altLang="en-US" sz="2600">
                <a:solidFill>
                  <a:srgbClr val="0000FF"/>
                </a:solidFill>
              </a:endParaRPr>
            </a:p>
          </p:txBody>
        </p:sp>
        <p:sp>
          <p:nvSpPr>
            <p:cNvPr id="49" name="文本框 37">
              <a:extLst>
                <a:ext uri="{FF2B5EF4-FFF2-40B4-BE49-F238E27FC236}">
                  <a16:creationId xmlns:a16="http://schemas.microsoft.com/office/drawing/2014/main" id="{B58A9945-9860-410A-97BF-E9C5879788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6713" y="5010546"/>
              <a:ext cx="640252" cy="493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600">
                  <a:solidFill>
                    <a:srgbClr val="0000FF"/>
                  </a:solidFill>
                </a:rPr>
                <a:t>5</a:t>
              </a:r>
              <a:endParaRPr lang="zh-CN" altLang="en-US" sz="2600">
                <a:solidFill>
                  <a:srgbClr val="0000FF"/>
                </a:solidFill>
              </a:endParaRPr>
            </a:p>
          </p:txBody>
        </p:sp>
        <p:cxnSp>
          <p:nvCxnSpPr>
            <p:cNvPr id="50" name="直接连接符 38">
              <a:extLst>
                <a:ext uri="{FF2B5EF4-FFF2-40B4-BE49-F238E27FC236}">
                  <a16:creationId xmlns:a16="http://schemas.microsoft.com/office/drawing/2014/main" id="{D03C03E9-591A-4E33-9960-743704B5AA0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970713" y="5061137"/>
              <a:ext cx="429514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1" name="组合 35">
            <a:extLst>
              <a:ext uri="{FF2B5EF4-FFF2-40B4-BE49-F238E27FC236}">
                <a16:creationId xmlns:a16="http://schemas.microsoft.com/office/drawing/2014/main" id="{4FC7860F-F19E-4DC9-BBFA-DE07AEE6365D}"/>
              </a:ext>
            </a:extLst>
          </p:cNvPr>
          <p:cNvGrpSpPr>
            <a:grpSpLocks/>
          </p:cNvGrpSpPr>
          <p:nvPr/>
        </p:nvGrpSpPr>
        <p:grpSpPr bwMode="auto">
          <a:xfrm>
            <a:off x="2759075" y="4076700"/>
            <a:ext cx="588963" cy="860425"/>
            <a:chOff x="876713" y="4632608"/>
            <a:chExt cx="640252" cy="861931"/>
          </a:xfrm>
        </p:grpSpPr>
        <p:sp>
          <p:nvSpPr>
            <p:cNvPr id="52" name="文本框 36">
              <a:extLst>
                <a:ext uri="{FF2B5EF4-FFF2-40B4-BE49-F238E27FC236}">
                  <a16:creationId xmlns:a16="http://schemas.microsoft.com/office/drawing/2014/main" id="{5695BBE9-699E-42CF-A13A-3A15A449E6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3245" y="4632608"/>
              <a:ext cx="432048" cy="493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>
                  <a:solidFill>
                    <a:srgbClr val="0000FF"/>
                  </a:solidFill>
                </a:rPr>
                <a:t>3</a:t>
              </a:r>
              <a:endParaRPr lang="zh-CN" altLang="en-US" sz="2600">
                <a:solidFill>
                  <a:srgbClr val="0000FF"/>
                </a:solidFill>
              </a:endParaRPr>
            </a:p>
          </p:txBody>
        </p:sp>
        <p:sp>
          <p:nvSpPr>
            <p:cNvPr id="53" name="文本框 37">
              <a:extLst>
                <a:ext uri="{FF2B5EF4-FFF2-40B4-BE49-F238E27FC236}">
                  <a16:creationId xmlns:a16="http://schemas.microsoft.com/office/drawing/2014/main" id="{96F7E63C-BAC2-44F6-AADA-960D7F451F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6713" y="5001389"/>
              <a:ext cx="640252" cy="493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600">
                  <a:solidFill>
                    <a:srgbClr val="0000FF"/>
                  </a:solidFill>
                </a:rPr>
                <a:t>6</a:t>
              </a:r>
              <a:endParaRPr lang="zh-CN" altLang="en-US" sz="2600">
                <a:solidFill>
                  <a:srgbClr val="0000FF"/>
                </a:solidFill>
              </a:endParaRPr>
            </a:p>
          </p:txBody>
        </p:sp>
        <p:cxnSp>
          <p:nvCxnSpPr>
            <p:cNvPr id="54" name="直接连接符 38">
              <a:extLst>
                <a:ext uri="{FF2B5EF4-FFF2-40B4-BE49-F238E27FC236}">
                  <a16:creationId xmlns:a16="http://schemas.microsoft.com/office/drawing/2014/main" id="{14BB3F18-5A9C-4179-85CE-B6801BF08B3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970713" y="5061137"/>
              <a:ext cx="429514" cy="0"/>
            </a:xfrm>
            <a:prstGeom prst="line">
              <a:avLst/>
            </a:prstGeom>
            <a:noFill/>
            <a:ln w="28575" algn="ctr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5" name="组合 35">
            <a:extLst>
              <a:ext uri="{FF2B5EF4-FFF2-40B4-BE49-F238E27FC236}">
                <a16:creationId xmlns:a16="http://schemas.microsoft.com/office/drawing/2014/main" id="{DEFDF1A2-5855-43C6-82E1-AE0A99B8E566}"/>
              </a:ext>
            </a:extLst>
          </p:cNvPr>
          <p:cNvGrpSpPr>
            <a:grpSpLocks/>
          </p:cNvGrpSpPr>
          <p:nvPr/>
        </p:nvGrpSpPr>
        <p:grpSpPr bwMode="auto">
          <a:xfrm>
            <a:off x="6924675" y="4078288"/>
            <a:ext cx="590550" cy="869950"/>
            <a:chOff x="876713" y="4632608"/>
            <a:chExt cx="640252" cy="871088"/>
          </a:xfrm>
        </p:grpSpPr>
        <p:sp>
          <p:nvSpPr>
            <p:cNvPr id="56" name="文本框 36">
              <a:extLst>
                <a:ext uri="{FF2B5EF4-FFF2-40B4-BE49-F238E27FC236}">
                  <a16:creationId xmlns:a16="http://schemas.microsoft.com/office/drawing/2014/main" id="{75962C05-D844-4C00-B016-1A1058951F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3245" y="4632608"/>
              <a:ext cx="432048" cy="493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CN" sz="2600">
                  <a:solidFill>
                    <a:srgbClr val="0000FF"/>
                  </a:solidFill>
                </a:rPr>
                <a:t>5</a:t>
              </a:r>
              <a:endParaRPr lang="zh-CN" altLang="en-US" sz="2600">
                <a:solidFill>
                  <a:srgbClr val="0000FF"/>
                </a:solidFill>
              </a:endParaRPr>
            </a:p>
          </p:txBody>
        </p:sp>
        <p:sp>
          <p:nvSpPr>
            <p:cNvPr id="57" name="文本框 37">
              <a:extLst>
                <a:ext uri="{FF2B5EF4-FFF2-40B4-BE49-F238E27FC236}">
                  <a16:creationId xmlns:a16="http://schemas.microsoft.com/office/drawing/2014/main" id="{D5A7B54D-3878-42C3-A949-65206FBF3B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6713" y="5010546"/>
              <a:ext cx="640252" cy="493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algn="ctr"/>
              <a:r>
                <a:rPr lang="en-US" altLang="zh-TW" sz="2600">
                  <a:solidFill>
                    <a:srgbClr val="0000FF"/>
                  </a:solidFill>
                </a:rPr>
                <a:t>12</a:t>
              </a:r>
              <a:endParaRPr lang="zh-CN" altLang="en-US" sz="2600">
                <a:solidFill>
                  <a:srgbClr val="0000FF"/>
                </a:solidFill>
              </a:endParaRPr>
            </a:p>
          </p:txBody>
        </p:sp>
        <p:cxnSp>
          <p:nvCxnSpPr>
            <p:cNvPr id="58" name="直接连接符 38">
              <a:extLst>
                <a:ext uri="{FF2B5EF4-FFF2-40B4-BE49-F238E27FC236}">
                  <a16:creationId xmlns:a16="http://schemas.microsoft.com/office/drawing/2014/main" id="{68B0CCB6-BE2C-45C7-910F-05B8AEEDCEC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970713" y="5061137"/>
              <a:ext cx="468560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9" name="组合 58">
            <a:extLst>
              <a:ext uri="{FF2B5EF4-FFF2-40B4-BE49-F238E27FC236}">
                <a16:creationId xmlns:a16="http://schemas.microsoft.com/office/drawing/2014/main" id="{9A16AB41-5EC6-4ABE-9372-4A8757A9484D}"/>
              </a:ext>
            </a:extLst>
          </p:cNvPr>
          <p:cNvGrpSpPr>
            <a:grpSpLocks/>
          </p:cNvGrpSpPr>
          <p:nvPr/>
        </p:nvGrpSpPr>
        <p:grpSpPr bwMode="auto">
          <a:xfrm>
            <a:off x="3252788" y="2781300"/>
            <a:ext cx="890587" cy="877888"/>
            <a:chOff x="3108394" y="2780928"/>
            <a:chExt cx="890336" cy="878983"/>
          </a:xfrm>
        </p:grpSpPr>
        <p:sp>
          <p:nvSpPr>
            <p:cNvPr id="60" name="文本框 59">
              <a:extLst>
                <a:ext uri="{FF2B5EF4-FFF2-40B4-BE49-F238E27FC236}">
                  <a16:creationId xmlns:a16="http://schemas.microsoft.com/office/drawing/2014/main" id="{DA1FB945-F484-48AB-9936-A3D63EAD5D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8394" y="2965308"/>
              <a:ext cx="392001" cy="492739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600" dirty="0">
                  <a:solidFill>
                    <a:srgbClr val="7030A0"/>
                  </a:solidFill>
                  <a:latin typeface="+mn-lt"/>
                  <a:ea typeface="Adobe Gothic Std B" panose="020B0800000000000000" pitchFamily="34" charset="-128"/>
                </a:rPr>
                <a:t>=</a:t>
              </a:r>
              <a:r>
                <a:rPr lang="en-US" altLang="zh-TW" sz="2600" dirty="0">
                  <a:solidFill>
                    <a:srgbClr val="7030A0"/>
                  </a:solidFill>
                  <a:latin typeface="+mn-lt"/>
                </a:rPr>
                <a:t> </a:t>
              </a:r>
              <a:endParaRPr lang="zh-CN" altLang="en-US" sz="2600" dirty="0">
                <a:solidFill>
                  <a:srgbClr val="7030A0"/>
                </a:solidFill>
                <a:latin typeface="+mn-lt"/>
              </a:endParaRPr>
            </a:p>
          </p:txBody>
        </p:sp>
        <p:grpSp>
          <p:nvGrpSpPr>
            <p:cNvPr id="61" name="组合 35">
              <a:extLst>
                <a:ext uri="{FF2B5EF4-FFF2-40B4-BE49-F238E27FC236}">
                  <a16:creationId xmlns:a16="http://schemas.microsoft.com/office/drawing/2014/main" id="{B9264C24-21E4-4C07-B37E-0240E67B2D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08435" y="2780928"/>
              <a:ext cx="590295" cy="878983"/>
              <a:chOff x="876713" y="4614294"/>
              <a:chExt cx="640252" cy="880245"/>
            </a:xfrm>
          </p:grpSpPr>
          <p:sp>
            <p:nvSpPr>
              <p:cNvPr id="62" name="文本框 36">
                <a:extLst>
                  <a:ext uri="{FF2B5EF4-FFF2-40B4-BE49-F238E27FC236}">
                    <a16:creationId xmlns:a16="http://schemas.microsoft.com/office/drawing/2014/main" id="{86D6BC3D-6549-4EB9-80FA-9E8CF41C27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3245" y="4614294"/>
                <a:ext cx="432048" cy="493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r>
                  <a:rPr lang="en-US" altLang="zh-TW" sz="2600">
                    <a:solidFill>
                      <a:srgbClr val="7030A0"/>
                    </a:solidFill>
                  </a:rPr>
                  <a:t>3</a:t>
                </a:r>
                <a:endParaRPr lang="zh-CN" altLang="en-US" sz="2600">
                  <a:solidFill>
                    <a:srgbClr val="7030A0"/>
                  </a:solidFill>
                </a:endParaRPr>
              </a:p>
            </p:txBody>
          </p:sp>
          <p:sp>
            <p:nvSpPr>
              <p:cNvPr id="63" name="文本框 37">
                <a:extLst>
                  <a:ext uri="{FF2B5EF4-FFF2-40B4-BE49-F238E27FC236}">
                    <a16:creationId xmlns:a16="http://schemas.microsoft.com/office/drawing/2014/main" id="{2AA4EBC4-352B-4953-9646-F1EDBC7DB2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6713" y="5001389"/>
                <a:ext cx="640252" cy="493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/>
                <a:r>
                  <a:rPr lang="en-US" altLang="zh-CN" sz="2600">
                    <a:solidFill>
                      <a:srgbClr val="7030A0"/>
                    </a:solidFill>
                  </a:rPr>
                  <a:t>8</a:t>
                </a:r>
                <a:endParaRPr lang="zh-CN" altLang="en-US" sz="2600">
                  <a:solidFill>
                    <a:srgbClr val="7030A0"/>
                  </a:solidFill>
                </a:endParaRPr>
              </a:p>
            </p:txBody>
          </p:sp>
          <p:cxnSp>
            <p:nvCxnSpPr>
              <p:cNvPr id="64" name="直接连接符 38">
                <a:extLst>
                  <a:ext uri="{FF2B5EF4-FFF2-40B4-BE49-F238E27FC236}">
                    <a16:creationId xmlns:a16="http://schemas.microsoft.com/office/drawing/2014/main" id="{BB7BAB3D-FCAB-4F73-973E-DD7A382C791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970713" y="5061137"/>
                <a:ext cx="429514" cy="0"/>
              </a:xfrm>
              <a:prstGeom prst="line">
                <a:avLst/>
              </a:prstGeom>
              <a:noFill/>
              <a:ln w="28575" algn="ctr">
                <a:solidFill>
                  <a:srgbClr val="7030A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65" name="组合 64">
            <a:extLst>
              <a:ext uri="{FF2B5EF4-FFF2-40B4-BE49-F238E27FC236}">
                <a16:creationId xmlns:a16="http://schemas.microsoft.com/office/drawing/2014/main" id="{9A162B28-2578-4BA6-9697-DC9A7E0C87BF}"/>
              </a:ext>
            </a:extLst>
          </p:cNvPr>
          <p:cNvGrpSpPr>
            <a:grpSpLocks/>
          </p:cNvGrpSpPr>
          <p:nvPr/>
        </p:nvGrpSpPr>
        <p:grpSpPr bwMode="auto">
          <a:xfrm>
            <a:off x="4059238" y="2781300"/>
            <a:ext cx="873125" cy="877888"/>
            <a:chOff x="3914869" y="2780928"/>
            <a:chExt cx="873155" cy="878983"/>
          </a:xfrm>
        </p:grpSpPr>
        <p:sp>
          <p:nvSpPr>
            <p:cNvPr id="66" name="文本框 65">
              <a:extLst>
                <a:ext uri="{FF2B5EF4-FFF2-40B4-BE49-F238E27FC236}">
                  <a16:creationId xmlns:a16="http://schemas.microsoft.com/office/drawing/2014/main" id="{5B11592F-6EF0-4C20-9DE0-24EFB8991A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4869" y="2958950"/>
              <a:ext cx="392125" cy="492739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600" dirty="0">
                  <a:solidFill>
                    <a:srgbClr val="00B050"/>
                  </a:solidFill>
                  <a:latin typeface="+mn-lt"/>
                  <a:ea typeface="Adobe Gothic Std B" panose="020B0800000000000000" pitchFamily="34" charset="-128"/>
                </a:rPr>
                <a:t>=</a:t>
              </a:r>
              <a:r>
                <a:rPr lang="en-US" altLang="zh-TW" sz="2600" dirty="0">
                  <a:solidFill>
                    <a:srgbClr val="FFCC00"/>
                  </a:solidFill>
                  <a:latin typeface="+mn-lt"/>
                  <a:ea typeface="Adobe Gothic Std B" panose="020B0800000000000000" pitchFamily="34" charset="-128"/>
                </a:rPr>
                <a:t>  </a:t>
              </a:r>
              <a:r>
                <a:rPr lang="en-US" altLang="zh-TW" sz="2600" dirty="0">
                  <a:solidFill>
                    <a:srgbClr val="FFCC00"/>
                  </a:solidFill>
                  <a:latin typeface="+mn-lt"/>
                </a:rPr>
                <a:t> </a:t>
              </a:r>
              <a:endParaRPr lang="zh-CN" altLang="en-US" sz="2600" dirty="0">
                <a:solidFill>
                  <a:srgbClr val="FFCC00"/>
                </a:solidFill>
                <a:latin typeface="+mn-lt"/>
              </a:endParaRPr>
            </a:p>
          </p:txBody>
        </p:sp>
        <p:grpSp>
          <p:nvGrpSpPr>
            <p:cNvPr id="67" name="组合 35">
              <a:extLst>
                <a:ext uri="{FF2B5EF4-FFF2-40B4-BE49-F238E27FC236}">
                  <a16:creationId xmlns:a16="http://schemas.microsoft.com/office/drawing/2014/main" id="{21520C1F-4D5B-4A0A-815A-EE666BD5EB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7729" y="2780928"/>
              <a:ext cx="590295" cy="878983"/>
              <a:chOff x="876713" y="4614294"/>
              <a:chExt cx="640252" cy="880245"/>
            </a:xfrm>
          </p:grpSpPr>
          <p:sp>
            <p:nvSpPr>
              <p:cNvPr id="68" name="文本框 36">
                <a:extLst>
                  <a:ext uri="{FF2B5EF4-FFF2-40B4-BE49-F238E27FC236}">
                    <a16:creationId xmlns:a16="http://schemas.microsoft.com/office/drawing/2014/main" id="{16859964-B165-4BBD-A133-C1FBF7F9B6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3245" y="4614294"/>
                <a:ext cx="432048" cy="493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r>
                  <a:rPr lang="en-US" altLang="zh-CN" sz="2600">
                    <a:solidFill>
                      <a:srgbClr val="00B050"/>
                    </a:solidFill>
                  </a:rPr>
                  <a:t>9</a:t>
                </a:r>
                <a:endParaRPr lang="zh-CN" altLang="en-US" sz="2600">
                  <a:solidFill>
                    <a:srgbClr val="00B050"/>
                  </a:solidFill>
                </a:endParaRPr>
              </a:p>
            </p:txBody>
          </p:sp>
          <p:sp>
            <p:nvSpPr>
              <p:cNvPr id="69" name="文本框 37">
                <a:extLst>
                  <a:ext uri="{FF2B5EF4-FFF2-40B4-BE49-F238E27FC236}">
                    <a16:creationId xmlns:a16="http://schemas.microsoft.com/office/drawing/2014/main" id="{91F6BE30-34A2-45CD-AA53-020AE35AD0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6713" y="5001389"/>
                <a:ext cx="640252" cy="493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/>
                <a:r>
                  <a:rPr lang="en-US" altLang="zh-CN" sz="2600">
                    <a:solidFill>
                      <a:srgbClr val="00B050"/>
                    </a:solidFill>
                  </a:rPr>
                  <a:t>24</a:t>
                </a:r>
                <a:endParaRPr lang="zh-CN" altLang="en-US" sz="2600">
                  <a:solidFill>
                    <a:srgbClr val="00B050"/>
                  </a:solidFill>
                </a:endParaRPr>
              </a:p>
            </p:txBody>
          </p:sp>
          <p:cxnSp>
            <p:nvCxnSpPr>
              <p:cNvPr id="70" name="直接连接符 38">
                <a:extLst>
                  <a:ext uri="{FF2B5EF4-FFF2-40B4-BE49-F238E27FC236}">
                    <a16:creationId xmlns:a16="http://schemas.microsoft.com/office/drawing/2014/main" id="{0D927079-EBD7-446F-86A1-78805B662BF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960795" y="5061137"/>
                <a:ext cx="468560" cy="0"/>
              </a:xfrm>
              <a:prstGeom prst="line">
                <a:avLst/>
              </a:prstGeom>
              <a:noFill/>
              <a:ln w="28575" algn="ctr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71" name="组合 70">
            <a:extLst>
              <a:ext uri="{FF2B5EF4-FFF2-40B4-BE49-F238E27FC236}">
                <a16:creationId xmlns:a16="http://schemas.microsoft.com/office/drawing/2014/main" id="{8C007CC4-E7D2-4CD7-87D8-7357BE9CA43B}"/>
              </a:ext>
            </a:extLst>
          </p:cNvPr>
          <p:cNvGrpSpPr>
            <a:grpSpLocks/>
          </p:cNvGrpSpPr>
          <p:nvPr/>
        </p:nvGrpSpPr>
        <p:grpSpPr bwMode="auto">
          <a:xfrm>
            <a:off x="7518400" y="4076700"/>
            <a:ext cx="941388" cy="860425"/>
            <a:chOff x="6943778" y="4077072"/>
            <a:chExt cx="940590" cy="860694"/>
          </a:xfrm>
        </p:grpSpPr>
        <p:sp>
          <p:nvSpPr>
            <p:cNvPr id="72" name="文本框 71">
              <a:extLst>
                <a:ext uri="{FF2B5EF4-FFF2-40B4-BE49-F238E27FC236}">
                  <a16:creationId xmlns:a16="http://schemas.microsoft.com/office/drawing/2014/main" id="{CA07ED1F-33A5-4803-880D-117A8B678A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43778" y="4261280"/>
              <a:ext cx="391781" cy="492279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600" dirty="0">
                  <a:solidFill>
                    <a:srgbClr val="00B050"/>
                  </a:solidFill>
                  <a:latin typeface="+mn-lt"/>
                  <a:ea typeface="Adobe Gothic Std B" panose="020B0800000000000000" pitchFamily="34" charset="-128"/>
                </a:rPr>
                <a:t>=</a:t>
              </a:r>
              <a:r>
                <a:rPr lang="en-US" altLang="zh-TW" sz="2600" dirty="0">
                  <a:solidFill>
                    <a:srgbClr val="FFCC00"/>
                  </a:solidFill>
                  <a:latin typeface="+mn-lt"/>
                  <a:ea typeface="Adobe Gothic Std B" panose="020B0800000000000000" pitchFamily="34" charset="-128"/>
                </a:rPr>
                <a:t> </a:t>
              </a:r>
              <a:r>
                <a:rPr lang="en-US" altLang="zh-TW" sz="2600" dirty="0">
                  <a:solidFill>
                    <a:srgbClr val="FFCC00"/>
                  </a:solidFill>
                  <a:latin typeface="+mn-lt"/>
                </a:rPr>
                <a:t> </a:t>
              </a:r>
              <a:endParaRPr lang="zh-CN" altLang="en-US" sz="2600" dirty="0">
                <a:solidFill>
                  <a:srgbClr val="FFCC00"/>
                </a:solidFill>
                <a:latin typeface="+mn-lt"/>
              </a:endParaRPr>
            </a:p>
          </p:txBody>
        </p:sp>
        <p:grpSp>
          <p:nvGrpSpPr>
            <p:cNvPr id="73" name="组合 35">
              <a:extLst>
                <a:ext uri="{FF2B5EF4-FFF2-40B4-BE49-F238E27FC236}">
                  <a16:creationId xmlns:a16="http://schemas.microsoft.com/office/drawing/2014/main" id="{67C08B6E-4AFE-409E-836E-8E9077CB4F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59215" y="4077072"/>
              <a:ext cx="625153" cy="860694"/>
              <a:chOff x="868036" y="4632608"/>
              <a:chExt cx="678059" cy="861930"/>
            </a:xfrm>
          </p:grpSpPr>
          <p:sp>
            <p:nvSpPr>
              <p:cNvPr id="74" name="文本框 36">
                <a:extLst>
                  <a:ext uri="{FF2B5EF4-FFF2-40B4-BE49-F238E27FC236}">
                    <a16:creationId xmlns:a16="http://schemas.microsoft.com/office/drawing/2014/main" id="{D236B277-6BC4-4285-BE4C-2539DEBC7F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68036" y="4632608"/>
                <a:ext cx="678059" cy="493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r>
                  <a:rPr lang="en-US" altLang="zh-CN" sz="2600">
                    <a:solidFill>
                      <a:srgbClr val="00B050"/>
                    </a:solidFill>
                  </a:rPr>
                  <a:t>10</a:t>
                </a:r>
                <a:endParaRPr lang="zh-CN" altLang="en-US" sz="2600">
                  <a:solidFill>
                    <a:srgbClr val="00B050"/>
                  </a:solidFill>
                </a:endParaRPr>
              </a:p>
            </p:txBody>
          </p:sp>
          <p:sp>
            <p:nvSpPr>
              <p:cNvPr id="75" name="文本框 37">
                <a:extLst>
                  <a:ext uri="{FF2B5EF4-FFF2-40B4-BE49-F238E27FC236}">
                    <a16:creationId xmlns:a16="http://schemas.microsoft.com/office/drawing/2014/main" id="{5B6110AD-E525-4EE4-9542-C8E0178665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6713" y="5001388"/>
                <a:ext cx="640252" cy="493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1pPr>
                <a:lvl2pPr marL="742950" indent="-28575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2pPr>
                <a:lvl3pPr marL="11430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3pPr>
                <a:lvl4pPr marL="16002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4pPr>
                <a:lvl5pPr marL="2057400" indent="-228600"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000">
                    <a:solidFill>
                      <a:srgbClr val="009900"/>
                    </a:solidFill>
                    <a:latin typeface="Arial" panose="020B0604020202020204" pitchFamily="34" charset="0"/>
                    <a:ea typeface="標楷體" panose="03000509000000000000" pitchFamily="65" charset="-120"/>
                  </a:defRPr>
                </a:lvl9pPr>
              </a:lstStyle>
              <a:p>
                <a:pPr algn="ctr"/>
                <a:r>
                  <a:rPr lang="en-US" altLang="zh-CN" sz="2600">
                    <a:solidFill>
                      <a:srgbClr val="00B050"/>
                    </a:solidFill>
                  </a:rPr>
                  <a:t>24</a:t>
                </a:r>
                <a:endParaRPr lang="zh-CN" altLang="en-US" sz="2600">
                  <a:solidFill>
                    <a:srgbClr val="00B050"/>
                  </a:solidFill>
                </a:endParaRPr>
              </a:p>
            </p:txBody>
          </p:sp>
          <p:cxnSp>
            <p:nvCxnSpPr>
              <p:cNvPr id="76" name="直接连接符 38">
                <a:extLst>
                  <a:ext uri="{FF2B5EF4-FFF2-40B4-BE49-F238E27FC236}">
                    <a16:creationId xmlns:a16="http://schemas.microsoft.com/office/drawing/2014/main" id="{94B2264E-B4DB-407F-BD87-F1BB3C6DD95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960795" y="5061137"/>
                <a:ext cx="468560" cy="0"/>
              </a:xfrm>
              <a:prstGeom prst="line">
                <a:avLst/>
              </a:prstGeom>
              <a:noFill/>
              <a:ln w="28575" algn="ctr">
                <a:solidFill>
                  <a:srgbClr val="00B05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cxnSp>
        <p:nvCxnSpPr>
          <p:cNvPr id="77" name="直接连接符 76">
            <a:extLst>
              <a:ext uri="{FF2B5EF4-FFF2-40B4-BE49-F238E27FC236}">
                <a16:creationId xmlns:a16="http://schemas.microsoft.com/office/drawing/2014/main" id="{F00D24B8-BECA-47CD-97D7-7FB3D821F4F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45025" y="1439863"/>
            <a:ext cx="3527425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" name="直接连接符 77">
            <a:extLst>
              <a:ext uri="{FF2B5EF4-FFF2-40B4-BE49-F238E27FC236}">
                <a16:creationId xmlns:a16="http://schemas.microsoft.com/office/drawing/2014/main" id="{9E70FED7-4267-4A57-9603-15EB1B6BA94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59632" y="1871663"/>
            <a:ext cx="385762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9" name="直接连接符 78">
            <a:extLst>
              <a:ext uri="{FF2B5EF4-FFF2-40B4-BE49-F238E27FC236}">
                <a16:creationId xmlns:a16="http://schemas.microsoft.com/office/drawing/2014/main" id="{1113DF46-58C9-47BF-8DA9-CC9628F9C8D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67334" y="1871663"/>
            <a:ext cx="1060450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360863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4">
            <a:extLst>
              <a:ext uri="{FF2B5EF4-FFF2-40B4-BE49-F238E27FC236}">
                <a16:creationId xmlns:a16="http://schemas.microsoft.com/office/drawing/2014/main" id="{E7269279-AF6F-434B-9A6B-1D560F954E3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2743200"/>
            <a:ext cx="36576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</a:rPr>
              <a:t>全特訓完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593A9D8C-D286-4792-86A0-4CBF573A8C4D}"/>
              </a:ext>
            </a:extLst>
          </p:cNvPr>
          <p:cNvSpPr/>
          <p:nvPr/>
        </p:nvSpPr>
        <p:spPr>
          <a:xfrm>
            <a:off x="623888" y="1585913"/>
            <a:ext cx="7667625" cy="1882775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eaLnBrk="1" hangingPunct="1">
              <a:spcAft>
                <a:spcPts val="2800"/>
              </a:spcAft>
              <a:defRPr/>
            </a:pPr>
            <a:r>
              <a:rPr lang="zh-TW" altLang="en-US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把</a:t>
            </a:r>
            <a:r>
              <a:rPr lang="en-US" altLang="zh-TW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    </a:t>
            </a:r>
            <a:r>
              <a:rPr lang="zh-TW" altLang="en-US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</a:t>
            </a:r>
            <a:r>
              <a:rPr lang="en-US" altLang="zh-TW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2.2 </a:t>
            </a:r>
            <a:r>
              <a:rPr lang="zh-TW" altLang="en-US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和</a:t>
            </a:r>
            <a:r>
              <a:rPr lang="en-US" altLang="zh-TW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223% </a:t>
            </a:r>
            <a:r>
              <a:rPr lang="zh-TW" altLang="en-US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這三個數由大至小排列。</a:t>
            </a:r>
            <a:endParaRPr lang="zh-CN" altLang="zh-CN" sz="2600" kern="100" dirty="0">
              <a:latin typeface="+mj-lt"/>
              <a:ea typeface="DFKai-SB" panose="03000509000000000000" pitchFamily="65" charset="-120"/>
            </a:endParaRPr>
          </a:p>
          <a:p>
            <a:pPr eaLnBrk="1" hangingPunct="1">
              <a:spcAft>
                <a:spcPts val="1800"/>
              </a:spcAft>
              <a:defRPr/>
            </a:pPr>
            <a:r>
              <a:rPr lang="en-US" altLang="zh-CN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</a:t>
            </a:r>
            <a:r>
              <a:rPr lang="en-US" altLang="zh-TW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     </a:t>
            </a:r>
            <a:r>
              <a:rPr lang="zh-TW" altLang="en-US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＞</a:t>
            </a:r>
            <a:r>
              <a:rPr lang="en-US" altLang="zh-TW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2.2</a:t>
            </a:r>
            <a:r>
              <a:rPr lang="zh-TW" altLang="en-US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＞</a:t>
            </a:r>
            <a:r>
              <a:rPr lang="en-US" altLang="zh-TW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223%</a:t>
            </a:r>
            <a:r>
              <a:rPr lang="en-US" altLang="zh-CN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B. 223%</a:t>
            </a:r>
            <a:r>
              <a:rPr lang="zh-CN" altLang="en-US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＞</a:t>
            </a:r>
            <a:r>
              <a:rPr lang="en-US" altLang="zh-CN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2.2</a:t>
            </a:r>
            <a:r>
              <a:rPr lang="zh-CN" altLang="en-US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＞</a:t>
            </a:r>
            <a:r>
              <a:rPr lang="en-US" altLang="zh-CN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 </a:t>
            </a:r>
            <a:r>
              <a:rPr lang="zh-TW" altLang="en-US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</a:t>
            </a:r>
            <a:r>
              <a:rPr lang="en-US" altLang="zh-CN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US" altLang="zh-CN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2.2</a:t>
            </a:r>
            <a:r>
              <a:rPr lang="zh-CN" altLang="en-US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＞</a:t>
            </a:r>
            <a:r>
              <a:rPr lang="en-US" altLang="zh-CN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     </a:t>
            </a:r>
            <a:r>
              <a:rPr lang="zh-CN" altLang="en-US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＞</a:t>
            </a:r>
            <a:r>
              <a:rPr lang="en-US" altLang="zh-CN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223%</a:t>
            </a:r>
            <a:r>
              <a:rPr lang="zh-TW" altLang="en-US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</a:t>
            </a:r>
            <a:r>
              <a:rPr lang="en-US" altLang="zh-CN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223%</a:t>
            </a:r>
            <a:r>
              <a:rPr lang="zh-CN" altLang="en-US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＞</a:t>
            </a:r>
            <a:r>
              <a:rPr lang="en-US" altLang="zh-CN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     </a:t>
            </a:r>
            <a:r>
              <a:rPr lang="zh-CN" altLang="en-US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＞</a:t>
            </a:r>
            <a:r>
              <a:rPr lang="en-US" altLang="zh-CN" sz="26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2.2</a:t>
            </a:r>
            <a:endParaRPr lang="zh-CN" altLang="zh-CN" sz="2600" kern="100" dirty="0">
              <a:latin typeface="+mj-lt"/>
              <a:ea typeface="DFKai-SB" panose="03000509000000000000" pitchFamily="65" charset="-120"/>
            </a:endParaRPr>
          </a:p>
        </p:txBody>
      </p:sp>
      <p:pic>
        <p:nvPicPr>
          <p:cNvPr id="9219" name="图片 23">
            <a:extLst>
              <a:ext uri="{FF2B5EF4-FFF2-40B4-BE49-F238E27FC236}">
                <a16:creationId xmlns:a16="http://schemas.microsoft.com/office/drawing/2014/main" id="{6E4730D4-CAB3-4644-B2F8-BAABA520AD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2828925"/>
            <a:ext cx="7207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圆角矩形 5">
            <a:extLst>
              <a:ext uri="{FF2B5EF4-FFF2-40B4-BE49-F238E27FC236}">
                <a16:creationId xmlns:a16="http://schemas.microsoft.com/office/drawing/2014/main" id="{012F5C66-F484-4D5E-A73A-FFD111305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4788" y="3933825"/>
            <a:ext cx="4826000" cy="19653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9221" name="图片 14">
            <a:extLst>
              <a:ext uri="{FF2B5EF4-FFF2-40B4-BE49-F238E27FC236}">
                <a16:creationId xmlns:a16="http://schemas.microsoft.com/office/drawing/2014/main" id="{5159BDFC-8B07-42D5-AEA6-60A02B8CD2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1052513"/>
            <a:ext cx="309562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BD90D421-1A31-4BCB-8584-CF9D18D5EC25}"/>
              </a:ext>
            </a:extLst>
          </p:cNvPr>
          <p:cNvSpPr txBox="1"/>
          <p:nvPr/>
        </p:nvSpPr>
        <p:spPr>
          <a:xfrm>
            <a:off x="1627188" y="4029075"/>
            <a:ext cx="4511675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 </a:t>
            </a:r>
            <a:r>
              <a:rPr lang="zh-TW" altLang="en-US" sz="2400" dirty="0">
                <a:solidFill>
                  <a:schemeClr val="tx1"/>
                </a:solidFill>
                <a:latin typeface="+mn-lt"/>
              </a:rPr>
              <a:t>先把分數、百分數化為小數：</a:t>
            </a:r>
            <a:endParaRPr lang="zh-CN" alt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6864F390-D2B1-46AA-99D9-D01AA7F23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1288" y="2952750"/>
            <a:ext cx="492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D</a:t>
            </a:r>
            <a:endParaRPr lang="zh-CN" altLang="en-US" sz="2800">
              <a:solidFill>
                <a:srgbClr val="FF0000"/>
              </a:solidFill>
            </a:endParaRPr>
          </a:p>
        </p:txBody>
      </p:sp>
      <p:pic>
        <p:nvPicPr>
          <p:cNvPr id="10" name="图片 7">
            <a:extLst>
              <a:ext uri="{FF2B5EF4-FFF2-40B4-BE49-F238E27FC236}">
                <a16:creationId xmlns:a16="http://schemas.microsoft.com/office/drawing/2014/main" id="{1A0F7965-90B9-4A99-B3B7-668BEABA77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6" t="3622" r="9224"/>
          <a:stretch>
            <a:fillRect/>
          </a:stretch>
        </p:blipFill>
        <p:spPr bwMode="auto">
          <a:xfrm>
            <a:off x="746125" y="4292600"/>
            <a:ext cx="1008063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5" name="文本框 9">
            <a:extLst>
              <a:ext uri="{FF2B5EF4-FFF2-40B4-BE49-F238E27FC236}">
                <a16:creationId xmlns:a16="http://schemas.microsoft.com/office/drawing/2014/main" id="{6CCB71BF-FA9D-4C7C-BEFC-726A73A85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9588" y="214313"/>
            <a:ext cx="19446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 dirty="0">
                <a:solidFill>
                  <a:srgbClr val="00B050"/>
                </a:solidFill>
              </a:rPr>
              <a:t>20</a:t>
            </a:r>
            <a:r>
              <a:rPr lang="en-US" altLang="zh-TW" dirty="0">
                <a:solidFill>
                  <a:srgbClr val="00B050"/>
                </a:solidFill>
              </a:rPr>
              <a:t>22</a:t>
            </a:r>
            <a:r>
              <a:rPr lang="zh-CN" altLang="en-US" dirty="0">
                <a:solidFill>
                  <a:srgbClr val="00B050"/>
                </a:solidFill>
              </a:rPr>
              <a:t>、</a:t>
            </a:r>
            <a:r>
              <a:rPr lang="en-US" altLang="zh-TW" dirty="0">
                <a:solidFill>
                  <a:srgbClr val="00B050"/>
                </a:solidFill>
              </a:rPr>
              <a:t>2021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grpSp>
        <p:nvGrpSpPr>
          <p:cNvPr id="9226" name="组合 13">
            <a:extLst>
              <a:ext uri="{FF2B5EF4-FFF2-40B4-BE49-F238E27FC236}">
                <a16:creationId xmlns:a16="http://schemas.microsoft.com/office/drawing/2014/main" id="{069A4F18-9700-499B-AD2A-770252F42CFE}"/>
              </a:ext>
            </a:extLst>
          </p:cNvPr>
          <p:cNvGrpSpPr>
            <a:grpSpLocks/>
          </p:cNvGrpSpPr>
          <p:nvPr/>
        </p:nvGrpSpPr>
        <p:grpSpPr bwMode="auto">
          <a:xfrm>
            <a:off x="1268413" y="1423988"/>
            <a:ext cx="436562" cy="844550"/>
            <a:chOff x="893618" y="4672392"/>
            <a:chExt cx="437319" cy="843927"/>
          </a:xfrm>
        </p:grpSpPr>
        <p:sp>
          <p:nvSpPr>
            <p:cNvPr id="9260" name="文本框 4">
              <a:extLst>
                <a:ext uri="{FF2B5EF4-FFF2-40B4-BE49-F238E27FC236}">
                  <a16:creationId xmlns:a16="http://schemas.microsoft.com/office/drawing/2014/main" id="{B890D6A5-15C4-4E65-9006-8AFEF174BA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8889" y="4672392"/>
              <a:ext cx="432048" cy="4918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>
                  <a:solidFill>
                    <a:schemeClr val="tx1"/>
                  </a:solidFill>
                </a:rPr>
                <a:t>2</a:t>
              </a:r>
              <a:endParaRPr lang="zh-CN" altLang="en-US" sz="2600">
                <a:solidFill>
                  <a:schemeClr val="tx1"/>
                </a:solidFill>
              </a:endParaRPr>
            </a:p>
          </p:txBody>
        </p:sp>
        <p:sp>
          <p:nvSpPr>
            <p:cNvPr id="9261" name="文本框 19">
              <a:extLst>
                <a:ext uri="{FF2B5EF4-FFF2-40B4-BE49-F238E27FC236}">
                  <a16:creationId xmlns:a16="http://schemas.microsoft.com/office/drawing/2014/main" id="{68323B63-906A-47D0-B702-26221C49B8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618" y="5024450"/>
              <a:ext cx="432048" cy="4918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>
                  <a:solidFill>
                    <a:schemeClr val="tx1"/>
                  </a:solidFill>
                </a:rPr>
                <a:t>9</a:t>
              </a:r>
              <a:endParaRPr lang="zh-CN" altLang="en-US" sz="2600">
                <a:solidFill>
                  <a:schemeClr val="tx1"/>
                </a:solidFill>
              </a:endParaRPr>
            </a:p>
          </p:txBody>
        </p:sp>
        <p:cxnSp>
          <p:nvCxnSpPr>
            <p:cNvPr id="9262" name="直接连接符 10">
              <a:extLst>
                <a:ext uri="{FF2B5EF4-FFF2-40B4-BE49-F238E27FC236}">
                  <a16:creationId xmlns:a16="http://schemas.microsoft.com/office/drawing/2014/main" id="{A0203350-5E08-479A-8149-2F68DF5B919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93618" y="5087033"/>
              <a:ext cx="36004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1" name="文本框 20">
            <a:extLst>
              <a:ext uri="{FF2B5EF4-FFF2-40B4-BE49-F238E27FC236}">
                <a16:creationId xmlns:a16="http://schemas.microsoft.com/office/drawing/2014/main" id="{48990456-C881-4BC7-878D-A89BAB865796}"/>
              </a:ext>
            </a:extLst>
          </p:cNvPr>
          <p:cNvSpPr txBox="1"/>
          <p:nvPr/>
        </p:nvSpPr>
        <p:spPr>
          <a:xfrm>
            <a:off x="2360613" y="4576763"/>
            <a:ext cx="2039937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  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=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2.22</a:t>
            </a:r>
            <a:r>
              <a:rPr lang="en-US" altLang="zh-CN" sz="2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…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，</a:t>
            </a:r>
            <a:endParaRPr lang="zh-CN" altLang="en-US" sz="24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5" name="组合 31">
            <a:extLst>
              <a:ext uri="{FF2B5EF4-FFF2-40B4-BE49-F238E27FC236}">
                <a16:creationId xmlns:a16="http://schemas.microsoft.com/office/drawing/2014/main" id="{74082B9D-DD23-484D-94DA-3D936AA8386D}"/>
              </a:ext>
            </a:extLst>
          </p:cNvPr>
          <p:cNvGrpSpPr>
            <a:grpSpLocks/>
          </p:cNvGrpSpPr>
          <p:nvPr/>
        </p:nvGrpSpPr>
        <p:grpSpPr bwMode="auto">
          <a:xfrm>
            <a:off x="2290763" y="4411663"/>
            <a:ext cx="434975" cy="762000"/>
            <a:chOff x="890098" y="4723093"/>
            <a:chExt cx="435568" cy="763022"/>
          </a:xfrm>
        </p:grpSpPr>
        <p:sp>
          <p:nvSpPr>
            <p:cNvPr id="9257" name="文本框 32">
              <a:extLst>
                <a:ext uri="{FF2B5EF4-FFF2-40B4-BE49-F238E27FC236}">
                  <a16:creationId xmlns:a16="http://schemas.microsoft.com/office/drawing/2014/main" id="{80825B2D-CDE2-47C6-BF55-9641A90AB7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0098" y="4723093"/>
              <a:ext cx="43204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400">
                  <a:solidFill>
                    <a:schemeClr val="tx1"/>
                  </a:solidFill>
                </a:rPr>
                <a:t>2</a:t>
              </a:r>
              <a:endParaRPr lang="zh-CN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9258" name="文本框 33">
              <a:extLst>
                <a:ext uri="{FF2B5EF4-FFF2-40B4-BE49-F238E27FC236}">
                  <a16:creationId xmlns:a16="http://schemas.microsoft.com/office/drawing/2014/main" id="{0F5E30C5-EBAF-405D-971A-42A5B33458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618" y="5024450"/>
              <a:ext cx="43204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400">
                  <a:solidFill>
                    <a:schemeClr val="tx1"/>
                  </a:solidFill>
                </a:rPr>
                <a:t>9</a:t>
              </a:r>
              <a:endParaRPr lang="zh-CN" altLang="en-US" sz="2400">
                <a:solidFill>
                  <a:schemeClr val="tx1"/>
                </a:solidFill>
              </a:endParaRPr>
            </a:p>
          </p:txBody>
        </p:sp>
        <p:cxnSp>
          <p:nvCxnSpPr>
            <p:cNvPr id="9259" name="直接连接符 34">
              <a:extLst>
                <a:ext uri="{FF2B5EF4-FFF2-40B4-BE49-F238E27FC236}">
                  <a16:creationId xmlns:a16="http://schemas.microsoft.com/office/drawing/2014/main" id="{662AEA56-BEFA-48CD-9EB4-8DCBC449842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93618" y="5109585"/>
              <a:ext cx="36004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" name="文本框 29">
            <a:extLst>
              <a:ext uri="{FF2B5EF4-FFF2-40B4-BE49-F238E27FC236}">
                <a16:creationId xmlns:a16="http://schemas.microsoft.com/office/drawing/2014/main" id="{0448BC84-67F4-4A2B-8E0E-FB93B1521FB4}"/>
              </a:ext>
            </a:extLst>
          </p:cNvPr>
          <p:cNvSpPr txBox="1"/>
          <p:nvPr/>
        </p:nvSpPr>
        <p:spPr>
          <a:xfrm>
            <a:off x="4175125" y="4575175"/>
            <a:ext cx="2041525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223</a:t>
            </a:r>
            <a:r>
              <a:rPr lang="en-US" altLang="zh-CN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%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=</a:t>
            </a: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2.23</a:t>
            </a:r>
            <a:endParaRPr lang="zh-CN" alt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EA9D0139-F3EF-4AC0-869D-62B28F75CCBB}"/>
              </a:ext>
            </a:extLst>
          </p:cNvPr>
          <p:cNvSpPr txBox="1"/>
          <p:nvPr/>
        </p:nvSpPr>
        <p:spPr>
          <a:xfrm>
            <a:off x="1651000" y="5295900"/>
            <a:ext cx="213836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 比較大小</a:t>
            </a:r>
            <a:r>
              <a:rPr lang="zh-TW" altLang="en-US" sz="2400" dirty="0">
                <a:solidFill>
                  <a:schemeClr val="tx1"/>
                </a:solidFill>
                <a:latin typeface="+mn-lt"/>
              </a:rPr>
              <a:t>：</a:t>
            </a:r>
            <a:endParaRPr lang="zh-CN" alt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A1EEF95E-3025-4C7D-8A03-ACF5FD254C70}"/>
              </a:ext>
            </a:extLst>
          </p:cNvPr>
          <p:cNvSpPr txBox="1"/>
          <p:nvPr/>
        </p:nvSpPr>
        <p:spPr>
          <a:xfrm>
            <a:off x="3506788" y="5295900"/>
            <a:ext cx="10985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223%</a:t>
            </a:r>
            <a:endParaRPr lang="zh-CN" alt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9B282A84-B901-4CB3-9E9A-2843D206979F}"/>
              </a:ext>
            </a:extLst>
          </p:cNvPr>
          <p:cNvSpPr txBox="1"/>
          <p:nvPr/>
        </p:nvSpPr>
        <p:spPr>
          <a:xfrm>
            <a:off x="4410075" y="5310188"/>
            <a:ext cx="39052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&gt;</a:t>
            </a:r>
            <a:endParaRPr lang="zh-CN" alt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5DA22CA7-FE77-4E22-B218-D839A7FAF83A}"/>
              </a:ext>
            </a:extLst>
          </p:cNvPr>
          <p:cNvSpPr txBox="1"/>
          <p:nvPr/>
        </p:nvSpPr>
        <p:spPr>
          <a:xfrm>
            <a:off x="5314950" y="5310188"/>
            <a:ext cx="39211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&gt;</a:t>
            </a:r>
            <a:endParaRPr lang="zh-CN" altLang="en-US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022C92E4-605A-448D-8DCF-E5CED3592EB0}"/>
              </a:ext>
            </a:extLst>
          </p:cNvPr>
          <p:cNvSpPr txBox="1"/>
          <p:nvPr/>
        </p:nvSpPr>
        <p:spPr>
          <a:xfrm>
            <a:off x="5580063" y="5332413"/>
            <a:ext cx="72072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2.2</a:t>
            </a:r>
            <a:endParaRPr lang="zh-CN" altLang="en-US" sz="24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9235" name="组合 13">
            <a:extLst>
              <a:ext uri="{FF2B5EF4-FFF2-40B4-BE49-F238E27FC236}">
                <a16:creationId xmlns:a16="http://schemas.microsoft.com/office/drawing/2014/main" id="{70090801-0A54-4C73-85AD-EC059B167F54}"/>
              </a:ext>
            </a:extLst>
          </p:cNvPr>
          <p:cNvGrpSpPr>
            <a:grpSpLocks/>
          </p:cNvGrpSpPr>
          <p:nvPr/>
        </p:nvGrpSpPr>
        <p:grpSpPr bwMode="auto">
          <a:xfrm>
            <a:off x="1346200" y="2179638"/>
            <a:ext cx="436563" cy="844550"/>
            <a:chOff x="893618" y="4672392"/>
            <a:chExt cx="437319" cy="843927"/>
          </a:xfrm>
        </p:grpSpPr>
        <p:sp>
          <p:nvSpPr>
            <p:cNvPr id="9254" name="文本框 4">
              <a:extLst>
                <a:ext uri="{FF2B5EF4-FFF2-40B4-BE49-F238E27FC236}">
                  <a16:creationId xmlns:a16="http://schemas.microsoft.com/office/drawing/2014/main" id="{E9384C0D-7B08-48A3-939A-7CFEA7DC0A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8889" y="4672392"/>
              <a:ext cx="432048" cy="4918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>
                  <a:solidFill>
                    <a:schemeClr val="tx1"/>
                  </a:solidFill>
                </a:rPr>
                <a:t>2</a:t>
              </a:r>
              <a:endParaRPr lang="zh-CN" altLang="en-US" sz="2600">
                <a:solidFill>
                  <a:schemeClr val="tx1"/>
                </a:solidFill>
              </a:endParaRPr>
            </a:p>
          </p:txBody>
        </p:sp>
        <p:sp>
          <p:nvSpPr>
            <p:cNvPr id="9255" name="文本框 19">
              <a:extLst>
                <a:ext uri="{FF2B5EF4-FFF2-40B4-BE49-F238E27FC236}">
                  <a16:creationId xmlns:a16="http://schemas.microsoft.com/office/drawing/2014/main" id="{079EF188-0952-405C-BFE3-942DF750DF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618" y="5024450"/>
              <a:ext cx="432048" cy="4918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>
                  <a:solidFill>
                    <a:schemeClr val="tx1"/>
                  </a:solidFill>
                </a:rPr>
                <a:t>9</a:t>
              </a:r>
              <a:endParaRPr lang="zh-CN" altLang="en-US" sz="2600">
                <a:solidFill>
                  <a:schemeClr val="tx1"/>
                </a:solidFill>
              </a:endParaRPr>
            </a:p>
          </p:txBody>
        </p:sp>
        <p:cxnSp>
          <p:nvCxnSpPr>
            <p:cNvPr id="9256" name="直接连接符 10">
              <a:extLst>
                <a:ext uri="{FF2B5EF4-FFF2-40B4-BE49-F238E27FC236}">
                  <a16:creationId xmlns:a16="http://schemas.microsoft.com/office/drawing/2014/main" id="{74C87C6E-9770-4EF2-9D0C-D839606D2FD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93618" y="5098309"/>
              <a:ext cx="36004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236" name="组合 13">
            <a:extLst>
              <a:ext uri="{FF2B5EF4-FFF2-40B4-BE49-F238E27FC236}">
                <a16:creationId xmlns:a16="http://schemas.microsoft.com/office/drawing/2014/main" id="{22226415-B147-4340-97DE-3DE1162942EC}"/>
              </a:ext>
            </a:extLst>
          </p:cNvPr>
          <p:cNvGrpSpPr>
            <a:grpSpLocks/>
          </p:cNvGrpSpPr>
          <p:nvPr/>
        </p:nvGrpSpPr>
        <p:grpSpPr bwMode="auto">
          <a:xfrm>
            <a:off x="6908800" y="2165350"/>
            <a:ext cx="436563" cy="846138"/>
            <a:chOff x="893618" y="4672392"/>
            <a:chExt cx="437319" cy="843927"/>
          </a:xfrm>
        </p:grpSpPr>
        <p:sp>
          <p:nvSpPr>
            <p:cNvPr id="9251" name="文本框 4">
              <a:extLst>
                <a:ext uri="{FF2B5EF4-FFF2-40B4-BE49-F238E27FC236}">
                  <a16:creationId xmlns:a16="http://schemas.microsoft.com/office/drawing/2014/main" id="{A06FDCEE-EF95-49F4-BF29-0C4D2E9A2E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8889" y="4672392"/>
              <a:ext cx="432048" cy="4918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>
                  <a:solidFill>
                    <a:schemeClr val="tx1"/>
                  </a:solidFill>
                </a:rPr>
                <a:t>2</a:t>
              </a:r>
              <a:endParaRPr lang="zh-CN" altLang="en-US" sz="2600">
                <a:solidFill>
                  <a:schemeClr val="tx1"/>
                </a:solidFill>
              </a:endParaRPr>
            </a:p>
          </p:txBody>
        </p:sp>
        <p:sp>
          <p:nvSpPr>
            <p:cNvPr id="9252" name="文本框 19">
              <a:extLst>
                <a:ext uri="{FF2B5EF4-FFF2-40B4-BE49-F238E27FC236}">
                  <a16:creationId xmlns:a16="http://schemas.microsoft.com/office/drawing/2014/main" id="{92A921F8-679A-4660-98DB-2203B80271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618" y="5024450"/>
              <a:ext cx="432048" cy="4918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>
                  <a:solidFill>
                    <a:schemeClr val="tx1"/>
                  </a:solidFill>
                </a:rPr>
                <a:t>9</a:t>
              </a:r>
              <a:endParaRPr lang="zh-CN" altLang="en-US" sz="2600">
                <a:solidFill>
                  <a:schemeClr val="tx1"/>
                </a:solidFill>
              </a:endParaRPr>
            </a:p>
          </p:txBody>
        </p:sp>
        <p:cxnSp>
          <p:nvCxnSpPr>
            <p:cNvPr id="9253" name="直接连接符 10">
              <a:extLst>
                <a:ext uri="{FF2B5EF4-FFF2-40B4-BE49-F238E27FC236}">
                  <a16:creationId xmlns:a16="http://schemas.microsoft.com/office/drawing/2014/main" id="{E2E1009C-1AD3-4A63-AB96-ED1CAB11B1C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93618" y="5098309"/>
              <a:ext cx="36004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237" name="组合 13">
            <a:extLst>
              <a:ext uri="{FF2B5EF4-FFF2-40B4-BE49-F238E27FC236}">
                <a16:creationId xmlns:a16="http://schemas.microsoft.com/office/drawing/2014/main" id="{B6E69513-F8CB-462B-86E0-C8105BB08241}"/>
              </a:ext>
            </a:extLst>
          </p:cNvPr>
          <p:cNvGrpSpPr>
            <a:grpSpLocks/>
          </p:cNvGrpSpPr>
          <p:nvPr/>
        </p:nvGrpSpPr>
        <p:grpSpPr bwMode="auto">
          <a:xfrm>
            <a:off x="2170113" y="2787650"/>
            <a:ext cx="436562" cy="846138"/>
            <a:chOff x="893618" y="4672392"/>
            <a:chExt cx="437319" cy="843927"/>
          </a:xfrm>
        </p:grpSpPr>
        <p:sp>
          <p:nvSpPr>
            <p:cNvPr id="9248" name="文本框 4">
              <a:extLst>
                <a:ext uri="{FF2B5EF4-FFF2-40B4-BE49-F238E27FC236}">
                  <a16:creationId xmlns:a16="http://schemas.microsoft.com/office/drawing/2014/main" id="{A745B40E-5E72-420A-B99B-5758D35E96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8889" y="4672392"/>
              <a:ext cx="432048" cy="4918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>
                  <a:solidFill>
                    <a:schemeClr val="tx1"/>
                  </a:solidFill>
                </a:rPr>
                <a:t>2</a:t>
              </a:r>
              <a:endParaRPr lang="zh-CN" altLang="en-US" sz="2600">
                <a:solidFill>
                  <a:schemeClr val="tx1"/>
                </a:solidFill>
              </a:endParaRPr>
            </a:p>
          </p:txBody>
        </p:sp>
        <p:sp>
          <p:nvSpPr>
            <p:cNvPr id="9249" name="文本框 19">
              <a:extLst>
                <a:ext uri="{FF2B5EF4-FFF2-40B4-BE49-F238E27FC236}">
                  <a16:creationId xmlns:a16="http://schemas.microsoft.com/office/drawing/2014/main" id="{17202F0B-63C0-46FB-BFF4-5F0ABBFFDF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618" y="5024450"/>
              <a:ext cx="432048" cy="4918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>
                  <a:solidFill>
                    <a:schemeClr val="tx1"/>
                  </a:solidFill>
                </a:rPr>
                <a:t>9</a:t>
              </a:r>
              <a:endParaRPr lang="zh-CN" altLang="en-US" sz="2600">
                <a:solidFill>
                  <a:schemeClr val="tx1"/>
                </a:solidFill>
              </a:endParaRPr>
            </a:p>
          </p:txBody>
        </p:sp>
        <p:cxnSp>
          <p:nvCxnSpPr>
            <p:cNvPr id="9250" name="直接连接符 10">
              <a:extLst>
                <a:ext uri="{FF2B5EF4-FFF2-40B4-BE49-F238E27FC236}">
                  <a16:creationId xmlns:a16="http://schemas.microsoft.com/office/drawing/2014/main" id="{9EB46CD8-507C-4FDB-A5FB-ACB5B36D728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93618" y="5098309"/>
              <a:ext cx="36004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238" name="组合 13">
            <a:extLst>
              <a:ext uri="{FF2B5EF4-FFF2-40B4-BE49-F238E27FC236}">
                <a16:creationId xmlns:a16="http://schemas.microsoft.com/office/drawing/2014/main" id="{2FFA9871-BA34-4526-A97D-CC57D57807B9}"/>
              </a:ext>
            </a:extLst>
          </p:cNvPr>
          <p:cNvGrpSpPr>
            <a:grpSpLocks/>
          </p:cNvGrpSpPr>
          <p:nvPr/>
        </p:nvGrpSpPr>
        <p:grpSpPr bwMode="auto">
          <a:xfrm>
            <a:off x="6145213" y="2792413"/>
            <a:ext cx="436562" cy="844550"/>
            <a:chOff x="893618" y="4672392"/>
            <a:chExt cx="437319" cy="843927"/>
          </a:xfrm>
        </p:grpSpPr>
        <p:sp>
          <p:nvSpPr>
            <p:cNvPr id="9245" name="文本框 4">
              <a:extLst>
                <a:ext uri="{FF2B5EF4-FFF2-40B4-BE49-F238E27FC236}">
                  <a16:creationId xmlns:a16="http://schemas.microsoft.com/office/drawing/2014/main" id="{E5D6D79A-4BDC-4F0F-8D00-A3D6A559E7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8889" y="4672392"/>
              <a:ext cx="432048" cy="4918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>
                  <a:solidFill>
                    <a:schemeClr val="tx1"/>
                  </a:solidFill>
                </a:rPr>
                <a:t>2</a:t>
              </a:r>
              <a:endParaRPr lang="zh-CN" altLang="en-US" sz="2600">
                <a:solidFill>
                  <a:schemeClr val="tx1"/>
                </a:solidFill>
              </a:endParaRPr>
            </a:p>
          </p:txBody>
        </p:sp>
        <p:sp>
          <p:nvSpPr>
            <p:cNvPr id="9246" name="文本框 19">
              <a:extLst>
                <a:ext uri="{FF2B5EF4-FFF2-40B4-BE49-F238E27FC236}">
                  <a16:creationId xmlns:a16="http://schemas.microsoft.com/office/drawing/2014/main" id="{BF56E5EF-F29F-42A6-B012-CFC891871C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618" y="5024450"/>
              <a:ext cx="432048" cy="4918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>
                  <a:solidFill>
                    <a:schemeClr val="tx1"/>
                  </a:solidFill>
                </a:rPr>
                <a:t>9</a:t>
              </a:r>
              <a:endParaRPr lang="zh-CN" altLang="en-US" sz="2600">
                <a:solidFill>
                  <a:schemeClr val="tx1"/>
                </a:solidFill>
              </a:endParaRPr>
            </a:p>
          </p:txBody>
        </p:sp>
        <p:cxnSp>
          <p:nvCxnSpPr>
            <p:cNvPr id="9247" name="直接连接符 10">
              <a:extLst>
                <a:ext uri="{FF2B5EF4-FFF2-40B4-BE49-F238E27FC236}">
                  <a16:creationId xmlns:a16="http://schemas.microsoft.com/office/drawing/2014/main" id="{F63C006E-5557-4EE8-AADE-4F3B891B493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93618" y="5098309"/>
              <a:ext cx="36004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3" name="文本框 62">
            <a:extLst>
              <a:ext uri="{FF2B5EF4-FFF2-40B4-BE49-F238E27FC236}">
                <a16:creationId xmlns:a16="http://schemas.microsoft.com/office/drawing/2014/main" id="{0172D1E6-33FA-4602-9A7C-DD2C18EE2B56}"/>
              </a:ext>
            </a:extLst>
          </p:cNvPr>
          <p:cNvSpPr txBox="1"/>
          <p:nvPr/>
        </p:nvSpPr>
        <p:spPr>
          <a:xfrm>
            <a:off x="1997075" y="4565650"/>
            <a:ext cx="306388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2</a:t>
            </a:r>
            <a:endParaRPr lang="zh-CN" altLang="en-US" sz="24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64" name="组合 31">
            <a:extLst>
              <a:ext uri="{FF2B5EF4-FFF2-40B4-BE49-F238E27FC236}">
                <a16:creationId xmlns:a16="http://schemas.microsoft.com/office/drawing/2014/main" id="{D08EBC39-5286-441D-8710-86D4730CD69A}"/>
              </a:ext>
            </a:extLst>
          </p:cNvPr>
          <p:cNvGrpSpPr>
            <a:grpSpLocks/>
          </p:cNvGrpSpPr>
          <p:nvPr/>
        </p:nvGrpSpPr>
        <p:grpSpPr bwMode="auto">
          <a:xfrm>
            <a:off x="4959350" y="5137150"/>
            <a:ext cx="434975" cy="762000"/>
            <a:chOff x="890098" y="4723093"/>
            <a:chExt cx="435568" cy="763022"/>
          </a:xfrm>
        </p:grpSpPr>
        <p:sp>
          <p:nvSpPr>
            <p:cNvPr id="9242" name="文本框 32">
              <a:extLst>
                <a:ext uri="{FF2B5EF4-FFF2-40B4-BE49-F238E27FC236}">
                  <a16:creationId xmlns:a16="http://schemas.microsoft.com/office/drawing/2014/main" id="{8F2982F5-C136-4BCA-9B14-A69C617609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0098" y="4723093"/>
              <a:ext cx="43204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400">
                  <a:solidFill>
                    <a:schemeClr val="tx1"/>
                  </a:solidFill>
                </a:rPr>
                <a:t>2</a:t>
              </a:r>
              <a:endParaRPr lang="zh-CN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9243" name="文本框 33">
              <a:extLst>
                <a:ext uri="{FF2B5EF4-FFF2-40B4-BE49-F238E27FC236}">
                  <a16:creationId xmlns:a16="http://schemas.microsoft.com/office/drawing/2014/main" id="{4F811F80-3FD2-41F9-AF43-7178F91005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618" y="5024450"/>
              <a:ext cx="43204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400">
                  <a:solidFill>
                    <a:schemeClr val="tx1"/>
                  </a:solidFill>
                </a:rPr>
                <a:t>9</a:t>
              </a:r>
              <a:endParaRPr lang="zh-CN" altLang="en-US" sz="2400">
                <a:solidFill>
                  <a:schemeClr val="tx1"/>
                </a:solidFill>
              </a:endParaRPr>
            </a:p>
          </p:txBody>
        </p:sp>
        <p:cxnSp>
          <p:nvCxnSpPr>
            <p:cNvPr id="9244" name="直接连接符 34">
              <a:extLst>
                <a:ext uri="{FF2B5EF4-FFF2-40B4-BE49-F238E27FC236}">
                  <a16:creationId xmlns:a16="http://schemas.microsoft.com/office/drawing/2014/main" id="{CAE88BFF-450B-4E75-8466-6B611537C4D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93618" y="5109585"/>
              <a:ext cx="360040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8" name="文本框 67">
            <a:extLst>
              <a:ext uri="{FF2B5EF4-FFF2-40B4-BE49-F238E27FC236}">
                <a16:creationId xmlns:a16="http://schemas.microsoft.com/office/drawing/2014/main" id="{9BC8E4A4-3C0A-4B46-9E35-500D0E14696D}"/>
              </a:ext>
            </a:extLst>
          </p:cNvPr>
          <p:cNvSpPr txBox="1"/>
          <p:nvPr/>
        </p:nvSpPr>
        <p:spPr>
          <a:xfrm>
            <a:off x="4665663" y="5291138"/>
            <a:ext cx="3063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2</a:t>
            </a:r>
            <a:endParaRPr lang="zh-CN" altLang="en-US" sz="240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/>
      <p:bldP spid="21" grpId="0"/>
      <p:bldP spid="30" grpId="0"/>
      <p:bldP spid="31" grpId="0"/>
      <p:bldP spid="32" grpId="0"/>
      <p:bldP spid="33" grpId="0"/>
      <p:bldP spid="38" grpId="0"/>
      <p:bldP spid="46" grpId="0"/>
      <p:bldP spid="63" grpId="0"/>
      <p:bldP spid="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矩形 74">
            <a:extLst>
              <a:ext uri="{FF2B5EF4-FFF2-40B4-BE49-F238E27FC236}">
                <a16:creationId xmlns:a16="http://schemas.microsoft.com/office/drawing/2014/main" id="{07BD8553-E820-441C-88D4-53B71C853912}"/>
              </a:ext>
            </a:extLst>
          </p:cNvPr>
          <p:cNvSpPr/>
          <p:nvPr/>
        </p:nvSpPr>
        <p:spPr>
          <a:xfrm>
            <a:off x="4406541" y="3825184"/>
            <a:ext cx="432048" cy="12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9A68D37F-2311-4FC1-8ED6-DA41C37CE857}"/>
              </a:ext>
            </a:extLst>
          </p:cNvPr>
          <p:cNvSpPr/>
          <p:nvPr/>
        </p:nvSpPr>
        <p:spPr>
          <a:xfrm>
            <a:off x="4976760" y="3825184"/>
            <a:ext cx="432048" cy="126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6F99BA3A-5111-4FA2-B350-A6C60350753F}"/>
              </a:ext>
            </a:extLst>
          </p:cNvPr>
          <p:cNvSpPr/>
          <p:nvPr/>
        </p:nvSpPr>
        <p:spPr>
          <a:xfrm>
            <a:off x="593726" y="981075"/>
            <a:ext cx="78660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1.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一個實驗數據是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165.327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，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子馨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記錄時，卻把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十分位和百分位的數字互換了。以下哪一項是</a:t>
            </a:r>
          </a:p>
          <a:p>
            <a:pPr>
              <a:spcAft>
                <a:spcPts val="1200"/>
              </a:spcAft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zh-TW" altLang="en-US" sz="2800" u="sng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子馨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記錄的數據？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  <a:sym typeface="Wingdings" panose="05000000000000000000" pitchFamily="2" charset="2"/>
              </a:rPr>
              <a:t>    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444500" indent="-444500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  <a:sym typeface="Wingdings" panose="05000000000000000000" pitchFamily="2" charset="2"/>
              </a:rPr>
              <a:t>     A.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165.237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      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165.723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eaLnBrk="1" hangingPunct="1">
              <a:spcBef>
                <a:spcPts val="0"/>
              </a:spcBef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365.127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615.327</a:t>
            </a:r>
          </a:p>
        </p:txBody>
      </p:sp>
      <p:sp>
        <p:nvSpPr>
          <p:cNvPr id="78" name="文本框 4">
            <a:extLst>
              <a:ext uri="{FF2B5EF4-FFF2-40B4-BE49-F238E27FC236}">
                <a16:creationId xmlns:a16="http://schemas.microsoft.com/office/drawing/2014/main" id="{2EE1D4CD-1860-4053-8CF8-6D50B3EAF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3563" y="236538"/>
            <a:ext cx="18700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 dirty="0">
                <a:solidFill>
                  <a:srgbClr val="00B050"/>
                </a:solidFill>
              </a:rPr>
              <a:t>2022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pic>
        <p:nvPicPr>
          <p:cNvPr id="79" name="图片 7">
            <a:extLst>
              <a:ext uri="{FF2B5EF4-FFF2-40B4-BE49-F238E27FC236}">
                <a16:creationId xmlns:a16="http://schemas.microsoft.com/office/drawing/2014/main" id="{03EA978C-CD37-484A-B7A8-C296F73ADE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2803078"/>
            <a:ext cx="7223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文本框 79">
            <a:extLst>
              <a:ext uri="{FF2B5EF4-FFF2-40B4-BE49-F238E27FC236}">
                <a16:creationId xmlns:a16="http://schemas.microsoft.com/office/drawing/2014/main" id="{B8AD7A92-8F6B-4041-8924-39252A2D0AB8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585075" y="2925316"/>
            <a:ext cx="6619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 sz="2800" dirty="0">
                <a:solidFill>
                  <a:srgbClr val="FF0000"/>
                </a:solidFill>
              </a:rPr>
              <a:t>A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81" name="表格 80">
            <a:extLst>
              <a:ext uri="{FF2B5EF4-FFF2-40B4-BE49-F238E27FC236}">
                <a16:creationId xmlns:a16="http://schemas.microsoft.com/office/drawing/2014/main" id="{0BB0303F-E072-4AF7-93D2-A59CEB5B8A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460146"/>
              </p:ext>
            </p:extLst>
          </p:nvPr>
        </p:nvGraphicFramePr>
        <p:xfrm>
          <a:off x="2159732" y="3815506"/>
          <a:ext cx="384048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>
                          <a:solidFill>
                            <a:srgbClr val="0000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百位</a:t>
                      </a:r>
                      <a:endParaRPr lang="zh-CN" altLang="en-US" b="0" dirty="0">
                        <a:solidFill>
                          <a:srgbClr val="0000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>
                          <a:solidFill>
                            <a:srgbClr val="0000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十位</a:t>
                      </a:r>
                      <a:endParaRPr lang="zh-CN" altLang="en-US" b="0" dirty="0">
                        <a:solidFill>
                          <a:srgbClr val="0000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>
                          <a:solidFill>
                            <a:srgbClr val="0000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個位</a:t>
                      </a:r>
                      <a:endParaRPr lang="zh-CN" altLang="en-US" b="0" dirty="0">
                        <a:solidFill>
                          <a:srgbClr val="0000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0" dirty="0">
                          <a:solidFill>
                            <a:srgbClr val="0000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.</a:t>
                      </a:r>
                      <a:endParaRPr lang="zh-CN" altLang="en-US" b="0" dirty="0">
                        <a:solidFill>
                          <a:srgbClr val="0000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0000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十分</a:t>
                      </a:r>
                      <a:endParaRPr lang="en-US" altLang="zh-TW" b="0" dirty="0">
                        <a:solidFill>
                          <a:srgbClr val="0000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>
                          <a:solidFill>
                            <a:srgbClr val="0000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位</a:t>
                      </a:r>
                      <a:endParaRPr lang="zh-CN" altLang="en-US" b="0" dirty="0">
                        <a:solidFill>
                          <a:srgbClr val="0000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0000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百分</a:t>
                      </a:r>
                      <a:endParaRPr lang="en-US" altLang="zh-TW" b="0" dirty="0">
                        <a:solidFill>
                          <a:srgbClr val="0000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0" dirty="0">
                          <a:solidFill>
                            <a:srgbClr val="0000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位</a:t>
                      </a:r>
                      <a:endParaRPr lang="zh-CN" altLang="en-US" b="0" dirty="0">
                        <a:solidFill>
                          <a:srgbClr val="0000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0000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千分</a:t>
                      </a:r>
                      <a:endParaRPr lang="en-US" altLang="zh-TW" b="0" dirty="0">
                        <a:solidFill>
                          <a:srgbClr val="0000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b="0" dirty="0">
                          <a:solidFill>
                            <a:srgbClr val="0000FF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位</a:t>
                      </a:r>
                      <a:endParaRPr lang="zh-CN" altLang="en-US" b="0" dirty="0">
                        <a:solidFill>
                          <a:srgbClr val="0000FF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solidFill>
                            <a:srgbClr val="0000FF"/>
                          </a:solidFill>
                        </a:rPr>
                        <a:t>1</a:t>
                      </a:r>
                      <a:endParaRPr lang="zh-CN" altLang="en-US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solidFill>
                            <a:srgbClr val="0000FF"/>
                          </a:solidFill>
                        </a:rPr>
                        <a:t>6</a:t>
                      </a:r>
                      <a:endParaRPr lang="zh-CN" altLang="en-US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solidFill>
                            <a:srgbClr val="0000FF"/>
                          </a:solidFill>
                        </a:rPr>
                        <a:t>5</a:t>
                      </a:r>
                      <a:endParaRPr lang="zh-CN" altLang="en-US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>
                          <a:solidFill>
                            <a:srgbClr val="0000FF"/>
                          </a:solidFill>
                        </a:rPr>
                        <a:t>7</a:t>
                      </a:r>
                      <a:endParaRPr lang="zh-CN" altLang="en-US" dirty="0">
                        <a:solidFill>
                          <a:srgbClr val="0000FF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3" name="文本框 82">
            <a:extLst>
              <a:ext uri="{FF2B5EF4-FFF2-40B4-BE49-F238E27FC236}">
                <a16:creationId xmlns:a16="http://schemas.microsoft.com/office/drawing/2014/main" id="{AD6BD285-3068-44FD-AF04-A04E037B3A45}"/>
              </a:ext>
            </a:extLst>
          </p:cNvPr>
          <p:cNvSpPr txBox="1"/>
          <p:nvPr/>
        </p:nvSpPr>
        <p:spPr>
          <a:xfrm>
            <a:off x="4463119" y="4718987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3333CC"/>
                </a:solidFill>
              </a:rPr>
              <a:t>3</a:t>
            </a:r>
            <a:endParaRPr lang="zh-CN" altLang="en-US" dirty="0">
              <a:solidFill>
                <a:srgbClr val="3333CC"/>
              </a:solidFill>
            </a:endParaRPr>
          </a:p>
        </p:txBody>
      </p:sp>
      <p:sp>
        <p:nvSpPr>
          <p:cNvPr id="84" name="文本框 83">
            <a:extLst>
              <a:ext uri="{FF2B5EF4-FFF2-40B4-BE49-F238E27FC236}">
                <a16:creationId xmlns:a16="http://schemas.microsoft.com/office/drawing/2014/main" id="{D48679B0-2457-4175-A7EB-023F3AD92A05}"/>
              </a:ext>
            </a:extLst>
          </p:cNvPr>
          <p:cNvSpPr txBox="1"/>
          <p:nvPr/>
        </p:nvSpPr>
        <p:spPr>
          <a:xfrm>
            <a:off x="5022938" y="4719568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3333CC"/>
                </a:solidFill>
              </a:rPr>
              <a:t>2</a:t>
            </a:r>
            <a:endParaRPr lang="zh-CN" altLang="en-US" dirty="0">
              <a:solidFill>
                <a:srgbClr val="3333CC"/>
              </a:solidFill>
            </a:endParaRPr>
          </a:p>
        </p:txBody>
      </p:sp>
      <p:sp>
        <p:nvSpPr>
          <p:cNvPr id="85" name="任意多边形 14">
            <a:extLst>
              <a:ext uri="{FF2B5EF4-FFF2-40B4-BE49-F238E27FC236}">
                <a16:creationId xmlns:a16="http://schemas.microsoft.com/office/drawing/2014/main" id="{1C02B594-8965-47ED-A3E5-AFBDD436DA2D}"/>
              </a:ext>
            </a:extLst>
          </p:cNvPr>
          <p:cNvSpPr/>
          <p:nvPr/>
        </p:nvSpPr>
        <p:spPr>
          <a:xfrm>
            <a:off x="1107273" y="1872000"/>
            <a:ext cx="4347713" cy="0"/>
          </a:xfrm>
          <a:custGeom>
            <a:avLst/>
            <a:gdLst>
              <a:gd name="connsiteX0" fmla="*/ 0 w 4347713"/>
              <a:gd name="connsiteY0" fmla="*/ 0 h 0"/>
              <a:gd name="connsiteX1" fmla="*/ 4347713 w 4347713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347713">
                <a:moveTo>
                  <a:pt x="0" y="0"/>
                </a:moveTo>
                <a:lnTo>
                  <a:pt x="4347713" y="0"/>
                </a:lnTo>
              </a:path>
            </a:pathLst>
          </a:cu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6" name="文本框 85">
            <a:extLst>
              <a:ext uri="{FF2B5EF4-FFF2-40B4-BE49-F238E27FC236}">
                <a16:creationId xmlns:a16="http://schemas.microsoft.com/office/drawing/2014/main" id="{79CC7DA3-A8E0-46CF-B0CF-F26285E40220}"/>
              </a:ext>
            </a:extLst>
          </p:cNvPr>
          <p:cNvSpPr txBox="1"/>
          <p:nvPr/>
        </p:nvSpPr>
        <p:spPr>
          <a:xfrm>
            <a:off x="2192681" y="5301208"/>
            <a:ext cx="5187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u="sng" kern="100" dirty="0">
                <a:solidFill>
                  <a:srgbClr val="0000FF"/>
                </a:solidFill>
                <a:ea typeface="DFKai-SB" panose="03000509000000000000" pitchFamily="65" charset="-120"/>
              </a:rPr>
              <a:t>子馨</a:t>
            </a:r>
            <a:r>
              <a:rPr lang="zh-TW" altLang="en-US" sz="2800" kern="100" dirty="0">
                <a:solidFill>
                  <a:srgbClr val="0000FF"/>
                </a:solidFill>
                <a:ea typeface="DFKai-SB" panose="03000509000000000000" pitchFamily="65" charset="-120"/>
              </a:rPr>
              <a:t>記錄的數據</a:t>
            </a:r>
            <a:r>
              <a:rPr lang="zh-TW" altLang="en-US" sz="28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en-US" altLang="zh-TW" sz="2800" dirty="0">
                <a:solidFill>
                  <a:srgbClr val="0000FF"/>
                </a:solidFill>
              </a:rPr>
              <a:t>165.237</a:t>
            </a:r>
            <a:r>
              <a:rPr lang="zh-TW" altLang="en-US" sz="2800" dirty="0">
                <a:solidFill>
                  <a:srgbClr val="0000FF"/>
                </a:solidFill>
              </a:rPr>
              <a:t>。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.00324 L 0.03142 0.04421 L 0.06007 -0.00139 " pathEditMode="relative" rAng="0" ptsTypes="AAA">
                                      <p:cBhvr>
                                        <p:cTn id="3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3" y="180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96296E-6 L -0.06129 0.00093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5" grpId="1" animBg="1"/>
      <p:bldP spid="75" grpId="2" animBg="1"/>
      <p:bldP spid="76" grpId="0" animBg="1"/>
      <p:bldP spid="76" grpId="1" animBg="1"/>
      <p:bldP spid="76" grpId="2" animBg="1"/>
      <p:bldP spid="80" grpId="0"/>
      <p:bldP spid="83" grpId="0"/>
      <p:bldP spid="83" grpId="1"/>
      <p:bldP spid="83" grpId="2"/>
      <p:bldP spid="83" grpId="3"/>
      <p:bldP spid="84" grpId="0"/>
      <p:bldP spid="84" grpId="1"/>
      <p:bldP spid="84" grpId="2"/>
      <p:bldP spid="84" grpId="3"/>
      <p:bldP spid="85" grpId="0" animBg="1"/>
      <p:bldP spid="85" grpId="1" animBg="1"/>
      <p:bldP spid="86" grpId="0"/>
      <p:bldP spid="8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>
            <a:extLst>
              <a:ext uri="{FF2B5EF4-FFF2-40B4-BE49-F238E27FC236}">
                <a16:creationId xmlns:a16="http://schemas.microsoft.com/office/drawing/2014/main" id="{F3E23869-8BFB-4AC7-852F-5BA7CEBA757D}"/>
              </a:ext>
            </a:extLst>
          </p:cNvPr>
          <p:cNvSpPr/>
          <p:nvPr/>
        </p:nvSpPr>
        <p:spPr bwMode="auto">
          <a:xfrm>
            <a:off x="1057184" y="1695436"/>
            <a:ext cx="3672408" cy="699077"/>
          </a:xfrm>
          <a:prstGeom prst="rect">
            <a:avLst/>
          </a:prstGeom>
          <a:solidFill>
            <a:srgbClr val="FFA7D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FEF312A6-F456-46BE-A2EA-20C33E1F9170}"/>
              </a:ext>
            </a:extLst>
          </p:cNvPr>
          <p:cNvSpPr/>
          <p:nvPr/>
        </p:nvSpPr>
        <p:spPr bwMode="auto">
          <a:xfrm>
            <a:off x="3566370" y="867644"/>
            <a:ext cx="789606" cy="789129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C58E1DD5-AB14-435A-987A-D7E97CE28B3A}"/>
              </a:ext>
            </a:extLst>
          </p:cNvPr>
          <p:cNvSpPr/>
          <p:nvPr/>
        </p:nvSpPr>
        <p:spPr bwMode="auto">
          <a:xfrm>
            <a:off x="5166149" y="988854"/>
            <a:ext cx="3315169" cy="553159"/>
          </a:xfrm>
          <a:prstGeom prst="rect">
            <a:avLst/>
          </a:prstGeom>
          <a:solidFill>
            <a:srgbClr val="FFA7D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24A61E11-9310-44E9-B412-4DBBF968CD85}"/>
              </a:ext>
            </a:extLst>
          </p:cNvPr>
          <p:cNvSpPr/>
          <p:nvPr/>
        </p:nvSpPr>
        <p:spPr bwMode="auto">
          <a:xfrm>
            <a:off x="3564004" y="1695437"/>
            <a:ext cx="678849" cy="699077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矩形 128">
            <a:extLst>
              <a:ext uri="{FF2B5EF4-FFF2-40B4-BE49-F238E27FC236}">
                <a16:creationId xmlns:a16="http://schemas.microsoft.com/office/drawing/2014/main" id="{6C0640D7-7598-4777-A6F6-38E5B8713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2085" y="988854"/>
            <a:ext cx="7767265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-4572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>
              <a:spcAft>
                <a:spcPts val="3000"/>
              </a:spcAft>
            </a:pPr>
            <a:r>
              <a:rPr lang="zh-TW" altLang="en-US" sz="2800" dirty="0">
                <a:solidFill>
                  <a:srgbClr val="000000"/>
                </a:solidFill>
              </a:rPr>
              <a:t>昨天，</a:t>
            </a:r>
            <a:r>
              <a:rPr lang="zh-TW" altLang="en-US" sz="2800" u="sng" dirty="0">
                <a:solidFill>
                  <a:srgbClr val="000000"/>
                </a:solidFill>
              </a:rPr>
              <a:t>國明</a:t>
            </a:r>
            <a:r>
              <a:rPr lang="zh-TW" altLang="en-US" sz="2800" dirty="0">
                <a:solidFill>
                  <a:srgbClr val="000000"/>
                </a:solidFill>
              </a:rPr>
              <a:t>跑了</a:t>
            </a:r>
            <a:r>
              <a:rPr lang="en-US" altLang="zh-TW" sz="2800" dirty="0">
                <a:solidFill>
                  <a:srgbClr val="000000"/>
                </a:solidFill>
              </a:rPr>
              <a:t>6      km</a:t>
            </a:r>
            <a:r>
              <a:rPr lang="zh-TW" altLang="en-US" sz="2800" dirty="0">
                <a:solidFill>
                  <a:srgbClr val="000000"/>
                </a:solidFill>
              </a:rPr>
              <a:t>，</a:t>
            </a:r>
            <a:r>
              <a:rPr lang="zh-TW" altLang="en-US" sz="2800" u="sng" dirty="0">
                <a:solidFill>
                  <a:srgbClr val="000000"/>
                </a:solidFill>
              </a:rPr>
              <a:t>錦軒</a:t>
            </a:r>
            <a:r>
              <a:rPr lang="zh-TW" altLang="en-US" sz="2800" dirty="0">
                <a:solidFill>
                  <a:srgbClr val="000000"/>
                </a:solidFill>
              </a:rPr>
              <a:t>跑的路程比</a:t>
            </a:r>
            <a:r>
              <a:rPr lang="zh-TW" altLang="en-US" sz="2800" u="sng" dirty="0">
                <a:solidFill>
                  <a:srgbClr val="000000"/>
                </a:solidFill>
              </a:rPr>
              <a:t>國明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solidFill>
                  <a:srgbClr val="000000"/>
                </a:solidFill>
              </a:rPr>
              <a:t>長，但又不長於</a:t>
            </a:r>
            <a:r>
              <a:rPr lang="en-US" altLang="zh-TW" sz="2800" dirty="0">
                <a:solidFill>
                  <a:srgbClr val="000000"/>
                </a:solidFill>
              </a:rPr>
              <a:t>6     </a:t>
            </a:r>
            <a:r>
              <a:rPr lang="en-US" altLang="zh-CN" sz="2800" dirty="0">
                <a:solidFill>
                  <a:srgbClr val="000000"/>
                </a:solidFill>
              </a:rPr>
              <a:t>km</a:t>
            </a:r>
            <a:r>
              <a:rPr lang="zh-CN" altLang="en-US" sz="2800" dirty="0">
                <a:solidFill>
                  <a:srgbClr val="000000"/>
                </a:solidFill>
              </a:rPr>
              <a:t>。</a:t>
            </a:r>
            <a:r>
              <a:rPr lang="zh-TW" altLang="en-US" sz="2800" dirty="0">
                <a:solidFill>
                  <a:srgbClr val="000000"/>
                </a:solidFill>
              </a:rPr>
              <a:t>以下哪一項可能是</a:t>
            </a:r>
            <a:r>
              <a:rPr lang="zh-TW" altLang="en-US" sz="2800" u="sng" dirty="0">
                <a:solidFill>
                  <a:srgbClr val="000000"/>
                </a:solidFill>
              </a:rPr>
              <a:t>錦軒</a:t>
            </a:r>
            <a:endParaRPr lang="zh-CN" altLang="en-US" sz="2800" u="sng" dirty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</a:pPr>
            <a:r>
              <a:rPr lang="zh-TW" altLang="en-US" sz="2800" dirty="0">
                <a:solidFill>
                  <a:srgbClr val="000000"/>
                </a:solidFill>
              </a:rPr>
              <a:t>跑的路程？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A. </a:t>
            </a:r>
            <a:r>
              <a:rPr lang="en-US" altLang="zh-TW" sz="2800" dirty="0">
                <a:solidFill>
                  <a:srgbClr val="000000"/>
                </a:solidFill>
              </a:rPr>
              <a:t>6.4km </a:t>
            </a:r>
            <a:r>
              <a:rPr lang="en-US" altLang="zh-CN" sz="2800" dirty="0">
                <a:solidFill>
                  <a:srgbClr val="000000"/>
                </a:solidFill>
              </a:rPr>
              <a:t>		</a:t>
            </a:r>
            <a:r>
              <a:rPr lang="zh-TW" altLang="en-US" sz="2800" dirty="0">
                <a:solidFill>
                  <a:srgbClr val="000000"/>
                </a:solidFill>
              </a:rPr>
              <a:t>      </a:t>
            </a:r>
            <a:r>
              <a:rPr lang="en-US" altLang="zh-CN" sz="2800" dirty="0">
                <a:solidFill>
                  <a:srgbClr val="000000"/>
                </a:solidFill>
              </a:rPr>
              <a:t>B. </a:t>
            </a:r>
            <a:r>
              <a:rPr lang="en-US" altLang="zh-TW" sz="2800" dirty="0">
                <a:solidFill>
                  <a:srgbClr val="000000"/>
                </a:solidFill>
              </a:rPr>
              <a:t>6.44km </a:t>
            </a:r>
            <a:r>
              <a:rPr lang="en-US" altLang="zh-CN" sz="2800" dirty="0">
                <a:solidFill>
                  <a:srgbClr val="000000"/>
                </a:solidFill>
              </a:rPr>
              <a:t>		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C.</a:t>
            </a:r>
            <a:r>
              <a:rPr lang="zh-TW" altLang="en-US" sz="2800" dirty="0">
                <a:solidFill>
                  <a:srgbClr val="000000"/>
                </a:solidFill>
              </a:rPr>
              <a:t> </a:t>
            </a:r>
            <a:r>
              <a:rPr lang="en-US" altLang="zh-TW" sz="2800" dirty="0">
                <a:solidFill>
                  <a:srgbClr val="000000"/>
                </a:solidFill>
              </a:rPr>
              <a:t>6.6km</a:t>
            </a:r>
            <a:r>
              <a:rPr lang="en-US" altLang="zh-CN" sz="2800" dirty="0">
                <a:solidFill>
                  <a:srgbClr val="000000"/>
                </a:solidFill>
              </a:rPr>
              <a:t> </a:t>
            </a:r>
            <a:r>
              <a:rPr lang="zh-TW" altLang="en-US" sz="2800" dirty="0">
                <a:solidFill>
                  <a:srgbClr val="000000"/>
                </a:solidFill>
              </a:rPr>
              <a:t>  </a:t>
            </a:r>
            <a:r>
              <a:rPr lang="en-US" altLang="zh-CN" sz="2800" dirty="0">
                <a:solidFill>
                  <a:srgbClr val="000000"/>
                </a:solidFill>
              </a:rPr>
              <a:t>		</a:t>
            </a:r>
            <a:r>
              <a:rPr lang="zh-TW" altLang="en-US" sz="2800" dirty="0">
                <a:solidFill>
                  <a:srgbClr val="000000"/>
                </a:solidFill>
              </a:rPr>
              <a:t>      </a:t>
            </a:r>
            <a:r>
              <a:rPr lang="en-US" altLang="zh-CN" sz="2800" dirty="0">
                <a:solidFill>
                  <a:srgbClr val="000000"/>
                </a:solidFill>
              </a:rPr>
              <a:t>D. </a:t>
            </a:r>
            <a:r>
              <a:rPr lang="en-US" altLang="zh-TW" sz="2800" dirty="0">
                <a:solidFill>
                  <a:srgbClr val="000000"/>
                </a:solidFill>
              </a:rPr>
              <a:t>6.65km</a:t>
            </a:r>
            <a:endParaRPr lang="en-US" altLang="zh-CN" sz="2800" dirty="0">
              <a:solidFill>
                <a:srgbClr val="000000"/>
              </a:solidFill>
            </a:endParaRPr>
          </a:p>
        </p:txBody>
      </p:sp>
      <p:sp>
        <p:nvSpPr>
          <p:cNvPr id="30" name="文本框 4">
            <a:extLst>
              <a:ext uri="{FF2B5EF4-FFF2-40B4-BE49-F238E27FC236}">
                <a16:creationId xmlns:a16="http://schemas.microsoft.com/office/drawing/2014/main" id="{20D43928-9AAB-4B26-9EAC-8CC415198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25" y="293688"/>
            <a:ext cx="19431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 dirty="0">
                <a:solidFill>
                  <a:srgbClr val="00B050"/>
                </a:solidFill>
              </a:rPr>
              <a:t>2022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8EF57F35-9D38-4D7B-A5FB-25D17DA535C5}"/>
              </a:ext>
            </a:extLst>
          </p:cNvPr>
          <p:cNvSpPr/>
          <p:nvPr/>
        </p:nvSpPr>
        <p:spPr>
          <a:xfrm>
            <a:off x="611560" y="1018793"/>
            <a:ext cx="58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2.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endParaRPr lang="zh-CN" altLang="en-US" sz="2800" dirty="0">
              <a:latin typeface="+mj-lt"/>
            </a:endParaRPr>
          </a:p>
        </p:txBody>
      </p:sp>
      <p:pic>
        <p:nvPicPr>
          <p:cNvPr id="32" name="图片 17">
            <a:extLst>
              <a:ext uri="{FF2B5EF4-FFF2-40B4-BE49-F238E27FC236}">
                <a16:creationId xmlns:a16="http://schemas.microsoft.com/office/drawing/2014/main" id="{F12C74CE-C0BF-43FB-84EB-3593761B5DF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EE1D3"/>
              </a:clrFrom>
              <a:clrTo>
                <a:srgbClr val="FEE1D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610" y="3161149"/>
            <a:ext cx="7620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文本框 32">
            <a:extLst>
              <a:ext uri="{FF2B5EF4-FFF2-40B4-BE49-F238E27FC236}">
                <a16:creationId xmlns:a16="http://schemas.microsoft.com/office/drawing/2014/main" id="{75DFE1FB-1791-492D-98BC-D45F8B2FEA30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780710" y="3262749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C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CFE4DFA1-DE58-4B13-AECD-08E735BE8406}"/>
              </a:ext>
            </a:extLst>
          </p:cNvPr>
          <p:cNvGrpSpPr/>
          <p:nvPr/>
        </p:nvGrpSpPr>
        <p:grpSpPr>
          <a:xfrm>
            <a:off x="3791492" y="763293"/>
            <a:ext cx="650875" cy="912812"/>
            <a:chOff x="765175" y="5395913"/>
            <a:chExt cx="650875" cy="912812"/>
          </a:xfrm>
        </p:grpSpPr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AEA96A08-91DE-43D3-99CD-A730676CD805}"/>
                </a:ext>
              </a:extLst>
            </p:cNvPr>
            <p:cNvSpPr txBox="1"/>
            <p:nvPr/>
          </p:nvSpPr>
          <p:spPr bwMode="auto">
            <a:xfrm>
              <a:off x="773113" y="5395913"/>
              <a:ext cx="642937" cy="5238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11</a:t>
              </a:r>
              <a:endPara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endParaRPr>
            </a:p>
          </p:txBody>
        </p: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C3CB8C98-0631-4E44-B519-CAF204CC63B9}"/>
                </a:ext>
              </a:extLst>
            </p:cNvPr>
            <p:cNvSpPr txBox="1"/>
            <p:nvPr/>
          </p:nvSpPr>
          <p:spPr bwMode="auto">
            <a:xfrm>
              <a:off x="773113" y="5784850"/>
              <a:ext cx="642937" cy="5238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25</a:t>
              </a:r>
              <a:endPara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endParaRPr>
            </a:p>
          </p:txBody>
        </p:sp>
        <p:cxnSp>
          <p:nvCxnSpPr>
            <p:cNvPr id="37" name="直接连接符 21507">
              <a:extLst>
                <a:ext uri="{FF2B5EF4-FFF2-40B4-BE49-F238E27FC236}">
                  <a16:creationId xmlns:a16="http://schemas.microsoft.com/office/drawing/2014/main" id="{F05DFB78-41C9-4039-A642-7A315512C6A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65175" y="5865813"/>
              <a:ext cx="539750" cy="0"/>
            </a:xfrm>
            <a:prstGeom prst="line">
              <a:avLst/>
            </a:prstGeom>
            <a:noFill/>
            <a:ln w="28575" algn="ctr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A9245A70-2DC9-4C17-834C-684D763D5D5E}"/>
              </a:ext>
            </a:extLst>
          </p:cNvPr>
          <p:cNvGrpSpPr/>
          <p:nvPr/>
        </p:nvGrpSpPr>
        <p:grpSpPr>
          <a:xfrm>
            <a:off x="3808736" y="1586052"/>
            <a:ext cx="439939" cy="912812"/>
            <a:chOff x="765175" y="5395913"/>
            <a:chExt cx="439939" cy="912812"/>
          </a:xfrm>
        </p:grpSpPr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id="{D2CF2D63-1611-4E52-9107-1FD65DBE3621}"/>
                </a:ext>
              </a:extLst>
            </p:cNvPr>
            <p:cNvSpPr txBox="1"/>
            <p:nvPr/>
          </p:nvSpPr>
          <p:spPr bwMode="auto">
            <a:xfrm>
              <a:off x="773114" y="5395913"/>
              <a:ext cx="432000" cy="5238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5</a:t>
              </a:r>
              <a:endPara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endParaRPr>
            </a:p>
          </p:txBody>
        </p:sp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771F8E19-0FC6-4E10-ADDE-6D3C9FD4137F}"/>
                </a:ext>
              </a:extLst>
            </p:cNvPr>
            <p:cNvSpPr txBox="1"/>
            <p:nvPr/>
          </p:nvSpPr>
          <p:spPr bwMode="auto">
            <a:xfrm>
              <a:off x="773114" y="5784850"/>
              <a:ext cx="424062" cy="5238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8</a:t>
              </a:r>
              <a:endPara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endParaRPr>
            </a:p>
          </p:txBody>
        </p:sp>
        <p:cxnSp>
          <p:nvCxnSpPr>
            <p:cNvPr id="41" name="直接连接符 21507">
              <a:extLst>
                <a:ext uri="{FF2B5EF4-FFF2-40B4-BE49-F238E27FC236}">
                  <a16:creationId xmlns:a16="http://schemas.microsoft.com/office/drawing/2014/main" id="{ACA78871-4B92-49F6-97A8-97C1BAF7CB6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65175" y="5865813"/>
              <a:ext cx="432000" cy="0"/>
            </a:xfrm>
            <a:prstGeom prst="line">
              <a:avLst/>
            </a:prstGeom>
            <a:noFill/>
            <a:ln w="28575" algn="ctr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2" name="Rectangle 4">
            <a:extLst>
              <a:ext uri="{FF2B5EF4-FFF2-40B4-BE49-F238E27FC236}">
                <a16:creationId xmlns:a16="http://schemas.microsoft.com/office/drawing/2014/main" id="{318220E1-781E-44CB-9556-C4105E717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161" y="4849996"/>
            <a:ext cx="831733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6.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44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km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＜</a:t>
            </a:r>
            <a:r>
              <a:rPr lang="zh-TW" altLang="en-US" sz="2800" b="0" u="sng" dirty="0">
                <a:solidFill>
                  <a:srgbClr val="0000FF"/>
                </a:solidFill>
                <a:ea typeface="標楷體" panose="03000509000000000000" pitchFamily="65" charset="-120"/>
              </a:rPr>
              <a:t>錦軒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跑的路程＜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6.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625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km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或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6.625km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id="{6E0CD849-F4B4-498E-AF46-E2A7B071E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3935" y="568423"/>
            <a:ext cx="965344" cy="711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algn="ctr"/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6.44</a:t>
            </a:r>
          </a:p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id="{FF79E00D-A3C5-4C4F-BABA-C6E946A7F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90" y="2218014"/>
            <a:ext cx="1113120" cy="711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algn="ctr"/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6.625</a:t>
            </a:r>
          </a:p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grpSp>
        <p:nvGrpSpPr>
          <p:cNvPr id="46" name="群組 35">
            <a:extLst>
              <a:ext uri="{FF2B5EF4-FFF2-40B4-BE49-F238E27FC236}">
                <a16:creationId xmlns:a16="http://schemas.microsoft.com/office/drawing/2014/main" id="{42F55D66-667F-4AD2-B341-C04A29AD8A35}"/>
              </a:ext>
            </a:extLst>
          </p:cNvPr>
          <p:cNvGrpSpPr/>
          <p:nvPr/>
        </p:nvGrpSpPr>
        <p:grpSpPr>
          <a:xfrm>
            <a:off x="2259699" y="4034684"/>
            <a:ext cx="1925259" cy="810478"/>
            <a:chOff x="1143719" y="4709367"/>
            <a:chExt cx="1925259" cy="810478"/>
          </a:xfrm>
        </p:grpSpPr>
        <p:sp>
          <p:nvSpPr>
            <p:cNvPr id="47" name="Rectangle 4">
              <a:extLst>
                <a:ext uri="{FF2B5EF4-FFF2-40B4-BE49-F238E27FC236}">
                  <a16:creationId xmlns:a16="http://schemas.microsoft.com/office/drawing/2014/main" id="{04012520-C8DF-49B3-B78F-DFA187BE42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719" y="4816748"/>
              <a:ext cx="65162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6</a:t>
              </a:r>
            </a:p>
          </p:txBody>
        </p:sp>
        <p:grpSp>
          <p:nvGrpSpPr>
            <p:cNvPr id="48" name="组合 17">
              <a:extLst>
                <a:ext uri="{FF2B5EF4-FFF2-40B4-BE49-F238E27FC236}">
                  <a16:creationId xmlns:a16="http://schemas.microsoft.com/office/drawing/2014/main" id="{98737BA9-6C7B-4FF6-AD41-34EF7B4529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73158" y="4709367"/>
              <a:ext cx="651627" cy="810478"/>
              <a:chOff x="3597749" y="1930633"/>
              <a:chExt cx="651632" cy="809743"/>
            </a:xfrm>
          </p:grpSpPr>
          <p:sp>
            <p:nvSpPr>
              <p:cNvPr id="51" name="Rectangle 4">
                <a:extLst>
                  <a:ext uri="{FF2B5EF4-FFF2-40B4-BE49-F238E27FC236}">
                    <a16:creationId xmlns:a16="http://schemas.microsoft.com/office/drawing/2014/main" id="{14F30C27-ECD9-4FE6-99C5-C42A5BFF76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97749" y="1930633"/>
                <a:ext cx="651632" cy="809743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25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52" name="直接连接符 16">
                <a:extLst>
                  <a:ext uri="{FF2B5EF4-FFF2-40B4-BE49-F238E27FC236}">
                    <a16:creationId xmlns:a16="http://schemas.microsoft.com/office/drawing/2014/main" id="{A75D93DA-0B18-4460-B211-D9E0B9F0E7E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36444" y="2300002"/>
                <a:ext cx="432003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9" name="Rectangle 4">
              <a:extLst>
                <a:ext uri="{FF2B5EF4-FFF2-40B4-BE49-F238E27FC236}">
                  <a16:creationId xmlns:a16="http://schemas.microsoft.com/office/drawing/2014/main" id="{C77DF5E7-1945-4CF3-B223-C4F8D758D2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5955" y="4809313"/>
              <a:ext cx="1203023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 6.44</a:t>
              </a:r>
            </a:p>
          </p:txBody>
        </p:sp>
      </p:grpSp>
      <p:grpSp>
        <p:nvGrpSpPr>
          <p:cNvPr id="53" name="群組 35">
            <a:extLst>
              <a:ext uri="{FF2B5EF4-FFF2-40B4-BE49-F238E27FC236}">
                <a16:creationId xmlns:a16="http://schemas.microsoft.com/office/drawing/2014/main" id="{74D46067-B8AC-4EE9-A13F-D09EC7176A63}"/>
              </a:ext>
            </a:extLst>
          </p:cNvPr>
          <p:cNvGrpSpPr/>
          <p:nvPr/>
        </p:nvGrpSpPr>
        <p:grpSpPr>
          <a:xfrm>
            <a:off x="5052441" y="4057947"/>
            <a:ext cx="2150554" cy="811213"/>
            <a:chOff x="1143719" y="4696382"/>
            <a:chExt cx="2150554" cy="811213"/>
          </a:xfrm>
        </p:grpSpPr>
        <p:sp>
          <p:nvSpPr>
            <p:cNvPr id="54" name="Rectangle 4">
              <a:extLst>
                <a:ext uri="{FF2B5EF4-FFF2-40B4-BE49-F238E27FC236}">
                  <a16:creationId xmlns:a16="http://schemas.microsoft.com/office/drawing/2014/main" id="{8BED7466-78DA-4F3D-8F8E-9CE0CCE38C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719" y="4816748"/>
              <a:ext cx="65162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6</a:t>
              </a:r>
            </a:p>
          </p:txBody>
        </p:sp>
        <p:grpSp>
          <p:nvGrpSpPr>
            <p:cNvPr id="55" name="组合 17">
              <a:extLst>
                <a:ext uri="{FF2B5EF4-FFF2-40B4-BE49-F238E27FC236}">
                  <a16:creationId xmlns:a16="http://schemas.microsoft.com/office/drawing/2014/main" id="{E50C119F-8C58-4B63-A61E-DD66D3D431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18714" y="4696382"/>
              <a:ext cx="500062" cy="811213"/>
              <a:chOff x="3643306" y="1917661"/>
              <a:chExt cx="500066" cy="810478"/>
            </a:xfrm>
          </p:grpSpPr>
          <p:sp>
            <p:nvSpPr>
              <p:cNvPr id="57" name="Rectangle 4">
                <a:extLst>
                  <a:ext uri="{FF2B5EF4-FFF2-40B4-BE49-F238E27FC236}">
                    <a16:creationId xmlns:a16="http://schemas.microsoft.com/office/drawing/2014/main" id="{7B6379E8-7209-40DD-B02F-CBB27B873B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3306" y="1917661"/>
                <a:ext cx="500066" cy="81047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5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8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58" name="直接连接符 16">
                <a:extLst>
                  <a:ext uri="{FF2B5EF4-FFF2-40B4-BE49-F238E27FC236}">
                    <a16:creationId xmlns:a16="http://schemas.microsoft.com/office/drawing/2014/main" id="{D1606E71-A8B5-4679-89A2-9276D061C7B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03057" y="2300002"/>
                <a:ext cx="396000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56" name="Rectangle 4">
              <a:extLst>
                <a:ext uri="{FF2B5EF4-FFF2-40B4-BE49-F238E27FC236}">
                  <a16:creationId xmlns:a16="http://schemas.microsoft.com/office/drawing/2014/main" id="{F8891A62-BEA6-48D6-8D1D-9494195364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5955" y="4809313"/>
              <a:ext cx="1428318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 6.625</a:t>
              </a:r>
            </a:p>
          </p:txBody>
        </p:sp>
      </p:grpSp>
      <p:sp>
        <p:nvSpPr>
          <p:cNvPr id="59" name="Rectangle 4">
            <a:extLst>
              <a:ext uri="{FF2B5EF4-FFF2-40B4-BE49-F238E27FC236}">
                <a16:creationId xmlns:a16="http://schemas.microsoft.com/office/drawing/2014/main" id="{D8ED4E5A-DDD1-4595-938E-24F1C1812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0" y="5511509"/>
            <a:ext cx="303919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A. </a:t>
            </a:r>
            <a:r>
              <a:rPr lang="en-US" altLang="zh-CN" sz="2800" b="0" dirty="0">
                <a:solidFill>
                  <a:srgbClr val="0000FF"/>
                </a:solidFill>
              </a:rPr>
              <a:t>6.4 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＜</a:t>
            </a:r>
            <a:r>
              <a:rPr lang="zh-CN" altLang="en-US" sz="2800" b="0" dirty="0">
                <a:solidFill>
                  <a:srgbClr val="0000FF"/>
                </a:solidFill>
              </a:rPr>
              <a:t>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6.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44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0" name="Rectangle 4">
            <a:extLst>
              <a:ext uri="{FF2B5EF4-FFF2-40B4-BE49-F238E27FC236}">
                <a16:creationId xmlns:a16="http://schemas.microsoft.com/office/drawing/2014/main" id="{EA52A96D-587A-4CF7-952D-CD1C1CE19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372" y="2853903"/>
            <a:ext cx="625311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40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40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1" name="Rectangle 4">
            <a:extLst>
              <a:ext uri="{FF2B5EF4-FFF2-40B4-BE49-F238E27FC236}">
                <a16:creationId xmlns:a16="http://schemas.microsoft.com/office/drawing/2014/main" id="{4221C071-B86D-4FE5-9F11-A7CB7E909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0" y="5508750"/>
            <a:ext cx="663339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B. </a:t>
            </a:r>
            <a:r>
              <a:rPr lang="zh-TW" altLang="en-US" sz="2800" b="0" u="sng" dirty="0">
                <a:solidFill>
                  <a:srgbClr val="0000FF"/>
                </a:solidFill>
                <a:ea typeface="標楷體" panose="03000509000000000000" pitchFamily="65" charset="-120"/>
              </a:rPr>
              <a:t>錦軒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跑的路程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不可能等於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6.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44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km </a:t>
            </a:r>
            <a:r>
              <a:rPr lang="zh-TW" altLang="en-US" sz="2800" b="0" dirty="0">
                <a:solidFill>
                  <a:srgbClr val="0000FF"/>
                </a:solidFill>
              </a:rPr>
              <a:t>。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2" name="Rectangle 4">
            <a:extLst>
              <a:ext uri="{FF2B5EF4-FFF2-40B4-BE49-F238E27FC236}">
                <a16:creationId xmlns:a16="http://schemas.microsoft.com/office/drawing/2014/main" id="{E7897009-E839-4AFC-AE7D-8066B8D24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822" y="2853632"/>
            <a:ext cx="625311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40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40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3" name="Rectangle 4">
            <a:extLst>
              <a:ext uri="{FF2B5EF4-FFF2-40B4-BE49-F238E27FC236}">
                <a16:creationId xmlns:a16="http://schemas.microsoft.com/office/drawing/2014/main" id="{30EFE0BD-30F7-4C5C-8D32-DC6AEBC1F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335" y="5544998"/>
            <a:ext cx="659516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C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. </a:t>
            </a:r>
            <a:r>
              <a:rPr lang="en-US" altLang="zh-CN" sz="2800" b="0" dirty="0">
                <a:solidFill>
                  <a:srgbClr val="0000FF"/>
                </a:solidFill>
              </a:rPr>
              <a:t>6.44 </a:t>
            </a:r>
            <a:r>
              <a:rPr lang="zh-CN" altLang="en-US" sz="2800" b="0" dirty="0">
                <a:solidFill>
                  <a:srgbClr val="0000FF"/>
                </a:solidFill>
              </a:rPr>
              <a:t>＜ </a:t>
            </a:r>
            <a:r>
              <a:rPr lang="en-US" altLang="zh-CN" sz="2800" b="0" dirty="0">
                <a:solidFill>
                  <a:srgbClr val="0000FF"/>
                </a:solidFill>
              </a:rPr>
              <a:t>6.6 </a:t>
            </a:r>
            <a:r>
              <a:rPr lang="zh-CN" altLang="en-US" sz="2800" b="0" dirty="0">
                <a:solidFill>
                  <a:srgbClr val="0000FF"/>
                </a:solidFill>
              </a:rPr>
              <a:t>＜ </a:t>
            </a:r>
            <a:r>
              <a:rPr lang="en-US" altLang="zh-CN" sz="2800" b="0" dirty="0">
                <a:solidFill>
                  <a:srgbClr val="0000FF"/>
                </a:solidFill>
              </a:rPr>
              <a:t>6.625</a:t>
            </a:r>
            <a:r>
              <a:rPr lang="zh-TW" altLang="en-US" sz="28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，符合題意</a:t>
            </a:r>
            <a:r>
              <a:rPr lang="zh-TW" altLang="en-US" sz="2800" b="0" dirty="0">
                <a:solidFill>
                  <a:srgbClr val="0000FF"/>
                </a:solidFill>
              </a:rPr>
              <a:t>。</a:t>
            </a:r>
            <a:endParaRPr lang="en-US" altLang="zh-CN" sz="28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33" grpId="0"/>
      <p:bldP spid="42" grpId="0"/>
      <p:bldP spid="42" grpId="1"/>
      <p:bldP spid="43" grpId="0"/>
      <p:bldP spid="43" grpId="1"/>
      <p:bldP spid="45" grpId="0"/>
      <p:bldP spid="45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矩形 95">
            <a:extLst>
              <a:ext uri="{FF2B5EF4-FFF2-40B4-BE49-F238E27FC236}">
                <a16:creationId xmlns:a16="http://schemas.microsoft.com/office/drawing/2014/main" id="{F84F0CEB-1550-4951-AF0C-452276AEA448}"/>
              </a:ext>
            </a:extLst>
          </p:cNvPr>
          <p:cNvSpPr/>
          <p:nvPr/>
        </p:nvSpPr>
        <p:spPr bwMode="auto">
          <a:xfrm>
            <a:off x="4911445" y="5095322"/>
            <a:ext cx="794576" cy="683559"/>
          </a:xfrm>
          <a:prstGeom prst="rect">
            <a:avLst/>
          </a:prstGeom>
          <a:solidFill>
            <a:srgbClr val="FFC00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5" name="矩形 94">
            <a:extLst>
              <a:ext uri="{FF2B5EF4-FFF2-40B4-BE49-F238E27FC236}">
                <a16:creationId xmlns:a16="http://schemas.microsoft.com/office/drawing/2014/main" id="{C61BD8FF-26B6-432A-AF3D-9B17373E21AB}"/>
              </a:ext>
            </a:extLst>
          </p:cNvPr>
          <p:cNvSpPr/>
          <p:nvPr/>
        </p:nvSpPr>
        <p:spPr bwMode="auto">
          <a:xfrm>
            <a:off x="2708191" y="1854247"/>
            <a:ext cx="893332" cy="778387"/>
          </a:xfrm>
          <a:prstGeom prst="rect">
            <a:avLst/>
          </a:prstGeom>
          <a:solidFill>
            <a:srgbClr val="FFC00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BEC310F7-1D7F-4DE2-A4EE-08771440EA47}"/>
              </a:ext>
            </a:extLst>
          </p:cNvPr>
          <p:cNvSpPr/>
          <p:nvPr/>
        </p:nvSpPr>
        <p:spPr bwMode="auto">
          <a:xfrm>
            <a:off x="2710525" y="1842918"/>
            <a:ext cx="893332" cy="778387"/>
          </a:xfrm>
          <a:prstGeom prst="rect">
            <a:avLst/>
          </a:prstGeom>
          <a:solidFill>
            <a:srgbClr val="92D05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C48D4FFE-9E59-4F56-8150-544255AB1AB6}"/>
              </a:ext>
            </a:extLst>
          </p:cNvPr>
          <p:cNvSpPr/>
          <p:nvPr/>
        </p:nvSpPr>
        <p:spPr>
          <a:xfrm>
            <a:off x="593725" y="981075"/>
            <a:ext cx="8010525" cy="36471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3.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0"/>
              </a:spcAft>
              <a:defRPr/>
            </a:pP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eaLnBrk="1" hangingPunct="1">
              <a:spcAft>
                <a:spcPts val="0"/>
              </a:spcAft>
              <a:tabLst>
                <a:tab pos="266700" algn="l"/>
              </a:tabLst>
              <a:defRPr/>
            </a:pPr>
            <a:endParaRPr lang="en-US" altLang="zh-TW" sz="2800" kern="100" dirty="0">
              <a:solidFill>
                <a:srgbClr val="000000"/>
              </a:solidFill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444500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根據上表，哪個包裹最重</a:t>
            </a:r>
            <a:r>
              <a:rPr lang="zh-TW" altLang="en-US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？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 </a:t>
            </a:r>
          </a:p>
          <a:p>
            <a:pPr marL="444500" eaLnBrk="1" hangingPunct="1"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  <a:sym typeface="Wingdings" panose="05000000000000000000" pitchFamily="2" charset="2"/>
              </a:rPr>
              <a:t>A. 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包裹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P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	B. 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包裹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Q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endParaRPr lang="en-US" altLang="zh-TW" sz="2800" kern="100" dirty="0">
              <a:solidFill>
                <a:srgbClr val="000000"/>
              </a:solidFill>
              <a:latin typeface="+mj-lt"/>
              <a:ea typeface="DFKai-SB" panose="03000509000000000000" pitchFamily="65" charset="-120"/>
            </a:endParaRPr>
          </a:p>
          <a:p>
            <a:pPr marL="444500" eaLnBrk="1" hangingPunct="1">
              <a:spcAft>
                <a:spcPts val="12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C. 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包裹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R 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			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</a:t>
            </a:r>
            <a:r>
              <a:rPr lang="zh-CN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包裹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S</a:t>
            </a:r>
          </a:p>
        </p:txBody>
      </p:sp>
      <p:graphicFrame>
        <p:nvGraphicFramePr>
          <p:cNvPr id="15" name="表格 14">
            <a:extLst>
              <a:ext uri="{FF2B5EF4-FFF2-40B4-BE49-F238E27FC236}">
                <a16:creationId xmlns:a16="http://schemas.microsoft.com/office/drawing/2014/main" id="{261C5EF5-357A-4940-94E0-8FE5FF0ED3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913604"/>
              </p:ext>
            </p:extLst>
          </p:nvPr>
        </p:nvGraphicFramePr>
        <p:xfrm>
          <a:off x="1187624" y="1066437"/>
          <a:ext cx="7251765" cy="172273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4503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0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03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03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03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2800" b="0" kern="100" dirty="0">
                          <a:solidFill>
                            <a:srgbClr val="0000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包裹</a:t>
                      </a:r>
                    </a:p>
                  </a:txBody>
                  <a:tcPr marL="91419" marR="91419" marT="45676" marB="456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2800" b="0" kern="100" dirty="0">
                          <a:solidFill>
                            <a:srgbClr val="0000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P</a:t>
                      </a:r>
                      <a:endParaRPr kumimoji="1" lang="zh-CN" altLang="en-US" sz="2800" b="0" kern="100" dirty="0">
                        <a:solidFill>
                          <a:srgbClr val="000000"/>
                        </a:solidFill>
                        <a:latin typeface="+mj-lt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 marL="91419" marR="91419" marT="45676" marB="456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2800" b="0" kern="100" dirty="0">
                          <a:solidFill>
                            <a:srgbClr val="0000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Q</a:t>
                      </a:r>
                      <a:endParaRPr kumimoji="1" lang="zh-CN" altLang="en-US" sz="2800" b="0" kern="100" dirty="0">
                        <a:solidFill>
                          <a:srgbClr val="000000"/>
                        </a:solidFill>
                        <a:latin typeface="+mj-lt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 marL="91419" marR="91419" marT="45676" marB="456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5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2800" b="0" kern="100" dirty="0">
                          <a:solidFill>
                            <a:srgbClr val="0000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R</a:t>
                      </a:r>
                      <a:endParaRPr kumimoji="1" lang="zh-CN" altLang="en-US" sz="2800" b="0" kern="100" dirty="0">
                        <a:solidFill>
                          <a:srgbClr val="000000"/>
                        </a:solidFill>
                        <a:latin typeface="+mj-lt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 marL="91419" marR="91419" marT="45676" marB="456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5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2800" b="0" kern="100" dirty="0">
                          <a:solidFill>
                            <a:srgbClr val="0000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S</a:t>
                      </a:r>
                      <a:endParaRPr kumimoji="1" lang="zh-CN" altLang="en-US" sz="2800" b="0" kern="100" dirty="0">
                        <a:solidFill>
                          <a:srgbClr val="000000"/>
                        </a:solidFill>
                        <a:latin typeface="+mj-lt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 marL="91419" marR="91419" marT="45676" marB="456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2653">
                <a:tc>
                  <a:txBody>
                    <a:bodyPr/>
                    <a:lstStyle/>
                    <a:p>
                      <a:pPr algn="ctr"/>
                      <a:r>
                        <a:rPr kumimoji="1" lang="zh-CN" altLang="en-US" sz="2800" kern="100" dirty="0">
                          <a:solidFill>
                            <a:srgbClr val="0000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重量</a:t>
                      </a:r>
                    </a:p>
                  </a:txBody>
                  <a:tcPr marL="91419" marR="91419" marT="45676" marB="456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5E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2800" kern="100" dirty="0">
                          <a:solidFill>
                            <a:srgbClr val="0000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12     kg</a:t>
                      </a:r>
                      <a:endParaRPr kumimoji="1" lang="zh-CN" altLang="en-US" sz="2800" kern="100" dirty="0">
                        <a:solidFill>
                          <a:srgbClr val="000000"/>
                        </a:solidFill>
                        <a:latin typeface="+mj-lt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 marL="91419" marR="91419" marT="45676" marB="456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CN" sz="2800" kern="100" dirty="0">
                          <a:solidFill>
                            <a:srgbClr val="0000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12.4kg</a:t>
                      </a:r>
                      <a:endParaRPr kumimoji="1" lang="zh-CN" altLang="en-US" sz="2800" kern="100" dirty="0">
                        <a:solidFill>
                          <a:srgbClr val="000000"/>
                        </a:solidFill>
                        <a:latin typeface="+mj-lt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 marL="91419" marR="91419" marT="45676" marB="456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TW" sz="2800" kern="100" dirty="0">
                          <a:solidFill>
                            <a:srgbClr val="0000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</a:rPr>
                        <a:t>      kg</a:t>
                      </a:r>
                      <a:endParaRPr kumimoji="1" lang="zh-CN" altLang="en-US" sz="2800" kern="100" dirty="0">
                        <a:solidFill>
                          <a:srgbClr val="000000"/>
                        </a:solidFill>
                        <a:latin typeface="+mj-lt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 marL="91419" marR="91419" marT="45676" marB="456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zh-TW" sz="2800" kern="100" dirty="0">
                          <a:solidFill>
                            <a:srgbClr val="000000"/>
                          </a:solidFill>
                          <a:latin typeface="+mj-lt"/>
                          <a:ea typeface="DFKai-SB" panose="03000509000000000000" pitchFamily="65" charset="-120"/>
                          <a:cs typeface="+mn-cs"/>
                          <a:sym typeface="Wingdings" panose="05000000000000000000" pitchFamily="2" charset="2"/>
                        </a:rPr>
                        <a:t>       kg</a:t>
                      </a:r>
                      <a:endParaRPr kumimoji="1" lang="zh-CN" altLang="en-US" sz="2800" kern="100" dirty="0">
                        <a:solidFill>
                          <a:srgbClr val="000000"/>
                        </a:solidFill>
                        <a:latin typeface="+mj-lt"/>
                        <a:ea typeface="DFKai-SB" panose="03000509000000000000" pitchFamily="65" charset="-120"/>
                        <a:cs typeface="+mn-cs"/>
                      </a:endParaRPr>
                    </a:p>
                  </a:txBody>
                  <a:tcPr marL="91419" marR="91419" marT="45676" marB="456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9" name="矩形 38">
            <a:extLst>
              <a:ext uri="{FF2B5EF4-FFF2-40B4-BE49-F238E27FC236}">
                <a16:creationId xmlns:a16="http://schemas.microsoft.com/office/drawing/2014/main" id="{D4DD275C-0972-4047-89DB-C65F610B64E0}"/>
              </a:ext>
            </a:extLst>
          </p:cNvPr>
          <p:cNvSpPr/>
          <p:nvPr/>
        </p:nvSpPr>
        <p:spPr bwMode="auto">
          <a:xfrm>
            <a:off x="5890946" y="1895617"/>
            <a:ext cx="476967" cy="778387"/>
          </a:xfrm>
          <a:prstGeom prst="rect">
            <a:avLst/>
          </a:prstGeom>
          <a:solidFill>
            <a:srgbClr val="92D05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FAD9E5CF-8AF4-4885-BF95-D5C9F1DE19FD}"/>
              </a:ext>
            </a:extLst>
          </p:cNvPr>
          <p:cNvSpPr/>
          <p:nvPr/>
        </p:nvSpPr>
        <p:spPr bwMode="auto">
          <a:xfrm>
            <a:off x="7378232" y="1911694"/>
            <a:ext cx="482392" cy="778387"/>
          </a:xfrm>
          <a:prstGeom prst="rect">
            <a:avLst/>
          </a:prstGeom>
          <a:solidFill>
            <a:srgbClr val="92D05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388" name="文本框 4">
            <a:extLst>
              <a:ext uri="{FF2B5EF4-FFF2-40B4-BE49-F238E27FC236}">
                <a16:creationId xmlns:a16="http://schemas.microsoft.com/office/drawing/2014/main" id="{436CA734-A7D4-4B1C-8410-5D3AE8B0A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7200" y="223838"/>
            <a:ext cx="2057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 dirty="0">
                <a:solidFill>
                  <a:srgbClr val="00B050"/>
                </a:solidFill>
              </a:rPr>
              <a:t>2023</a:t>
            </a:r>
            <a:r>
              <a:rPr lang="zh-TW" altLang="en-US" dirty="0">
                <a:solidFill>
                  <a:srgbClr val="00B050"/>
                </a:solidFill>
              </a:rPr>
              <a:t>年題型</a:t>
            </a:r>
            <a:endParaRPr lang="zh-CN" altLang="en-US" dirty="0">
              <a:solidFill>
                <a:srgbClr val="00B050"/>
              </a:solidFill>
            </a:endParaRPr>
          </a:p>
        </p:txBody>
      </p:sp>
      <p:pic>
        <p:nvPicPr>
          <p:cNvPr id="16390" name="图片 7">
            <a:extLst>
              <a:ext uri="{FF2B5EF4-FFF2-40B4-BE49-F238E27FC236}">
                <a16:creationId xmlns:a16="http://schemas.microsoft.com/office/drawing/2014/main" id="{9DF0424C-0599-4003-AC1D-BFED303645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3971925"/>
            <a:ext cx="7223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文本框 49">
            <a:extLst>
              <a:ext uri="{FF2B5EF4-FFF2-40B4-BE49-F238E27FC236}">
                <a16:creationId xmlns:a16="http://schemas.microsoft.com/office/drawing/2014/main" id="{C3DF47C6-AF11-46F1-BC15-CFD0DC747BE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681913" y="4079875"/>
            <a:ext cx="4333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 dirty="0">
                <a:solidFill>
                  <a:srgbClr val="FF0000"/>
                </a:solidFill>
              </a:rPr>
              <a:t>A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A70FE7EF-D0B1-448A-96AD-C6F62D213DA1}"/>
              </a:ext>
            </a:extLst>
          </p:cNvPr>
          <p:cNvGrpSpPr/>
          <p:nvPr/>
        </p:nvGrpSpPr>
        <p:grpSpPr>
          <a:xfrm>
            <a:off x="3180151" y="1786517"/>
            <a:ext cx="439939" cy="912812"/>
            <a:chOff x="765175" y="5395913"/>
            <a:chExt cx="439939" cy="912812"/>
          </a:xfrm>
        </p:grpSpPr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D387516D-9427-4893-9A17-02AC9A6544A1}"/>
                </a:ext>
              </a:extLst>
            </p:cNvPr>
            <p:cNvSpPr txBox="1"/>
            <p:nvPr/>
          </p:nvSpPr>
          <p:spPr bwMode="auto">
            <a:xfrm>
              <a:off x="773114" y="5395913"/>
              <a:ext cx="432000" cy="5238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3</a:t>
              </a:r>
              <a:endPara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endParaRPr>
            </a:p>
          </p:txBody>
        </p:sp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5C3F6FF7-B62C-4F17-B8D5-EE4853EFA6A3}"/>
                </a:ext>
              </a:extLst>
            </p:cNvPr>
            <p:cNvSpPr txBox="1"/>
            <p:nvPr/>
          </p:nvSpPr>
          <p:spPr bwMode="auto">
            <a:xfrm>
              <a:off x="773114" y="5784850"/>
              <a:ext cx="424062" cy="5238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4</a:t>
              </a:r>
              <a:endPara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endParaRPr>
            </a:p>
          </p:txBody>
        </p:sp>
        <p:cxnSp>
          <p:nvCxnSpPr>
            <p:cNvPr id="21" name="直接连接符 21507">
              <a:extLst>
                <a:ext uri="{FF2B5EF4-FFF2-40B4-BE49-F238E27FC236}">
                  <a16:creationId xmlns:a16="http://schemas.microsoft.com/office/drawing/2014/main" id="{09CF8B2B-D080-4626-9930-761E5F8C6D6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65175" y="5865813"/>
              <a:ext cx="432000" cy="0"/>
            </a:xfrm>
            <a:prstGeom prst="line">
              <a:avLst/>
            </a:prstGeom>
            <a:noFill/>
            <a:ln w="28575" algn="ctr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998D90C1-196A-4B84-980A-F3488A035F4D}"/>
              </a:ext>
            </a:extLst>
          </p:cNvPr>
          <p:cNvGrpSpPr/>
          <p:nvPr/>
        </p:nvGrpSpPr>
        <p:grpSpPr>
          <a:xfrm>
            <a:off x="5826794" y="1858525"/>
            <a:ext cx="689422" cy="912812"/>
            <a:chOff x="701106" y="5395913"/>
            <a:chExt cx="630353" cy="912812"/>
          </a:xfrm>
        </p:grpSpPr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8163C655-9F05-4DE9-A5CA-ADDA1243FC55}"/>
                </a:ext>
              </a:extLst>
            </p:cNvPr>
            <p:cNvSpPr txBox="1"/>
            <p:nvPr/>
          </p:nvSpPr>
          <p:spPr bwMode="auto">
            <a:xfrm>
              <a:off x="701106" y="5395913"/>
              <a:ext cx="630353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63</a:t>
              </a:r>
              <a:endPara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endParaRPr>
            </a:p>
          </p:txBody>
        </p:sp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884C805D-6BD7-4A47-A51C-846B574AF22C}"/>
                </a:ext>
              </a:extLst>
            </p:cNvPr>
            <p:cNvSpPr txBox="1"/>
            <p:nvPr/>
          </p:nvSpPr>
          <p:spPr bwMode="auto">
            <a:xfrm>
              <a:off x="773114" y="5784850"/>
              <a:ext cx="424062" cy="5238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5</a:t>
              </a:r>
              <a:endPara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endParaRPr>
            </a:p>
          </p:txBody>
        </p:sp>
        <p:cxnSp>
          <p:nvCxnSpPr>
            <p:cNvPr id="25" name="直接连接符 21507">
              <a:extLst>
                <a:ext uri="{FF2B5EF4-FFF2-40B4-BE49-F238E27FC236}">
                  <a16:creationId xmlns:a16="http://schemas.microsoft.com/office/drawing/2014/main" id="{23CB2CAD-1CC4-4047-9C35-12829A96800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65175" y="5865813"/>
              <a:ext cx="432000" cy="0"/>
            </a:xfrm>
            <a:prstGeom prst="line">
              <a:avLst/>
            </a:prstGeom>
            <a:noFill/>
            <a:ln w="28575" algn="ctr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BB7F9176-88B8-40A6-8E00-82980ABE0A83}"/>
              </a:ext>
            </a:extLst>
          </p:cNvPr>
          <p:cNvGrpSpPr/>
          <p:nvPr/>
        </p:nvGrpSpPr>
        <p:grpSpPr>
          <a:xfrm>
            <a:off x="7356615" y="1858525"/>
            <a:ext cx="630353" cy="912812"/>
            <a:chOff x="701106" y="5395913"/>
            <a:chExt cx="630353" cy="912812"/>
          </a:xfrm>
        </p:grpSpPr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1E0F3304-B62D-4AD1-B0A9-CB90F5495F9E}"/>
                </a:ext>
              </a:extLst>
            </p:cNvPr>
            <p:cNvSpPr txBox="1"/>
            <p:nvPr/>
          </p:nvSpPr>
          <p:spPr bwMode="auto">
            <a:xfrm>
              <a:off x="701106" y="5395913"/>
              <a:ext cx="630353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23</a:t>
              </a:r>
              <a:endPara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endParaRPr>
            </a:p>
          </p:txBody>
        </p:sp>
        <p:sp>
          <p:nvSpPr>
            <p:cNvPr id="28" name="文本框 27">
              <a:extLst>
                <a:ext uri="{FF2B5EF4-FFF2-40B4-BE49-F238E27FC236}">
                  <a16:creationId xmlns:a16="http://schemas.microsoft.com/office/drawing/2014/main" id="{75B94B61-D2C7-4E47-8F77-D8786C046A41}"/>
                </a:ext>
              </a:extLst>
            </p:cNvPr>
            <p:cNvSpPr txBox="1"/>
            <p:nvPr/>
          </p:nvSpPr>
          <p:spPr bwMode="auto">
            <a:xfrm>
              <a:off x="773114" y="5784850"/>
              <a:ext cx="424062" cy="5238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Aft>
                  <a:spcPts val="1200"/>
                </a:spcAft>
                <a:defRPr/>
              </a:pPr>
              <a:r>
                <a:rPr lang="en-US" altLang="zh-TW" sz="28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DFKai-SB" panose="03000509000000000000" pitchFamily="65" charset="-120"/>
                </a:rPr>
                <a:t>2</a:t>
              </a:r>
              <a:endParaRPr lang="zh-CN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endParaRPr>
            </a:p>
          </p:txBody>
        </p:sp>
        <p:cxnSp>
          <p:nvCxnSpPr>
            <p:cNvPr id="29" name="直接连接符 21507">
              <a:extLst>
                <a:ext uri="{FF2B5EF4-FFF2-40B4-BE49-F238E27FC236}">
                  <a16:creationId xmlns:a16="http://schemas.microsoft.com/office/drawing/2014/main" id="{13493751-66A6-4E85-8DC6-4BD3874D432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65175" y="5865813"/>
              <a:ext cx="432000" cy="0"/>
            </a:xfrm>
            <a:prstGeom prst="line">
              <a:avLst/>
            </a:prstGeom>
            <a:noFill/>
            <a:ln w="28575" algn="ctr">
              <a:solidFill>
                <a:schemeClr val="tx1">
                  <a:lumMod val="95000"/>
                  <a:lumOff val="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1" name="Rectangle 4">
            <a:extLst>
              <a:ext uri="{FF2B5EF4-FFF2-40B4-BE49-F238E27FC236}">
                <a16:creationId xmlns:a16="http://schemas.microsoft.com/office/drawing/2014/main" id="{383550A3-5D5A-4A20-A26B-FFBCCBA368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7278" y="2638099"/>
            <a:ext cx="1693156" cy="711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algn="ctr"/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12.75</a:t>
            </a:r>
          </a:p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DC342940-A489-42BF-9532-C04E8BFF645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15816" y="3456000"/>
            <a:ext cx="21240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" name="Rectangle 4">
            <a:extLst>
              <a:ext uri="{FF2B5EF4-FFF2-40B4-BE49-F238E27FC236}">
                <a16:creationId xmlns:a16="http://schemas.microsoft.com/office/drawing/2014/main" id="{7F63DD53-BC82-4406-86AE-72FB41483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658" y="2599461"/>
            <a:ext cx="1392796" cy="711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algn="ctr"/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12.6</a:t>
            </a:r>
          </a:p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0" name="Rectangle 4">
            <a:extLst>
              <a:ext uri="{FF2B5EF4-FFF2-40B4-BE49-F238E27FC236}">
                <a16:creationId xmlns:a16="http://schemas.microsoft.com/office/drawing/2014/main" id="{ADDDEE27-7447-4E2C-87BF-C68E9AB0E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9119" y="2608819"/>
            <a:ext cx="1314422" cy="711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algn="ctr"/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11.5</a:t>
            </a:r>
          </a:p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grpSp>
        <p:nvGrpSpPr>
          <p:cNvPr id="66" name="组合 65">
            <a:extLst>
              <a:ext uri="{FF2B5EF4-FFF2-40B4-BE49-F238E27FC236}">
                <a16:creationId xmlns:a16="http://schemas.microsoft.com/office/drawing/2014/main" id="{81683262-D9FC-4A45-9C14-BC541D1EE89A}"/>
              </a:ext>
            </a:extLst>
          </p:cNvPr>
          <p:cNvGrpSpPr>
            <a:grpSpLocks/>
          </p:cNvGrpSpPr>
          <p:nvPr/>
        </p:nvGrpSpPr>
        <p:grpSpPr bwMode="auto">
          <a:xfrm>
            <a:off x="2051720" y="4922742"/>
            <a:ext cx="4067068" cy="963932"/>
            <a:chOff x="2601224" y="5050110"/>
            <a:chExt cx="3611976" cy="963453"/>
          </a:xfrm>
        </p:grpSpPr>
        <p:sp>
          <p:nvSpPr>
            <p:cNvPr id="67" name="文本框 34">
              <a:extLst>
                <a:ext uri="{FF2B5EF4-FFF2-40B4-BE49-F238E27FC236}">
                  <a16:creationId xmlns:a16="http://schemas.microsoft.com/office/drawing/2014/main" id="{984EB928-8C5B-4BE3-A129-A3FEC99B64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2181" y="5262533"/>
              <a:ext cx="3161019" cy="52296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TW" sz="2800" dirty="0">
                  <a:solidFill>
                    <a:srgbClr val="0000FF"/>
                  </a:solidFill>
                  <a:latin typeface="+mj-lt"/>
                </a:rPr>
                <a:t>&lt; 12.4 &lt;       &lt;</a:t>
              </a:r>
              <a:endParaRPr lang="zh-CN" altLang="en-US" sz="2800" dirty="0">
                <a:solidFill>
                  <a:srgbClr val="0000FF"/>
                </a:solidFill>
                <a:latin typeface="+mj-lt"/>
              </a:endParaRPr>
            </a:p>
          </p:txBody>
        </p:sp>
        <p:grpSp>
          <p:nvGrpSpPr>
            <p:cNvPr id="88" name="组合 69">
              <a:extLst>
                <a:ext uri="{FF2B5EF4-FFF2-40B4-BE49-F238E27FC236}">
                  <a16:creationId xmlns:a16="http://schemas.microsoft.com/office/drawing/2014/main" id="{84741834-72E1-40A2-A8C7-E388B43969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01224" y="5077187"/>
              <a:ext cx="585370" cy="931834"/>
              <a:chOff x="1698569" y="3977766"/>
              <a:chExt cx="704685" cy="931834"/>
            </a:xfrm>
          </p:grpSpPr>
          <p:sp>
            <p:nvSpPr>
              <p:cNvPr id="90" name="矩形 89">
                <a:extLst>
                  <a:ext uri="{FF2B5EF4-FFF2-40B4-BE49-F238E27FC236}">
                    <a16:creationId xmlns:a16="http://schemas.microsoft.com/office/drawing/2014/main" id="{B583B9FB-E810-457B-A5C9-77001EBAD422}"/>
                  </a:ext>
                </a:extLst>
              </p:cNvPr>
              <p:cNvSpPr/>
              <p:nvPr/>
            </p:nvSpPr>
            <p:spPr>
              <a:xfrm>
                <a:off x="1810924" y="4386640"/>
                <a:ext cx="463488" cy="5229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2</a:t>
                </a:r>
                <a:endParaRPr lang="zh-TW" altLang="en-US" sz="28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91" name="矩形 90">
                <a:extLst>
                  <a:ext uri="{FF2B5EF4-FFF2-40B4-BE49-F238E27FC236}">
                    <a16:creationId xmlns:a16="http://schemas.microsoft.com/office/drawing/2014/main" id="{267A5683-7117-4AA9-9DE5-DB547B844F0F}"/>
                  </a:ext>
                </a:extLst>
              </p:cNvPr>
              <p:cNvSpPr/>
              <p:nvPr/>
            </p:nvSpPr>
            <p:spPr>
              <a:xfrm>
                <a:off x="1698569" y="3977766"/>
                <a:ext cx="704685" cy="5229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23</a:t>
                </a:r>
                <a:endParaRPr lang="zh-TW" altLang="en-US" sz="28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92" name="直接连接符 73">
                <a:extLst>
                  <a:ext uri="{FF2B5EF4-FFF2-40B4-BE49-F238E27FC236}">
                    <a16:creationId xmlns:a16="http://schemas.microsoft.com/office/drawing/2014/main" id="{72D12CC6-D1D3-49C0-879E-7313BD9B849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735581" y="4428101"/>
                <a:ext cx="500350" cy="0"/>
              </a:xfrm>
              <a:prstGeom prst="line">
                <a:avLst/>
              </a:prstGeom>
              <a:noFill/>
              <a:ln w="254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78" name="组合 81">
              <a:extLst>
                <a:ext uri="{FF2B5EF4-FFF2-40B4-BE49-F238E27FC236}">
                  <a16:creationId xmlns:a16="http://schemas.microsoft.com/office/drawing/2014/main" id="{88D4308F-5B81-4D8E-9865-BBABE33597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48818" y="5050110"/>
              <a:ext cx="585371" cy="932511"/>
              <a:chOff x="-365192" y="3961426"/>
              <a:chExt cx="704684" cy="932511"/>
            </a:xfrm>
          </p:grpSpPr>
          <p:sp>
            <p:nvSpPr>
              <p:cNvPr id="80" name="矩形 79">
                <a:extLst>
                  <a:ext uri="{FF2B5EF4-FFF2-40B4-BE49-F238E27FC236}">
                    <a16:creationId xmlns:a16="http://schemas.microsoft.com/office/drawing/2014/main" id="{50226D0D-B84D-4627-80E5-12B2517C25FC}"/>
                  </a:ext>
                </a:extLst>
              </p:cNvPr>
              <p:cNvSpPr/>
              <p:nvPr/>
            </p:nvSpPr>
            <p:spPr>
              <a:xfrm>
                <a:off x="-292496" y="4370977"/>
                <a:ext cx="463487" cy="5229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5</a:t>
                </a:r>
                <a:endParaRPr lang="zh-TW" altLang="en-US" sz="28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81" name="矩形 80">
                <a:extLst>
                  <a:ext uri="{FF2B5EF4-FFF2-40B4-BE49-F238E27FC236}">
                    <a16:creationId xmlns:a16="http://schemas.microsoft.com/office/drawing/2014/main" id="{C8F6609D-25E0-4599-B11B-81E90D15BD8E}"/>
                  </a:ext>
                </a:extLst>
              </p:cNvPr>
              <p:cNvSpPr/>
              <p:nvPr/>
            </p:nvSpPr>
            <p:spPr>
              <a:xfrm>
                <a:off x="-365192" y="3961426"/>
                <a:ext cx="704684" cy="5229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63</a:t>
                </a:r>
                <a:endParaRPr lang="zh-TW" altLang="en-US" sz="28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82" name="直接连接符 85">
                <a:extLst>
                  <a:ext uri="{FF2B5EF4-FFF2-40B4-BE49-F238E27FC236}">
                    <a16:creationId xmlns:a16="http://schemas.microsoft.com/office/drawing/2014/main" id="{242C13F9-D440-464C-9DB9-121DF632D0B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-329357" y="4425131"/>
                <a:ext cx="500348" cy="0"/>
              </a:xfrm>
              <a:prstGeom prst="line">
                <a:avLst/>
              </a:prstGeom>
              <a:noFill/>
              <a:ln w="254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72" name="组合 87">
              <a:extLst>
                <a:ext uri="{FF2B5EF4-FFF2-40B4-BE49-F238E27FC236}">
                  <a16:creationId xmlns:a16="http://schemas.microsoft.com/office/drawing/2014/main" id="{78EE860D-57BC-4B58-A644-E178B985C5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28040" y="5106620"/>
              <a:ext cx="878451" cy="906943"/>
              <a:chOff x="763486" y="3816835"/>
              <a:chExt cx="890014" cy="906943"/>
            </a:xfrm>
          </p:grpSpPr>
          <p:grpSp>
            <p:nvGrpSpPr>
              <p:cNvPr id="73" name="组合 89">
                <a:extLst>
                  <a:ext uri="{FF2B5EF4-FFF2-40B4-BE49-F238E27FC236}">
                    <a16:creationId xmlns:a16="http://schemas.microsoft.com/office/drawing/2014/main" id="{4E67D7FD-09C3-4F0E-B6C8-9EAF1E3F69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63420" y="3816835"/>
                <a:ext cx="390080" cy="906943"/>
                <a:chOff x="-51479" y="4017936"/>
                <a:chExt cx="463493" cy="906943"/>
              </a:xfrm>
            </p:grpSpPr>
            <p:sp>
              <p:nvSpPr>
                <p:cNvPr id="75" name="矩形 74">
                  <a:extLst>
                    <a:ext uri="{FF2B5EF4-FFF2-40B4-BE49-F238E27FC236}">
                      <a16:creationId xmlns:a16="http://schemas.microsoft.com/office/drawing/2014/main" id="{C08CAB06-01B7-4823-B500-FDC910D90ECF}"/>
                    </a:ext>
                  </a:extLst>
                </p:cNvPr>
                <p:cNvSpPr/>
                <p:nvPr/>
              </p:nvSpPr>
              <p:spPr>
                <a:xfrm>
                  <a:off x="-51479" y="4401919"/>
                  <a:ext cx="463492" cy="52296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8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4</a:t>
                  </a:r>
                  <a:endParaRPr lang="zh-TW" altLang="en-US" sz="2800" dirty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76" name="矩形 75">
                  <a:extLst>
                    <a:ext uri="{FF2B5EF4-FFF2-40B4-BE49-F238E27FC236}">
                      <a16:creationId xmlns:a16="http://schemas.microsoft.com/office/drawing/2014/main" id="{5CA9E378-3497-4B75-9F8D-0A9837ED44AC}"/>
                    </a:ext>
                  </a:extLst>
                </p:cNvPr>
                <p:cNvSpPr/>
                <p:nvPr/>
              </p:nvSpPr>
              <p:spPr>
                <a:xfrm>
                  <a:off x="-51479" y="4017936"/>
                  <a:ext cx="463493" cy="52296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8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3</a:t>
                  </a:r>
                  <a:endParaRPr lang="zh-TW" altLang="en-US" sz="2800" dirty="0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77" name="直接连接符 93">
                  <a:extLst>
                    <a:ext uri="{FF2B5EF4-FFF2-40B4-BE49-F238E27FC236}">
                      <a16:creationId xmlns:a16="http://schemas.microsoft.com/office/drawing/2014/main" id="{6AB09650-C24C-43E4-8D76-225315996E87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-48740" y="4461886"/>
                  <a:ext cx="384888" cy="0"/>
                </a:xfrm>
                <a:prstGeom prst="line">
                  <a:avLst/>
                </a:prstGeom>
                <a:noFill/>
                <a:ln w="25400" algn="ctr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74" name="矩形 73">
                <a:extLst>
                  <a:ext uri="{FF2B5EF4-FFF2-40B4-BE49-F238E27FC236}">
                    <a16:creationId xmlns:a16="http://schemas.microsoft.com/office/drawing/2014/main" id="{26219EA2-8EA0-47ED-82CF-94C752E461D4}"/>
                  </a:ext>
                </a:extLst>
              </p:cNvPr>
              <p:cNvSpPr/>
              <p:nvPr/>
            </p:nvSpPr>
            <p:spPr>
              <a:xfrm>
                <a:off x="763486" y="3999305"/>
                <a:ext cx="593076" cy="5229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12</a:t>
                </a:r>
                <a:endParaRPr lang="zh-TW" altLang="en-US" sz="2800" dirty="0">
                  <a:solidFill>
                    <a:srgbClr val="0000FF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6" grpId="1" animBg="1"/>
      <p:bldP spid="95" grpId="0" animBg="1"/>
      <p:bldP spid="95" grpId="1" animBg="1"/>
      <p:bldP spid="30" grpId="0" animBg="1"/>
      <p:bldP spid="30" grpId="1" animBg="1"/>
      <p:bldP spid="39" grpId="0" animBg="1"/>
      <p:bldP spid="39" grpId="1" animBg="1"/>
      <p:bldP spid="59" grpId="0" animBg="1"/>
      <p:bldP spid="59" grpId="1" animBg="1"/>
      <p:bldP spid="50" grpId="0"/>
      <p:bldP spid="31" grpId="0"/>
      <p:bldP spid="31" grpId="1"/>
      <p:bldP spid="40" grpId="0"/>
      <p:bldP spid="40" grpId="1"/>
      <p:bldP spid="60" grpId="0"/>
      <p:bldP spid="6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矩形 5">
            <a:extLst>
              <a:ext uri="{FF2B5EF4-FFF2-40B4-BE49-F238E27FC236}">
                <a16:creationId xmlns:a16="http://schemas.microsoft.com/office/drawing/2014/main" id="{5FD8A343-02E0-4ECB-AED4-AC7937F9EE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600" y="3232150"/>
            <a:ext cx="752475" cy="44767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E1D59AFE-958C-4356-A8F9-D39FB4107044}"/>
              </a:ext>
            </a:extLst>
          </p:cNvPr>
          <p:cNvSpPr/>
          <p:nvPr/>
        </p:nvSpPr>
        <p:spPr>
          <a:xfrm>
            <a:off x="533400" y="981075"/>
            <a:ext cx="8370888" cy="35877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4. </a:t>
            </a:r>
          </a:p>
          <a:p>
            <a:pPr marL="444500" indent="-444500" eaLnBrk="1" hangingPunct="1">
              <a:spcAft>
                <a:spcPts val="500"/>
              </a:spcAft>
              <a:defRPr/>
            </a:pPr>
            <a:endParaRPr lang="en-US" altLang="zh-TW" sz="2800" b="1" u="sng" kern="100" dirty="0">
              <a:solidFill>
                <a:srgbClr val="000000"/>
              </a:solidFill>
              <a:latin typeface="+mn-lt"/>
              <a:ea typeface="DFKai-SB" panose="03000509000000000000" pitchFamily="65" charset="-120"/>
            </a:endParaRPr>
          </a:p>
          <a:p>
            <a:pPr marL="444500" indent="-444500" eaLnBrk="1" hangingPunct="1">
              <a:spcAft>
                <a:spcPts val="1200"/>
              </a:spcAft>
              <a:defRPr/>
            </a:pPr>
            <a:r>
              <a:rPr lang="zh-TW" altLang="en-US" sz="2800" b="1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    </a:t>
            </a:r>
            <a:r>
              <a:rPr lang="zh-TW" altLang="en-US" sz="28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以上四張數字卡是按數值由小至大排列</a:t>
            </a:r>
            <a:r>
              <a:rPr lang="zh-CN" altLang="en-US" sz="28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的</a:t>
            </a:r>
            <a:r>
              <a:rPr lang="zh-TW" altLang="en-US" sz="28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，以下哪一項可能是第二張卡上的數字？</a:t>
            </a:r>
            <a:r>
              <a:rPr lang="en-US" altLang="zh-CN" sz="28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	</a:t>
            </a:r>
            <a:r>
              <a:rPr lang="zh-TW" altLang="en-US" sz="28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  </a:t>
            </a:r>
            <a:endParaRPr lang="en-US" altLang="zh-TW" sz="2800" kern="100" dirty="0">
              <a:solidFill>
                <a:srgbClr val="000000"/>
              </a:solidFill>
              <a:latin typeface="+mn-lt"/>
              <a:ea typeface="DFKai-SB" panose="03000509000000000000" pitchFamily="65" charset="-120"/>
            </a:endParaRPr>
          </a:p>
          <a:p>
            <a:pPr marL="444500" indent="-444500" eaLnBrk="1" hangingPunct="1"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     A. 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9.36</a:t>
            </a:r>
            <a:r>
              <a:rPr lang="zh-TW" altLang="en-US" sz="28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    </a:t>
            </a:r>
            <a:r>
              <a:rPr lang="zh-TW" altLang="en-US" sz="28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       </a:t>
            </a:r>
            <a:r>
              <a:rPr lang="en-US" altLang="zh-CN" sz="28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  B. </a:t>
            </a:r>
          </a:p>
          <a:p>
            <a:pPr marL="444500" indent="1588" eaLnBrk="1" hangingPunct="1">
              <a:spcBef>
                <a:spcPts val="1800"/>
              </a:spcBef>
              <a:spcAft>
                <a:spcPts val="6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C. </a:t>
            </a:r>
            <a:r>
              <a:rPr lang="en-US" altLang="zh-CN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94.56</a:t>
            </a:r>
            <a:r>
              <a:rPr lang="en-US" altLang="zh-TW" sz="2800" kern="100" dirty="0">
                <a:solidFill>
                  <a:srgbClr val="000000"/>
                </a:solidFill>
                <a:ea typeface="DFKai-SB" panose="03000509000000000000" pitchFamily="65" charset="-120"/>
              </a:rPr>
              <a:t>%</a:t>
            </a:r>
            <a:r>
              <a:rPr lang="zh-TW" altLang="en-US" sz="28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                </a:t>
            </a:r>
            <a:r>
              <a:rPr lang="en-US" altLang="zh-CN" sz="28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   </a:t>
            </a:r>
            <a:r>
              <a:rPr lang="zh-TW" altLang="en-US" sz="28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   </a:t>
            </a:r>
            <a:r>
              <a:rPr lang="en-US" altLang="zh-CN" sz="2800" kern="100" dirty="0">
                <a:solidFill>
                  <a:srgbClr val="000000"/>
                </a:solidFill>
                <a:latin typeface="+mn-lt"/>
                <a:ea typeface="DFKai-SB" panose="03000509000000000000" pitchFamily="65" charset="-120"/>
              </a:rPr>
              <a:t>D. </a:t>
            </a:r>
          </a:p>
        </p:txBody>
      </p:sp>
      <p:sp>
        <p:nvSpPr>
          <p:cNvPr id="47" name="矩形 5">
            <a:extLst>
              <a:ext uri="{FF2B5EF4-FFF2-40B4-BE49-F238E27FC236}">
                <a16:creationId xmlns:a16="http://schemas.microsoft.com/office/drawing/2014/main" id="{B5B0BB83-4FF1-4BB4-8AF6-795D999F5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5975" y="5300663"/>
            <a:ext cx="752475" cy="447675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13317" name="图片 1">
            <a:extLst>
              <a:ext uri="{FF2B5EF4-FFF2-40B4-BE49-F238E27FC236}">
                <a16:creationId xmlns:a16="http://schemas.microsoft.com/office/drawing/2014/main" id="{28910B66-DD0C-4C7C-898C-A01EDC323B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996950"/>
            <a:ext cx="7561263" cy="111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图片 7">
            <a:extLst>
              <a:ext uri="{FF2B5EF4-FFF2-40B4-BE49-F238E27FC236}">
                <a16:creationId xmlns:a16="http://schemas.microsoft.com/office/drawing/2014/main" id="{08AD7972-6717-4C20-BB1C-A5B6231D76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600" y="4459288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99567D79-0171-4FBE-AEF2-016E8B3A8D9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615238" y="4564063"/>
            <a:ext cx="7223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 sz="2800">
                <a:solidFill>
                  <a:srgbClr val="FF0000"/>
                </a:solidFill>
              </a:rPr>
              <a:t>A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3320" name="文本框 4">
            <a:extLst>
              <a:ext uri="{FF2B5EF4-FFF2-40B4-BE49-F238E27FC236}">
                <a16:creationId xmlns:a16="http://schemas.microsoft.com/office/drawing/2014/main" id="{3C8D394B-3202-40EE-89E6-130F4B93F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2019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grpSp>
        <p:nvGrpSpPr>
          <p:cNvPr id="13321" name="组合 30">
            <a:extLst>
              <a:ext uri="{FF2B5EF4-FFF2-40B4-BE49-F238E27FC236}">
                <a16:creationId xmlns:a16="http://schemas.microsoft.com/office/drawing/2014/main" id="{D57603A5-859E-42B5-8CFE-988D9856965D}"/>
              </a:ext>
            </a:extLst>
          </p:cNvPr>
          <p:cNvGrpSpPr>
            <a:grpSpLocks/>
          </p:cNvGrpSpPr>
          <p:nvPr/>
        </p:nvGrpSpPr>
        <p:grpSpPr bwMode="auto">
          <a:xfrm>
            <a:off x="5327650" y="2997200"/>
            <a:ext cx="828675" cy="936625"/>
            <a:chOff x="2591984" y="3772970"/>
            <a:chExt cx="840160" cy="935226"/>
          </a:xfrm>
        </p:grpSpPr>
        <p:grpSp>
          <p:nvGrpSpPr>
            <p:cNvPr id="13376" name="组合 31">
              <a:extLst>
                <a:ext uri="{FF2B5EF4-FFF2-40B4-BE49-F238E27FC236}">
                  <a16:creationId xmlns:a16="http://schemas.microsoft.com/office/drawing/2014/main" id="{54FB6B94-4CC4-4152-BAE6-067AD9F0B2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18811" y="3772970"/>
              <a:ext cx="613333" cy="935226"/>
              <a:chOff x="1796638" y="3974071"/>
              <a:chExt cx="728763" cy="935226"/>
            </a:xfrm>
          </p:grpSpPr>
          <p:sp>
            <p:nvSpPr>
              <p:cNvPr id="35" name="矩形 34">
                <a:extLst>
                  <a:ext uri="{FF2B5EF4-FFF2-40B4-BE49-F238E27FC236}">
                    <a16:creationId xmlns:a16="http://schemas.microsoft.com/office/drawing/2014/main" id="{F036E71B-B19F-4EF8-9D9C-7881AD97CC46}"/>
                  </a:ext>
                </a:extLst>
              </p:cNvPr>
              <p:cNvSpPr/>
              <p:nvPr/>
            </p:nvSpPr>
            <p:spPr>
              <a:xfrm>
                <a:off x="1821634" y="4386204"/>
                <a:ext cx="703767" cy="5230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00"/>
                    </a:solidFill>
                    <a:ea typeface="DFKai-SB" panose="03000509000000000000" pitchFamily="65" charset="-120"/>
                  </a:rPr>
                  <a:t>25</a:t>
                </a:r>
                <a:endParaRPr lang="zh-TW" altLang="en-US" sz="2800" dirty="0"/>
              </a:p>
            </p:txBody>
          </p:sp>
          <p:sp>
            <p:nvSpPr>
              <p:cNvPr id="36" name="矩形 35">
                <a:extLst>
                  <a:ext uri="{FF2B5EF4-FFF2-40B4-BE49-F238E27FC236}">
                    <a16:creationId xmlns:a16="http://schemas.microsoft.com/office/drawing/2014/main" id="{10B44D05-492D-4C79-9F0D-FE951EF3A86D}"/>
                  </a:ext>
                </a:extLst>
              </p:cNvPr>
              <p:cNvSpPr/>
              <p:nvPr/>
            </p:nvSpPr>
            <p:spPr>
              <a:xfrm>
                <a:off x="1796773" y="3974071"/>
                <a:ext cx="703767" cy="5230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00"/>
                    </a:solidFill>
                    <a:ea typeface="DFKai-SB" panose="03000509000000000000" pitchFamily="65" charset="-120"/>
                  </a:rPr>
                  <a:t>16</a:t>
                </a:r>
                <a:endParaRPr lang="zh-TW" altLang="en-US" sz="2800" dirty="0"/>
              </a:p>
            </p:txBody>
          </p:sp>
          <p:cxnSp>
            <p:nvCxnSpPr>
              <p:cNvPr id="13380" name="直接连接符 36">
                <a:extLst>
                  <a:ext uri="{FF2B5EF4-FFF2-40B4-BE49-F238E27FC236}">
                    <a16:creationId xmlns:a16="http://schemas.microsoft.com/office/drawing/2014/main" id="{EFE6A7CA-61F3-41D7-AEC2-28A82A3B41B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07702" y="4437112"/>
                <a:ext cx="520059" cy="0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4" name="矩形 33">
              <a:extLst>
                <a:ext uri="{FF2B5EF4-FFF2-40B4-BE49-F238E27FC236}">
                  <a16:creationId xmlns:a16="http://schemas.microsoft.com/office/drawing/2014/main" id="{A590767E-D33C-4C38-B63E-0A22860E8E14}"/>
                </a:ext>
              </a:extLst>
            </p:cNvPr>
            <p:cNvSpPr/>
            <p:nvPr/>
          </p:nvSpPr>
          <p:spPr>
            <a:xfrm>
              <a:off x="2591984" y="3974282"/>
              <a:ext cx="389499" cy="5230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zh-TW" sz="2800" kern="100" dirty="0">
                  <a:solidFill>
                    <a:srgbClr val="000000"/>
                  </a:solidFill>
                  <a:ea typeface="DFKai-SB" panose="03000509000000000000" pitchFamily="65" charset="-120"/>
                </a:rPr>
                <a:t>9</a:t>
              </a:r>
              <a:endParaRPr lang="zh-TW" altLang="en-US" sz="2800" dirty="0"/>
            </a:p>
          </p:txBody>
        </p:sp>
      </p:grpSp>
      <p:grpSp>
        <p:nvGrpSpPr>
          <p:cNvPr id="13322" name="组合 38">
            <a:extLst>
              <a:ext uri="{FF2B5EF4-FFF2-40B4-BE49-F238E27FC236}">
                <a16:creationId xmlns:a16="http://schemas.microsoft.com/office/drawing/2014/main" id="{C7586DDA-AC0A-479C-A35A-C04FF5F38B24}"/>
              </a:ext>
            </a:extLst>
          </p:cNvPr>
          <p:cNvGrpSpPr>
            <a:grpSpLocks/>
          </p:cNvGrpSpPr>
          <p:nvPr/>
        </p:nvGrpSpPr>
        <p:grpSpPr bwMode="auto">
          <a:xfrm>
            <a:off x="5327650" y="3825875"/>
            <a:ext cx="828675" cy="925513"/>
            <a:chOff x="2591984" y="3772970"/>
            <a:chExt cx="840159" cy="926082"/>
          </a:xfrm>
        </p:grpSpPr>
        <p:grpSp>
          <p:nvGrpSpPr>
            <p:cNvPr id="13371" name="组合 40">
              <a:extLst>
                <a:ext uri="{FF2B5EF4-FFF2-40B4-BE49-F238E27FC236}">
                  <a16:creationId xmlns:a16="http://schemas.microsoft.com/office/drawing/2014/main" id="{70EDCF1D-E11C-45AA-A4A3-A7351ADFC9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39021" y="3772970"/>
              <a:ext cx="593122" cy="926082"/>
              <a:chOff x="1820651" y="3974071"/>
              <a:chExt cx="704748" cy="926082"/>
            </a:xfrm>
          </p:grpSpPr>
          <p:sp>
            <p:nvSpPr>
              <p:cNvPr id="44" name="矩形 43">
                <a:extLst>
                  <a:ext uri="{FF2B5EF4-FFF2-40B4-BE49-F238E27FC236}">
                    <a16:creationId xmlns:a16="http://schemas.microsoft.com/office/drawing/2014/main" id="{A88D3139-4988-43EB-A8D3-ACA0E14F9C71}"/>
                  </a:ext>
                </a:extLst>
              </p:cNvPr>
              <p:cNvSpPr/>
              <p:nvPr/>
            </p:nvSpPr>
            <p:spPr>
              <a:xfrm>
                <a:off x="1819721" y="4377544"/>
                <a:ext cx="705678" cy="522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00"/>
                    </a:solidFill>
                    <a:ea typeface="DFKai-SB" panose="03000509000000000000" pitchFamily="65" charset="-120"/>
                  </a:rPr>
                  <a:t>12</a:t>
                </a:r>
                <a:endParaRPr lang="zh-TW" altLang="en-US" sz="2800" dirty="0"/>
              </a:p>
            </p:txBody>
          </p:sp>
          <p:sp>
            <p:nvSpPr>
              <p:cNvPr id="45" name="矩形 44">
                <a:extLst>
                  <a:ext uri="{FF2B5EF4-FFF2-40B4-BE49-F238E27FC236}">
                    <a16:creationId xmlns:a16="http://schemas.microsoft.com/office/drawing/2014/main" id="{1536EB0B-83D1-492C-9AA5-EE1ACD505CF4}"/>
                  </a:ext>
                </a:extLst>
              </p:cNvPr>
              <p:cNvSpPr/>
              <p:nvPr/>
            </p:nvSpPr>
            <p:spPr>
              <a:xfrm>
                <a:off x="1976538" y="3974071"/>
                <a:ext cx="462803" cy="522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00"/>
                    </a:solidFill>
                    <a:ea typeface="DFKai-SB" panose="03000509000000000000" pitchFamily="65" charset="-120"/>
                  </a:rPr>
                  <a:t>7</a:t>
                </a:r>
                <a:endParaRPr lang="zh-TW" altLang="en-US" sz="2800" dirty="0"/>
              </a:p>
            </p:txBody>
          </p:sp>
          <p:cxnSp>
            <p:nvCxnSpPr>
              <p:cNvPr id="13375" name="直接连接符 45">
                <a:extLst>
                  <a:ext uri="{FF2B5EF4-FFF2-40B4-BE49-F238E27FC236}">
                    <a16:creationId xmlns:a16="http://schemas.microsoft.com/office/drawing/2014/main" id="{CCFD06BF-F19E-496E-9907-9D7E7F0A513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07702" y="4437112"/>
                <a:ext cx="520059" cy="0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3BDD24CD-D17C-4BD6-94B4-9C59EED31B9B}"/>
                </a:ext>
              </a:extLst>
            </p:cNvPr>
            <p:cNvSpPr/>
            <p:nvPr/>
          </p:nvSpPr>
          <p:spPr>
            <a:xfrm>
              <a:off x="2591984" y="3974707"/>
              <a:ext cx="389499" cy="52260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zh-TW" sz="2800" kern="100" dirty="0">
                  <a:solidFill>
                    <a:srgbClr val="000000"/>
                  </a:solidFill>
                  <a:ea typeface="DFKai-SB" panose="03000509000000000000" pitchFamily="65" charset="-120"/>
                </a:rPr>
                <a:t>9</a:t>
              </a:r>
              <a:endParaRPr lang="zh-TW" altLang="en-US" sz="2800" dirty="0"/>
            </a:p>
          </p:txBody>
        </p:sp>
      </p:grpSp>
      <p:grpSp>
        <p:nvGrpSpPr>
          <p:cNvPr id="6" name="组合 5">
            <a:extLst>
              <a:ext uri="{FF2B5EF4-FFF2-40B4-BE49-F238E27FC236}">
                <a16:creationId xmlns:a16="http://schemas.microsoft.com/office/drawing/2014/main" id="{B848F7DE-F2E5-4FDD-ADBF-430F441D0A80}"/>
              </a:ext>
            </a:extLst>
          </p:cNvPr>
          <p:cNvGrpSpPr>
            <a:grpSpLocks/>
          </p:cNvGrpSpPr>
          <p:nvPr/>
        </p:nvGrpSpPr>
        <p:grpSpPr bwMode="auto">
          <a:xfrm>
            <a:off x="6142038" y="3040063"/>
            <a:ext cx="1985962" cy="827087"/>
            <a:chOff x="6142272" y="3039343"/>
            <a:chExt cx="1985589" cy="827586"/>
          </a:xfrm>
        </p:grpSpPr>
        <p:grpSp>
          <p:nvGrpSpPr>
            <p:cNvPr id="13364" name="组合 47">
              <a:extLst>
                <a:ext uri="{FF2B5EF4-FFF2-40B4-BE49-F238E27FC236}">
                  <a16:creationId xmlns:a16="http://schemas.microsoft.com/office/drawing/2014/main" id="{81B8992F-24A4-4DF8-9538-4AE492CEAF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42272" y="3039343"/>
              <a:ext cx="744105" cy="827586"/>
              <a:chOff x="2619776" y="3819055"/>
              <a:chExt cx="753899" cy="827586"/>
            </a:xfrm>
          </p:grpSpPr>
          <p:grpSp>
            <p:nvGrpSpPr>
              <p:cNvPr id="13366" name="组合 48">
                <a:extLst>
                  <a:ext uri="{FF2B5EF4-FFF2-40B4-BE49-F238E27FC236}">
                    <a16:creationId xmlns:a16="http://schemas.microsoft.com/office/drawing/2014/main" id="{D5315687-4A38-4E66-90D8-8D6BA85F33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18811" y="3819055"/>
                <a:ext cx="554864" cy="827586"/>
                <a:chOff x="1796638" y="4020156"/>
                <a:chExt cx="659290" cy="827586"/>
              </a:xfrm>
            </p:grpSpPr>
            <p:sp>
              <p:nvSpPr>
                <p:cNvPr id="51" name="矩形 50">
                  <a:extLst>
                    <a:ext uri="{FF2B5EF4-FFF2-40B4-BE49-F238E27FC236}">
                      <a16:creationId xmlns:a16="http://schemas.microsoft.com/office/drawing/2014/main" id="{083B1CEC-116C-45B9-8EEE-0DE985ABAE06}"/>
                    </a:ext>
                  </a:extLst>
                </p:cNvPr>
                <p:cNvSpPr/>
                <p:nvPr/>
              </p:nvSpPr>
              <p:spPr>
                <a:xfrm>
                  <a:off x="1821915" y="4385501"/>
                  <a:ext cx="634364" cy="46224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4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25</a:t>
                  </a:r>
                  <a:endParaRPr lang="zh-TW" altLang="en-US" sz="2400" dirty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52" name="矩形 51">
                  <a:extLst>
                    <a:ext uri="{FF2B5EF4-FFF2-40B4-BE49-F238E27FC236}">
                      <a16:creationId xmlns:a16="http://schemas.microsoft.com/office/drawing/2014/main" id="{EC8C3DA0-BB49-4B3C-86E4-5DDEBE21DACE}"/>
                    </a:ext>
                  </a:extLst>
                </p:cNvPr>
                <p:cNvSpPr/>
                <p:nvPr/>
              </p:nvSpPr>
              <p:spPr>
                <a:xfrm>
                  <a:off x="1797076" y="4020156"/>
                  <a:ext cx="634364" cy="46224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4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16</a:t>
                  </a:r>
                  <a:endParaRPr lang="zh-TW" altLang="en-US" sz="2400" dirty="0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13370" name="直接连接符 52">
                  <a:extLst>
                    <a:ext uri="{FF2B5EF4-FFF2-40B4-BE49-F238E27FC236}">
                      <a16:creationId xmlns:a16="http://schemas.microsoft.com/office/drawing/2014/main" id="{339B717C-19DF-4BAF-A4B0-F5176BABEFEB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907702" y="4409813"/>
                  <a:ext cx="476720" cy="0"/>
                </a:xfrm>
                <a:prstGeom prst="line">
                  <a:avLst/>
                </a:prstGeom>
                <a:noFill/>
                <a:ln w="25400" algn="ctr">
                  <a:solidFill>
                    <a:srgbClr val="00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50" name="矩形 49">
                <a:extLst>
                  <a:ext uri="{FF2B5EF4-FFF2-40B4-BE49-F238E27FC236}">
                    <a16:creationId xmlns:a16="http://schemas.microsoft.com/office/drawing/2014/main" id="{5EAA72A3-E80D-43F7-9C16-8EF04D15629C}"/>
                  </a:ext>
                </a:extLst>
              </p:cNvPr>
              <p:cNvSpPr/>
              <p:nvPr/>
            </p:nvSpPr>
            <p:spPr>
              <a:xfrm>
                <a:off x="2619776" y="3984255"/>
                <a:ext cx="361820" cy="4606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4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9</a:t>
                </a:r>
                <a:endParaRPr lang="zh-TW" altLang="en-US" sz="2400" dirty="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13365" name="文本框 3">
              <a:extLst>
                <a:ext uri="{FF2B5EF4-FFF2-40B4-BE49-F238E27FC236}">
                  <a16:creationId xmlns:a16="http://schemas.microsoft.com/office/drawing/2014/main" id="{74DF9A3C-39C4-4D7C-8BB5-CCD6F59418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26979" y="3209781"/>
              <a:ext cx="130088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400">
                  <a:solidFill>
                    <a:srgbClr val="0000FF"/>
                  </a:solidFill>
                  <a:ea typeface="Adobe Gothic Std B" panose="020B0800000000000000" pitchFamily="34" charset="-128"/>
                </a:rPr>
                <a:t>= 9.64</a:t>
              </a:r>
              <a:endParaRPr lang="zh-TW" altLang="en-US" sz="2400">
                <a:solidFill>
                  <a:srgbClr val="0000FF"/>
                </a:solidFill>
              </a:endParaRPr>
            </a:p>
          </p:txBody>
        </p:sp>
      </p:grpSp>
      <p:sp>
        <p:nvSpPr>
          <p:cNvPr id="7" name="文本框 6">
            <a:extLst>
              <a:ext uri="{FF2B5EF4-FFF2-40B4-BE49-F238E27FC236}">
                <a16:creationId xmlns:a16="http://schemas.microsoft.com/office/drawing/2014/main" id="{2701D1B4-88C4-4A38-9744-51F80E2B0C95}"/>
              </a:ext>
            </a:extLst>
          </p:cNvPr>
          <p:cNvSpPr txBox="1"/>
          <p:nvPr/>
        </p:nvSpPr>
        <p:spPr>
          <a:xfrm>
            <a:off x="1449388" y="4440238"/>
            <a:ext cx="258286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400" kern="100" dirty="0">
                <a:solidFill>
                  <a:srgbClr val="0000FF"/>
                </a:solidFill>
                <a:ea typeface="DFKai-SB" panose="03000509000000000000" pitchFamily="65" charset="-120"/>
              </a:rPr>
              <a:t>94.56</a:t>
            </a:r>
            <a:r>
              <a:rPr lang="en-US" altLang="zh-TW" sz="2400" kern="100" dirty="0">
                <a:solidFill>
                  <a:srgbClr val="0000FF"/>
                </a:solidFill>
                <a:ea typeface="DFKai-SB" panose="03000509000000000000" pitchFamily="65" charset="-120"/>
              </a:rPr>
              <a:t>% </a:t>
            </a:r>
            <a:r>
              <a:rPr lang="en-US" altLang="zh-TW" sz="2400" dirty="0">
                <a:solidFill>
                  <a:srgbClr val="0000FF"/>
                </a:solidFill>
                <a:ea typeface="Adobe Gothic Std B" panose="020B0800000000000000" pitchFamily="34" charset="-128"/>
              </a:rPr>
              <a:t>= 0.9456</a:t>
            </a:r>
            <a:endParaRPr lang="zh-TW" altLang="en-US" sz="2400" dirty="0">
              <a:solidFill>
                <a:srgbClr val="0000FF"/>
              </a:solidFill>
            </a:endParaRP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680AB139-0703-4389-98F1-39AD5E6E225B}"/>
              </a:ext>
            </a:extLst>
          </p:cNvPr>
          <p:cNvGrpSpPr>
            <a:grpSpLocks/>
          </p:cNvGrpSpPr>
          <p:nvPr/>
        </p:nvGrpSpPr>
        <p:grpSpPr bwMode="auto">
          <a:xfrm>
            <a:off x="6142038" y="3889375"/>
            <a:ext cx="2209800" cy="819150"/>
            <a:chOff x="5277180" y="4556139"/>
            <a:chExt cx="2210027" cy="818807"/>
          </a:xfrm>
        </p:grpSpPr>
        <p:grpSp>
          <p:nvGrpSpPr>
            <p:cNvPr id="13357" name="组合 53">
              <a:extLst>
                <a:ext uri="{FF2B5EF4-FFF2-40B4-BE49-F238E27FC236}">
                  <a16:creationId xmlns:a16="http://schemas.microsoft.com/office/drawing/2014/main" id="{2C0D72FC-0A4B-4774-BCD7-EF4831381D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77180" y="4556139"/>
              <a:ext cx="735394" cy="818807"/>
              <a:chOff x="2619339" y="3836978"/>
              <a:chExt cx="745074" cy="818807"/>
            </a:xfrm>
          </p:grpSpPr>
          <p:grpSp>
            <p:nvGrpSpPr>
              <p:cNvPr id="13359" name="组合 54">
                <a:extLst>
                  <a:ext uri="{FF2B5EF4-FFF2-40B4-BE49-F238E27FC236}">
                    <a16:creationId xmlns:a16="http://schemas.microsoft.com/office/drawing/2014/main" id="{735CBBB9-D4B5-4D7E-AE2E-1DBC1A451D8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29758" y="3836978"/>
                <a:ext cx="534655" cy="818807"/>
                <a:chOff x="1809643" y="4038079"/>
                <a:chExt cx="635277" cy="818807"/>
              </a:xfrm>
            </p:grpSpPr>
            <p:sp>
              <p:nvSpPr>
                <p:cNvPr id="57" name="矩形 56">
                  <a:extLst>
                    <a:ext uri="{FF2B5EF4-FFF2-40B4-BE49-F238E27FC236}">
                      <a16:creationId xmlns:a16="http://schemas.microsoft.com/office/drawing/2014/main" id="{85369E95-F14C-485A-A41F-B69C14AA6025}"/>
                    </a:ext>
                  </a:extLst>
                </p:cNvPr>
                <p:cNvSpPr/>
                <p:nvPr/>
              </p:nvSpPr>
              <p:spPr>
                <a:xfrm>
                  <a:off x="1810002" y="4395117"/>
                  <a:ext cx="634550" cy="46176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4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12</a:t>
                  </a:r>
                  <a:endParaRPr lang="zh-TW" altLang="en-US" sz="2400" dirty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58" name="矩形 57">
                  <a:extLst>
                    <a:ext uri="{FF2B5EF4-FFF2-40B4-BE49-F238E27FC236}">
                      <a16:creationId xmlns:a16="http://schemas.microsoft.com/office/drawing/2014/main" id="{2186AC70-2F7C-4E56-80E0-8E97465A6A99}"/>
                    </a:ext>
                  </a:extLst>
                </p:cNvPr>
                <p:cNvSpPr/>
                <p:nvPr/>
              </p:nvSpPr>
              <p:spPr>
                <a:xfrm>
                  <a:off x="1932325" y="4038079"/>
                  <a:ext cx="428130" cy="46177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4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7</a:t>
                  </a:r>
                  <a:endParaRPr lang="zh-TW" altLang="en-US" sz="2400" dirty="0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13363" name="直接连接符 58">
                  <a:extLst>
                    <a:ext uri="{FF2B5EF4-FFF2-40B4-BE49-F238E27FC236}">
                      <a16:creationId xmlns:a16="http://schemas.microsoft.com/office/drawing/2014/main" id="{5EA81C75-4AB0-4ABB-93B3-D49CA7EA68A5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907702" y="4437112"/>
                  <a:ext cx="433382" cy="0"/>
                </a:xfrm>
                <a:prstGeom prst="line">
                  <a:avLst/>
                </a:prstGeom>
                <a:noFill/>
                <a:ln w="25400" algn="ctr">
                  <a:solidFill>
                    <a:srgbClr val="00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56" name="矩形 55">
                <a:extLst>
                  <a:ext uri="{FF2B5EF4-FFF2-40B4-BE49-F238E27FC236}">
                    <a16:creationId xmlns:a16="http://schemas.microsoft.com/office/drawing/2014/main" id="{D68BE0A1-C6EE-40AE-99E0-F9C7CA32D704}"/>
                  </a:ext>
                </a:extLst>
              </p:cNvPr>
              <p:cNvSpPr/>
              <p:nvPr/>
            </p:nvSpPr>
            <p:spPr>
              <a:xfrm>
                <a:off x="2619339" y="4002009"/>
                <a:ext cx="360318" cy="4617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4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9</a:t>
                </a:r>
                <a:endParaRPr lang="zh-TW" altLang="en-US" sz="2400" dirty="0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13358" name="矩形 7">
              <a:extLst>
                <a:ext uri="{FF2B5EF4-FFF2-40B4-BE49-F238E27FC236}">
                  <a16:creationId xmlns:a16="http://schemas.microsoft.com/office/drawing/2014/main" id="{03EEC1EC-7AAD-45C3-9F45-48370F8223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59225" y="4739519"/>
              <a:ext cx="152798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400">
                  <a:solidFill>
                    <a:srgbClr val="0000FF"/>
                  </a:solidFill>
                  <a:ea typeface="Adobe Gothic Std B" panose="020B0800000000000000" pitchFamily="34" charset="-128"/>
                </a:rPr>
                <a:t>= 9.583</a:t>
              </a:r>
              <a:r>
                <a:rPr lang="en-US" altLang="zh-CN" sz="2400">
                  <a:solidFill>
                    <a:srgbClr val="0000FF"/>
                  </a:solidFill>
                  <a:latin typeface="標楷體" panose="03000509000000000000" pitchFamily="65" charset="-120"/>
                  <a:sym typeface="Wingdings" panose="05000000000000000000" pitchFamily="2" charset="2"/>
                </a:rPr>
                <a:t>…</a:t>
              </a:r>
              <a:endParaRPr lang="zh-TW" altLang="en-US" sz="2400">
                <a:solidFill>
                  <a:srgbClr val="0000FF"/>
                </a:solidFill>
              </a:endParaRPr>
            </a:p>
          </p:txBody>
        </p:sp>
      </p:grpSp>
      <p:sp>
        <p:nvSpPr>
          <p:cNvPr id="61" name="文本框 60">
            <a:extLst>
              <a:ext uri="{FF2B5EF4-FFF2-40B4-BE49-F238E27FC236}">
                <a16:creationId xmlns:a16="http://schemas.microsoft.com/office/drawing/2014/main" id="{1BD6E5DF-A104-4CAE-ACAD-0D8553FBC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2413" y="1751013"/>
            <a:ext cx="1054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400">
                <a:solidFill>
                  <a:srgbClr val="0000FF"/>
                </a:solidFill>
                <a:ea typeface="Adobe Gothic Std B" panose="020B0800000000000000" pitchFamily="34" charset="-128"/>
              </a:rPr>
              <a:t>9.456</a:t>
            </a:r>
            <a:endParaRPr lang="zh-TW" altLang="en-US" sz="2400">
              <a:solidFill>
                <a:srgbClr val="0000FF"/>
              </a:solidFill>
            </a:endParaRP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0E6DBE1B-4AAD-4CF9-A61D-AFD2727228AA}"/>
              </a:ext>
            </a:extLst>
          </p:cNvPr>
          <p:cNvSpPr txBox="1"/>
          <p:nvPr/>
        </p:nvSpPr>
        <p:spPr>
          <a:xfrm>
            <a:off x="1366838" y="1814513"/>
            <a:ext cx="72072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dirty="0">
                <a:solidFill>
                  <a:srgbClr val="0000FF"/>
                </a:solidFill>
                <a:latin typeface="+mj-lt"/>
                <a:ea typeface="Adobe Gothic Std B" panose="020B0800000000000000" pitchFamily="34" charset="-128"/>
              </a:rPr>
              <a:t>9.2</a:t>
            </a:r>
            <a:endParaRPr lang="zh-TW" altLang="en-US" sz="2400" dirty="0">
              <a:solidFill>
                <a:srgbClr val="0000FF"/>
              </a:solidFill>
              <a:latin typeface="+mj-lt"/>
              <a:ea typeface="Adobe Gothic Std B" panose="020B0800000000000000" pitchFamily="34" charset="-128"/>
            </a:endParaRPr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id="{44E9F5A8-4D51-4D12-84FC-469C83CBF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2525" y="1803400"/>
            <a:ext cx="849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400">
                <a:solidFill>
                  <a:srgbClr val="0000FF"/>
                </a:solidFill>
                <a:ea typeface="Adobe Gothic Std B" panose="020B0800000000000000" pitchFamily="34" charset="-128"/>
              </a:rPr>
              <a:t>9.75</a:t>
            </a:r>
            <a:endParaRPr lang="zh-TW" altLang="en-US" sz="2400">
              <a:solidFill>
                <a:srgbClr val="0000FF"/>
              </a:solidFill>
            </a:endParaRPr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2BF7C8F8-066B-44C1-B58A-11E738B7AF4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762125" y="2511425"/>
            <a:ext cx="5257800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82C9BABF-4F12-474E-B289-BA9B3AC90478}"/>
              </a:ext>
            </a:extLst>
          </p:cNvPr>
          <p:cNvGrpSpPr>
            <a:grpSpLocks/>
          </p:cNvGrpSpPr>
          <p:nvPr/>
        </p:nvGrpSpPr>
        <p:grpSpPr bwMode="auto">
          <a:xfrm>
            <a:off x="906463" y="5089525"/>
            <a:ext cx="7861300" cy="889000"/>
            <a:chOff x="907172" y="5089384"/>
            <a:chExt cx="7860680" cy="888557"/>
          </a:xfrm>
        </p:grpSpPr>
        <p:sp>
          <p:nvSpPr>
            <p:cNvPr id="11280" name="文本框 34">
              <a:extLst>
                <a:ext uri="{FF2B5EF4-FFF2-40B4-BE49-F238E27FC236}">
                  <a16:creationId xmlns:a16="http://schemas.microsoft.com/office/drawing/2014/main" id="{FBD46CFC-252C-4AF0-8E46-5DB9832956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7172" y="5287723"/>
              <a:ext cx="7860680" cy="49188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>
                <a:defRPr/>
              </a:pPr>
              <a:r>
                <a:rPr lang="en-US" altLang="zh-CN" sz="26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94.56</a:t>
              </a:r>
              <a:r>
                <a:rPr lang="en-US" altLang="zh-TW" sz="26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%</a:t>
              </a:r>
              <a:r>
                <a:rPr lang="en-US" altLang="zh-TW" sz="2600" dirty="0">
                  <a:solidFill>
                    <a:srgbClr val="0000FF"/>
                  </a:solidFill>
                </a:rPr>
                <a:t> &lt;        </a:t>
              </a:r>
              <a:r>
                <a:rPr lang="en-US" altLang="zh-TW" sz="2600" dirty="0">
                  <a:solidFill>
                    <a:srgbClr val="0000FF"/>
                  </a:solidFill>
                  <a:latin typeface="+mj-lt"/>
                </a:rPr>
                <a:t>&lt; 9.36 &lt; </a:t>
              </a:r>
              <a:r>
                <a:rPr lang="en-US" altLang="zh-CN" sz="26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945.6</a:t>
              </a:r>
              <a:r>
                <a:rPr lang="en-US" altLang="zh-TW" sz="2600" kern="100" dirty="0">
                  <a:solidFill>
                    <a:srgbClr val="0000FF"/>
                  </a:solidFill>
                  <a:ea typeface="DFKai-SB" panose="03000509000000000000" pitchFamily="65" charset="-120"/>
                </a:rPr>
                <a:t>%</a:t>
              </a:r>
              <a:r>
                <a:rPr lang="en-US" altLang="zh-TW" sz="2600" dirty="0">
                  <a:solidFill>
                    <a:srgbClr val="0000FF"/>
                  </a:solidFill>
                  <a:latin typeface="+mj-lt"/>
                </a:rPr>
                <a:t> &lt;         &lt;         &lt;</a:t>
              </a:r>
              <a:endParaRPr lang="zh-CN" altLang="en-US" sz="2600" dirty="0">
                <a:solidFill>
                  <a:srgbClr val="0000FF"/>
                </a:solidFill>
                <a:latin typeface="+mj-lt"/>
              </a:endParaRPr>
            </a:p>
          </p:txBody>
        </p:sp>
        <p:grpSp>
          <p:nvGrpSpPr>
            <p:cNvPr id="13333" name="组合 67">
              <a:extLst>
                <a:ext uri="{FF2B5EF4-FFF2-40B4-BE49-F238E27FC236}">
                  <a16:creationId xmlns:a16="http://schemas.microsoft.com/office/drawing/2014/main" id="{3A897981-0113-4517-9352-65BBEAA533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0818" y="5119577"/>
              <a:ext cx="633288" cy="858364"/>
              <a:chOff x="2563635" y="3819055"/>
              <a:chExt cx="641620" cy="858364"/>
            </a:xfrm>
          </p:grpSpPr>
          <p:grpSp>
            <p:nvGrpSpPr>
              <p:cNvPr id="13352" name="组合 69">
                <a:extLst>
                  <a:ext uri="{FF2B5EF4-FFF2-40B4-BE49-F238E27FC236}">
                    <a16:creationId xmlns:a16="http://schemas.microsoft.com/office/drawing/2014/main" id="{75C4949B-FE38-48B4-A47E-0111EE1CCC5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18820" y="3819055"/>
                <a:ext cx="386435" cy="858364"/>
                <a:chOff x="1796638" y="4020156"/>
                <a:chExt cx="459160" cy="858364"/>
              </a:xfrm>
            </p:grpSpPr>
            <p:sp>
              <p:nvSpPr>
                <p:cNvPr id="72" name="矩形 71">
                  <a:extLst>
                    <a:ext uri="{FF2B5EF4-FFF2-40B4-BE49-F238E27FC236}">
                      <a16:creationId xmlns:a16="http://schemas.microsoft.com/office/drawing/2014/main" id="{E2BB0724-D7EE-4DBD-A22B-EA939F0F5D57}"/>
                    </a:ext>
                  </a:extLst>
                </p:cNvPr>
                <p:cNvSpPr/>
                <p:nvPr/>
              </p:nvSpPr>
              <p:spPr>
                <a:xfrm>
                  <a:off x="1810924" y="4386640"/>
                  <a:ext cx="445245" cy="49188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6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5</a:t>
                  </a:r>
                  <a:endParaRPr lang="zh-TW" altLang="en-US" sz="2600" dirty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73" name="矩形 72">
                  <a:extLst>
                    <a:ext uri="{FF2B5EF4-FFF2-40B4-BE49-F238E27FC236}">
                      <a16:creationId xmlns:a16="http://schemas.microsoft.com/office/drawing/2014/main" id="{DE7E79A7-CA18-4841-8423-846D95BDC0D8}"/>
                    </a:ext>
                  </a:extLst>
                </p:cNvPr>
                <p:cNvSpPr/>
                <p:nvPr/>
              </p:nvSpPr>
              <p:spPr>
                <a:xfrm>
                  <a:off x="1797547" y="4020111"/>
                  <a:ext cx="445246" cy="49188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6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1</a:t>
                  </a:r>
                  <a:endParaRPr lang="zh-TW" altLang="en-US" sz="2600" dirty="0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13356" name="直接连接符 73">
                  <a:extLst>
                    <a:ext uri="{FF2B5EF4-FFF2-40B4-BE49-F238E27FC236}">
                      <a16:creationId xmlns:a16="http://schemas.microsoft.com/office/drawing/2014/main" id="{22A0758D-BD1C-4F56-A351-4B2BF0B92131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836946" y="4428101"/>
                  <a:ext cx="346704" cy="0"/>
                </a:xfrm>
                <a:prstGeom prst="line">
                  <a:avLst/>
                </a:prstGeom>
                <a:noFill/>
                <a:ln w="25400" algn="ctr">
                  <a:solidFill>
                    <a:srgbClr val="00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71" name="矩形 70">
                <a:extLst>
                  <a:ext uri="{FF2B5EF4-FFF2-40B4-BE49-F238E27FC236}">
                    <a16:creationId xmlns:a16="http://schemas.microsoft.com/office/drawing/2014/main" id="{FD5E397F-2C86-4267-88B5-C580824EBE3F}"/>
                  </a:ext>
                </a:extLst>
              </p:cNvPr>
              <p:cNvSpPr/>
              <p:nvPr/>
            </p:nvSpPr>
            <p:spPr>
              <a:xfrm>
                <a:off x="2563872" y="3984028"/>
                <a:ext cx="376333" cy="4918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9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13334" name="组合 74">
              <a:extLst>
                <a:ext uri="{FF2B5EF4-FFF2-40B4-BE49-F238E27FC236}">
                  <a16:creationId xmlns:a16="http://schemas.microsoft.com/office/drawing/2014/main" id="{C04146DB-6A5B-4B13-B13D-78ADEC8D2D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899559" y="5089384"/>
              <a:ext cx="665837" cy="866660"/>
              <a:chOff x="2564046" y="3809911"/>
              <a:chExt cx="674597" cy="866660"/>
            </a:xfrm>
          </p:grpSpPr>
          <p:grpSp>
            <p:nvGrpSpPr>
              <p:cNvPr id="13347" name="组合 75">
                <a:extLst>
                  <a:ext uri="{FF2B5EF4-FFF2-40B4-BE49-F238E27FC236}">
                    <a16:creationId xmlns:a16="http://schemas.microsoft.com/office/drawing/2014/main" id="{E7EAD4BF-C846-4D36-B98E-3FF7BC55CF7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51926" y="3809911"/>
                <a:ext cx="386717" cy="866660"/>
                <a:chOff x="1835974" y="4011012"/>
                <a:chExt cx="459495" cy="866660"/>
              </a:xfrm>
            </p:grpSpPr>
            <p:sp>
              <p:nvSpPr>
                <p:cNvPr id="78" name="矩形 77">
                  <a:extLst>
                    <a:ext uri="{FF2B5EF4-FFF2-40B4-BE49-F238E27FC236}">
                      <a16:creationId xmlns:a16="http://schemas.microsoft.com/office/drawing/2014/main" id="{2D24B05B-F4E1-45E7-A128-7DF6749B39D1}"/>
                    </a:ext>
                  </a:extLst>
                </p:cNvPr>
                <p:cNvSpPr/>
                <p:nvPr/>
              </p:nvSpPr>
              <p:spPr>
                <a:xfrm>
                  <a:off x="1849349" y="4385475"/>
                  <a:ext cx="446120" cy="4921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6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4</a:t>
                  </a:r>
                  <a:endParaRPr lang="zh-TW" altLang="en-US" sz="2600" dirty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79" name="矩形 78">
                  <a:extLst>
                    <a:ext uri="{FF2B5EF4-FFF2-40B4-BE49-F238E27FC236}">
                      <a16:creationId xmlns:a16="http://schemas.microsoft.com/office/drawing/2014/main" id="{C8E69ABF-AA8B-4C4B-B2F6-0576334E53F9}"/>
                    </a:ext>
                  </a:extLst>
                </p:cNvPr>
                <p:cNvSpPr/>
                <p:nvPr/>
              </p:nvSpPr>
              <p:spPr>
                <a:xfrm>
                  <a:off x="1835974" y="4011012"/>
                  <a:ext cx="446119" cy="49219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6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3</a:t>
                  </a:r>
                  <a:endParaRPr lang="zh-TW" altLang="en-US" sz="2600" dirty="0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13351" name="直接连接符 79">
                  <a:extLst>
                    <a:ext uri="{FF2B5EF4-FFF2-40B4-BE49-F238E27FC236}">
                      <a16:creationId xmlns:a16="http://schemas.microsoft.com/office/drawing/2014/main" id="{734279CA-2E4D-429D-956D-F5726D06C1B0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836946" y="4446389"/>
                  <a:ext cx="346705" cy="0"/>
                </a:xfrm>
                <a:prstGeom prst="line">
                  <a:avLst/>
                </a:prstGeom>
                <a:noFill/>
                <a:ln w="25400" algn="ctr">
                  <a:solidFill>
                    <a:srgbClr val="00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77" name="矩形 76">
                <a:extLst>
                  <a:ext uri="{FF2B5EF4-FFF2-40B4-BE49-F238E27FC236}">
                    <a16:creationId xmlns:a16="http://schemas.microsoft.com/office/drawing/2014/main" id="{3F44706C-32AD-46AA-9A42-A10E5E23725F}"/>
                  </a:ext>
                </a:extLst>
              </p:cNvPr>
              <p:cNvSpPr/>
              <p:nvPr/>
            </p:nvSpPr>
            <p:spPr>
              <a:xfrm>
                <a:off x="2564046" y="4001903"/>
                <a:ext cx="376333" cy="493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9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13335" name="组合 80">
              <a:extLst>
                <a:ext uri="{FF2B5EF4-FFF2-40B4-BE49-F238E27FC236}">
                  <a16:creationId xmlns:a16="http://schemas.microsoft.com/office/drawing/2014/main" id="{55E608EB-12DD-4330-AC9F-08FE9D6C49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874458" y="5108840"/>
              <a:ext cx="774344" cy="858364"/>
              <a:chOff x="2545107" y="3819055"/>
              <a:chExt cx="784531" cy="858364"/>
            </a:xfrm>
          </p:grpSpPr>
          <p:grpSp>
            <p:nvGrpSpPr>
              <p:cNvPr id="13342" name="组合 81">
                <a:extLst>
                  <a:ext uri="{FF2B5EF4-FFF2-40B4-BE49-F238E27FC236}">
                    <a16:creationId xmlns:a16="http://schemas.microsoft.com/office/drawing/2014/main" id="{402DB73D-AAE1-48D6-8314-163B046BCA5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65753" y="3819055"/>
                <a:ext cx="563885" cy="858364"/>
                <a:chOff x="1733583" y="4020156"/>
                <a:chExt cx="670004" cy="858364"/>
              </a:xfrm>
            </p:grpSpPr>
            <p:sp>
              <p:nvSpPr>
                <p:cNvPr id="84" name="矩形 83">
                  <a:extLst>
                    <a:ext uri="{FF2B5EF4-FFF2-40B4-BE49-F238E27FC236}">
                      <a16:creationId xmlns:a16="http://schemas.microsoft.com/office/drawing/2014/main" id="{CA66F2D2-4699-4156-A80B-D2B4A4673C83}"/>
                    </a:ext>
                  </a:extLst>
                </p:cNvPr>
                <p:cNvSpPr/>
                <p:nvPr/>
              </p:nvSpPr>
              <p:spPr>
                <a:xfrm>
                  <a:off x="1732739" y="4386270"/>
                  <a:ext cx="670732" cy="49188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6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12</a:t>
                  </a:r>
                  <a:endParaRPr lang="zh-TW" altLang="en-US" sz="2600" dirty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85" name="矩形 84">
                  <a:extLst>
                    <a:ext uri="{FF2B5EF4-FFF2-40B4-BE49-F238E27FC236}">
                      <a16:creationId xmlns:a16="http://schemas.microsoft.com/office/drawing/2014/main" id="{0132A21B-6A47-4860-A0FC-5289877AC568}"/>
                    </a:ext>
                  </a:extLst>
                </p:cNvPr>
                <p:cNvSpPr/>
                <p:nvPr/>
              </p:nvSpPr>
              <p:spPr>
                <a:xfrm>
                  <a:off x="1855038" y="4019740"/>
                  <a:ext cx="447155" cy="49188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6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7</a:t>
                  </a:r>
                  <a:endParaRPr lang="zh-TW" altLang="en-US" sz="2600" dirty="0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13346" name="直接连接符 85">
                  <a:extLst>
                    <a:ext uri="{FF2B5EF4-FFF2-40B4-BE49-F238E27FC236}">
                      <a16:creationId xmlns:a16="http://schemas.microsoft.com/office/drawing/2014/main" id="{70C8F417-D204-43A2-98E4-A2D76F10505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836945" y="4428101"/>
                  <a:ext cx="476714" cy="0"/>
                </a:xfrm>
                <a:prstGeom prst="line">
                  <a:avLst/>
                </a:prstGeom>
                <a:noFill/>
                <a:ln w="25400" algn="ctr">
                  <a:solidFill>
                    <a:srgbClr val="00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83" name="矩形 82">
                <a:extLst>
                  <a:ext uri="{FF2B5EF4-FFF2-40B4-BE49-F238E27FC236}">
                    <a16:creationId xmlns:a16="http://schemas.microsoft.com/office/drawing/2014/main" id="{193ACCDB-914B-44DD-B753-6867BD2D0C91}"/>
                  </a:ext>
                </a:extLst>
              </p:cNvPr>
              <p:cNvSpPr/>
              <p:nvPr/>
            </p:nvSpPr>
            <p:spPr>
              <a:xfrm>
                <a:off x="2544711" y="4001111"/>
                <a:ext cx="376332" cy="493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9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13336" name="组合 87">
              <a:extLst>
                <a:ext uri="{FF2B5EF4-FFF2-40B4-BE49-F238E27FC236}">
                  <a16:creationId xmlns:a16="http://schemas.microsoft.com/office/drawing/2014/main" id="{A5AACF12-4434-4815-A410-0BB902487E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60214" y="5090552"/>
              <a:ext cx="772959" cy="876652"/>
              <a:chOff x="2619776" y="3800767"/>
              <a:chExt cx="783133" cy="876652"/>
            </a:xfrm>
          </p:grpSpPr>
          <p:grpSp>
            <p:nvGrpSpPr>
              <p:cNvPr id="13337" name="组合 89">
                <a:extLst>
                  <a:ext uri="{FF2B5EF4-FFF2-40B4-BE49-F238E27FC236}">
                    <a16:creationId xmlns:a16="http://schemas.microsoft.com/office/drawing/2014/main" id="{E56D9974-9F02-40A2-BB51-202126DA1BA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18811" y="3800767"/>
                <a:ext cx="584098" cy="876652"/>
                <a:chOff x="1796638" y="4001868"/>
                <a:chExt cx="694026" cy="876652"/>
              </a:xfrm>
            </p:grpSpPr>
            <p:sp>
              <p:nvSpPr>
                <p:cNvPr id="92" name="矩形 91">
                  <a:extLst>
                    <a:ext uri="{FF2B5EF4-FFF2-40B4-BE49-F238E27FC236}">
                      <a16:creationId xmlns:a16="http://schemas.microsoft.com/office/drawing/2014/main" id="{CD54894C-BCA4-4182-9AA8-35D05ACD3B9D}"/>
                    </a:ext>
                  </a:extLst>
                </p:cNvPr>
                <p:cNvSpPr/>
                <p:nvPr/>
              </p:nvSpPr>
              <p:spPr>
                <a:xfrm>
                  <a:off x="1821477" y="4386270"/>
                  <a:ext cx="668832" cy="49188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6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25</a:t>
                  </a:r>
                  <a:endParaRPr lang="zh-TW" altLang="en-US" sz="2600" dirty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93" name="矩形 92">
                  <a:extLst>
                    <a:ext uri="{FF2B5EF4-FFF2-40B4-BE49-F238E27FC236}">
                      <a16:creationId xmlns:a16="http://schemas.microsoft.com/office/drawing/2014/main" id="{4E269D94-B590-4098-AFDC-8F265DE51FA2}"/>
                    </a:ext>
                  </a:extLst>
                </p:cNvPr>
                <p:cNvSpPr/>
                <p:nvPr/>
              </p:nvSpPr>
              <p:spPr>
                <a:xfrm>
                  <a:off x="1796636" y="4002287"/>
                  <a:ext cx="668832" cy="49188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6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16</a:t>
                  </a:r>
                  <a:endParaRPr lang="zh-TW" altLang="en-US" sz="2600" dirty="0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13341" name="直接连接符 93">
                  <a:extLst>
                    <a:ext uri="{FF2B5EF4-FFF2-40B4-BE49-F238E27FC236}">
                      <a16:creationId xmlns:a16="http://schemas.microsoft.com/office/drawing/2014/main" id="{4A95AAED-5837-4278-B484-F953C9E467C8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907702" y="4428101"/>
                  <a:ext cx="476720" cy="0"/>
                </a:xfrm>
                <a:prstGeom prst="line">
                  <a:avLst/>
                </a:prstGeom>
                <a:noFill/>
                <a:ln w="25400" algn="ctr">
                  <a:solidFill>
                    <a:srgbClr val="00339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91" name="矩形 90">
                <a:extLst>
                  <a:ext uri="{FF2B5EF4-FFF2-40B4-BE49-F238E27FC236}">
                    <a16:creationId xmlns:a16="http://schemas.microsoft.com/office/drawing/2014/main" id="{015F107B-819E-4F2C-8C30-9F733604E7DA}"/>
                  </a:ext>
                </a:extLst>
              </p:cNvPr>
              <p:cNvSpPr/>
              <p:nvPr/>
            </p:nvSpPr>
            <p:spPr>
              <a:xfrm>
                <a:off x="2619384" y="3983657"/>
                <a:ext cx="376335" cy="4918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9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</p:grpSp>
      </p:grp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5B5BEE91-57BF-47CA-95AA-83503E405E7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49613" y="2952750"/>
            <a:ext cx="278447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6" grpId="1" animBg="1"/>
      <p:bldP spid="47" grpId="0" animBg="1"/>
      <p:bldP spid="47" grpId="1" animBg="1"/>
      <p:bldP spid="9" grpId="0"/>
      <p:bldP spid="7" grpId="0"/>
      <p:bldP spid="7" grpId="1"/>
      <p:bldP spid="61" grpId="0"/>
      <p:bldP spid="61" grpId="1"/>
      <p:bldP spid="62" grpId="0"/>
      <p:bldP spid="62" grpId="1"/>
      <p:bldP spid="63" grpId="0"/>
      <p:bldP spid="6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图片 1">
            <a:extLst>
              <a:ext uri="{FF2B5EF4-FFF2-40B4-BE49-F238E27FC236}">
                <a16:creationId xmlns:a16="http://schemas.microsoft.com/office/drawing/2014/main" id="{F464BE74-AE52-4BDD-8D6F-EDF2923ACF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5" t="7504" r="33109" b="40648"/>
          <a:stretch>
            <a:fillRect/>
          </a:stretch>
        </p:blipFill>
        <p:spPr bwMode="auto">
          <a:xfrm>
            <a:off x="4819650" y="1196975"/>
            <a:ext cx="367347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43">
            <a:extLst>
              <a:ext uri="{FF2B5EF4-FFF2-40B4-BE49-F238E27FC236}">
                <a16:creationId xmlns:a16="http://schemas.microsoft.com/office/drawing/2014/main" id="{BBDA8E54-D090-4978-896F-7C681DA4E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058863"/>
            <a:ext cx="8010525" cy="398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30238" indent="-630238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 b="1" dirty="0">
                <a:solidFill>
                  <a:srgbClr val="000000"/>
                </a:solidFill>
              </a:rPr>
              <a:t> 5. </a:t>
            </a:r>
            <a:r>
              <a:rPr lang="zh-TW" altLang="en-US" sz="2800" dirty="0">
                <a:solidFill>
                  <a:srgbClr val="000000"/>
                </a:solidFill>
              </a:rPr>
              <a:t>右圖中，着色部分佔全圖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solidFill>
                  <a:srgbClr val="000000"/>
                </a:solidFill>
              </a:rPr>
              <a:t>      的百分之幾？</a:t>
            </a:r>
            <a:r>
              <a:rPr lang="en-US" altLang="zh-TW" sz="2800" dirty="0">
                <a:solidFill>
                  <a:srgbClr val="000000"/>
                </a:solidFill>
                <a:sym typeface="Wingdings" panose="05000000000000000000" pitchFamily="2" charset="2"/>
              </a:rPr>
              <a:t>  </a:t>
            </a:r>
          </a:p>
          <a:p>
            <a:pPr eaLnBrk="1" hangingPunct="1">
              <a:spcBef>
                <a:spcPts val="600"/>
              </a:spcBef>
              <a:spcAft>
                <a:spcPts val="1200"/>
              </a:spcAft>
            </a:pPr>
            <a:r>
              <a:rPr lang="en-US" altLang="zh-TW" sz="2800" dirty="0">
                <a:solidFill>
                  <a:srgbClr val="000000"/>
                </a:solidFill>
                <a:sym typeface="Wingdings" panose="05000000000000000000" pitchFamily="2" charset="2"/>
              </a:rPr>
              <a:t>  </a:t>
            </a:r>
            <a:r>
              <a:rPr lang="zh-TW" altLang="en-US" sz="2800" dirty="0">
                <a:solidFill>
                  <a:srgbClr val="000000"/>
                </a:solidFill>
                <a:sym typeface="Wingdings" panose="05000000000000000000" pitchFamily="2" charset="2"/>
              </a:rPr>
              <a:t>    </a:t>
            </a:r>
            <a:r>
              <a:rPr lang="en-US" altLang="zh-TW" sz="2800" dirty="0">
                <a:solidFill>
                  <a:srgbClr val="000000"/>
                </a:solidFill>
                <a:sym typeface="Wingdings" panose="05000000000000000000" pitchFamily="2" charset="2"/>
              </a:rPr>
              <a:t>A. 30%</a:t>
            </a:r>
            <a:r>
              <a:rPr lang="zh-TW" altLang="en-US" sz="2800" dirty="0">
                <a:solidFill>
                  <a:srgbClr val="000000"/>
                </a:solidFill>
              </a:rPr>
              <a:t>                      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Bef>
                <a:spcPts val="1200"/>
              </a:spcBef>
              <a:spcAft>
                <a:spcPts val="1800"/>
              </a:spcAft>
            </a:pPr>
            <a:r>
              <a:rPr lang="en-US" altLang="zh-TW" sz="2800" dirty="0">
                <a:solidFill>
                  <a:srgbClr val="000000"/>
                </a:solidFill>
              </a:rPr>
              <a:t>  </a:t>
            </a:r>
            <a:r>
              <a:rPr lang="zh-TW" altLang="en-US" sz="2800" dirty="0">
                <a:solidFill>
                  <a:srgbClr val="000000"/>
                </a:solidFill>
              </a:rPr>
              <a:t>    </a:t>
            </a:r>
            <a:r>
              <a:rPr lang="en-US" altLang="zh-TW" sz="2800" dirty="0">
                <a:solidFill>
                  <a:srgbClr val="000000"/>
                </a:solidFill>
              </a:rPr>
              <a:t>B. </a:t>
            </a:r>
            <a:r>
              <a:rPr lang="en-US" altLang="zh-TW" sz="2800" dirty="0">
                <a:solidFill>
                  <a:srgbClr val="000000"/>
                </a:solidFill>
                <a:sym typeface="Wingdings" panose="05000000000000000000" pitchFamily="2" charset="2"/>
              </a:rPr>
              <a:t>12.5%</a:t>
            </a:r>
            <a:r>
              <a:rPr lang="zh-TW" altLang="en-US" sz="2800" dirty="0">
                <a:solidFill>
                  <a:srgbClr val="000000"/>
                </a:solidFill>
              </a:rPr>
              <a:t>    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18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</a:t>
            </a:r>
            <a:r>
              <a:rPr lang="zh-TW" altLang="en-US" sz="2800" dirty="0">
                <a:solidFill>
                  <a:srgbClr val="000000"/>
                </a:solidFill>
              </a:rPr>
              <a:t>    </a:t>
            </a:r>
            <a:r>
              <a:rPr lang="en-US" altLang="zh-CN" sz="2800" dirty="0">
                <a:solidFill>
                  <a:srgbClr val="000000"/>
                </a:solidFill>
              </a:rPr>
              <a:t>C. </a:t>
            </a:r>
            <a:r>
              <a:rPr lang="en-US" altLang="zh-CN" sz="2800" dirty="0">
                <a:solidFill>
                  <a:srgbClr val="000000"/>
                </a:solidFill>
                <a:sym typeface="Wingdings" panose="05000000000000000000" pitchFamily="2" charset="2"/>
              </a:rPr>
              <a:t>       </a:t>
            </a:r>
            <a:r>
              <a:rPr lang="en-US" altLang="zh-CN" sz="1400" dirty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r>
              <a:rPr lang="en-US" altLang="zh-TW" sz="2800" dirty="0">
                <a:solidFill>
                  <a:srgbClr val="000000"/>
                </a:solidFill>
                <a:sym typeface="Wingdings" panose="05000000000000000000" pitchFamily="2" charset="2"/>
              </a:rPr>
              <a:t>%</a:t>
            </a:r>
            <a:r>
              <a:rPr lang="zh-TW" altLang="en-US" sz="2800" dirty="0">
                <a:solidFill>
                  <a:srgbClr val="000000"/>
                </a:solidFill>
              </a:rPr>
              <a:t>                     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eaLnBrk="1" hangingPunct="1">
              <a:spcBef>
                <a:spcPts val="600"/>
              </a:spcBef>
              <a:spcAft>
                <a:spcPts val="1200"/>
              </a:spcAft>
            </a:pPr>
            <a:r>
              <a:rPr lang="en-US" altLang="zh-CN" sz="2800" dirty="0">
                <a:solidFill>
                  <a:srgbClr val="000000"/>
                </a:solidFill>
              </a:rPr>
              <a:t>  </a:t>
            </a:r>
            <a:r>
              <a:rPr lang="zh-TW" altLang="en-US" sz="2800" dirty="0">
                <a:solidFill>
                  <a:srgbClr val="000000"/>
                </a:solidFill>
              </a:rPr>
              <a:t>    </a:t>
            </a:r>
            <a:r>
              <a:rPr lang="en-US" altLang="zh-CN" sz="2800" dirty="0">
                <a:solidFill>
                  <a:srgbClr val="000000"/>
                </a:solidFill>
              </a:rPr>
              <a:t>D. </a:t>
            </a:r>
            <a:r>
              <a:rPr lang="en-US" altLang="zh-CN" sz="2800" dirty="0">
                <a:solidFill>
                  <a:srgbClr val="000000"/>
                </a:solidFill>
                <a:sym typeface="Wingdings" panose="05000000000000000000" pitchFamily="2" charset="2"/>
              </a:rPr>
              <a:t>     </a:t>
            </a:r>
            <a:r>
              <a:rPr lang="en-US" altLang="zh-TW" sz="2800" dirty="0">
                <a:solidFill>
                  <a:srgbClr val="000000"/>
                </a:solidFill>
                <a:sym typeface="Wingdings" panose="05000000000000000000" pitchFamily="2" charset="2"/>
              </a:rPr>
              <a:t>%</a:t>
            </a:r>
            <a:endParaRPr lang="en-US" altLang="zh-CN" sz="2800" dirty="0">
              <a:solidFill>
                <a:srgbClr val="000000"/>
              </a:solidFill>
            </a:endParaRPr>
          </a:p>
        </p:txBody>
      </p:sp>
      <p:sp>
        <p:nvSpPr>
          <p:cNvPr id="19460" name="文本框 4">
            <a:extLst>
              <a:ext uri="{FF2B5EF4-FFF2-40B4-BE49-F238E27FC236}">
                <a16:creationId xmlns:a16="http://schemas.microsoft.com/office/drawing/2014/main" id="{250804DA-48C9-4F25-B6CC-F70C04E4B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5463" y="292100"/>
            <a:ext cx="18716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/>
            <a:r>
              <a:rPr lang="en-US" altLang="zh-CN">
                <a:solidFill>
                  <a:srgbClr val="00B050"/>
                </a:solidFill>
              </a:rPr>
              <a:t>2019</a:t>
            </a:r>
            <a:r>
              <a:rPr lang="zh-TW" altLang="en-US">
                <a:solidFill>
                  <a:srgbClr val="00B050"/>
                </a:solidFill>
                <a:latin typeface="標楷體" panose="03000509000000000000" pitchFamily="65" charset="-120"/>
              </a:rPr>
              <a:t>、</a:t>
            </a:r>
            <a:r>
              <a:rPr lang="en-US" altLang="zh-TW">
                <a:solidFill>
                  <a:srgbClr val="00B050"/>
                </a:solidFill>
              </a:rPr>
              <a:t>2018</a:t>
            </a:r>
            <a:r>
              <a:rPr lang="zh-TW" altLang="en-US">
                <a:solidFill>
                  <a:srgbClr val="00B050"/>
                </a:solidFill>
              </a:rPr>
              <a:t>年</a:t>
            </a:r>
            <a:endParaRPr lang="en-US" altLang="zh-TW">
              <a:solidFill>
                <a:srgbClr val="00B050"/>
              </a:solidFill>
            </a:endParaRPr>
          </a:p>
          <a:p>
            <a:pPr algn="ctr"/>
            <a:r>
              <a:rPr lang="zh-TW" altLang="en-US">
                <a:solidFill>
                  <a:srgbClr val="00B050"/>
                </a:solidFill>
              </a:rPr>
              <a:t>題型</a:t>
            </a:r>
            <a:endParaRPr lang="zh-CN" altLang="en-US">
              <a:solidFill>
                <a:srgbClr val="00B050"/>
              </a:solidFill>
            </a:endParaRPr>
          </a:p>
        </p:txBody>
      </p:sp>
      <p:pic>
        <p:nvPicPr>
          <p:cNvPr id="19461" name="图片 7">
            <a:extLst>
              <a:ext uri="{FF2B5EF4-FFF2-40B4-BE49-F238E27FC236}">
                <a16:creationId xmlns:a16="http://schemas.microsoft.com/office/drawing/2014/main" id="{478A35E2-90F6-4B5E-B1E1-0E8A1AA947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38" y="4332288"/>
            <a:ext cx="7223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文本框 49">
            <a:extLst>
              <a:ext uri="{FF2B5EF4-FFF2-40B4-BE49-F238E27FC236}">
                <a16:creationId xmlns:a16="http://schemas.microsoft.com/office/drawing/2014/main" id="{0092A27D-614C-4AD1-901B-8BB33C775E6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715250" y="4465638"/>
            <a:ext cx="433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grpSp>
        <p:nvGrpSpPr>
          <p:cNvPr id="19463" name="组合 53">
            <a:extLst>
              <a:ext uri="{FF2B5EF4-FFF2-40B4-BE49-F238E27FC236}">
                <a16:creationId xmlns:a16="http://schemas.microsoft.com/office/drawing/2014/main" id="{5B4F445F-52F7-41EE-BC38-6325EED48B8C}"/>
              </a:ext>
            </a:extLst>
          </p:cNvPr>
          <p:cNvGrpSpPr>
            <a:grpSpLocks/>
          </p:cNvGrpSpPr>
          <p:nvPr/>
        </p:nvGrpSpPr>
        <p:grpSpPr bwMode="auto">
          <a:xfrm>
            <a:off x="1476375" y="3554413"/>
            <a:ext cx="790575" cy="909637"/>
            <a:chOff x="2593227" y="3783399"/>
            <a:chExt cx="802988" cy="908154"/>
          </a:xfrm>
        </p:grpSpPr>
        <p:grpSp>
          <p:nvGrpSpPr>
            <p:cNvPr id="19490" name="组合 54">
              <a:extLst>
                <a:ext uri="{FF2B5EF4-FFF2-40B4-BE49-F238E27FC236}">
                  <a16:creationId xmlns:a16="http://schemas.microsoft.com/office/drawing/2014/main" id="{CAF4007D-9E5A-4F45-84E9-698A6B70CD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29475" y="3783399"/>
              <a:ext cx="566740" cy="908154"/>
              <a:chOff x="1809309" y="3984500"/>
              <a:chExt cx="673401" cy="908154"/>
            </a:xfrm>
          </p:grpSpPr>
          <p:sp>
            <p:nvSpPr>
              <p:cNvPr id="49" name="矩形 48">
                <a:extLst>
                  <a:ext uri="{FF2B5EF4-FFF2-40B4-BE49-F238E27FC236}">
                    <a16:creationId xmlns:a16="http://schemas.microsoft.com/office/drawing/2014/main" id="{7305DCDF-1539-4A7F-8DBA-ACA1420F8B63}"/>
                  </a:ext>
                </a:extLst>
              </p:cNvPr>
              <p:cNvSpPr/>
              <p:nvPr/>
            </p:nvSpPr>
            <p:spPr>
              <a:xfrm>
                <a:off x="1810235" y="4369633"/>
                <a:ext cx="672475" cy="5230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chemeClr val="tx1"/>
                    </a:solidFill>
                    <a:ea typeface="DFKai-SB" panose="03000509000000000000" pitchFamily="65" charset="-120"/>
                  </a:rPr>
                  <a:t>11</a:t>
                </a:r>
                <a:endParaRPr lang="zh-TW" alt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矩形 50">
                <a:extLst>
                  <a:ext uri="{FF2B5EF4-FFF2-40B4-BE49-F238E27FC236}">
                    <a16:creationId xmlns:a16="http://schemas.microsoft.com/office/drawing/2014/main" id="{53472FFA-D718-45D5-8E75-270CD83AFF4D}"/>
                  </a:ext>
                </a:extLst>
              </p:cNvPr>
              <p:cNvSpPr/>
              <p:nvPr/>
            </p:nvSpPr>
            <p:spPr>
              <a:xfrm>
                <a:off x="1915608" y="3984500"/>
                <a:ext cx="463644" cy="5230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chemeClr val="tx1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8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494" name="直接连接符 58">
                <a:extLst>
                  <a:ext uri="{FF2B5EF4-FFF2-40B4-BE49-F238E27FC236}">
                    <a16:creationId xmlns:a16="http://schemas.microsoft.com/office/drawing/2014/main" id="{38E04D18-C870-4416-861E-A7DE27DAEA2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07701" y="4437112"/>
                <a:ext cx="476772" cy="0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7" name="矩形 46">
              <a:extLst>
                <a:ext uri="{FF2B5EF4-FFF2-40B4-BE49-F238E27FC236}">
                  <a16:creationId xmlns:a16="http://schemas.microsoft.com/office/drawing/2014/main" id="{5B708EE8-9E60-4F88-ADE4-95480EA98DAE}"/>
                </a:ext>
              </a:extLst>
            </p:cNvPr>
            <p:cNvSpPr/>
            <p:nvPr/>
          </p:nvSpPr>
          <p:spPr>
            <a:xfrm>
              <a:off x="2593227" y="3987852"/>
              <a:ext cx="390207" cy="5230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zh-TW" sz="2800" kern="100" dirty="0">
                  <a:solidFill>
                    <a:schemeClr val="tx1"/>
                  </a:solidFill>
                  <a:ea typeface="DFKai-SB" panose="03000509000000000000" pitchFamily="65" charset="-120"/>
                </a:rPr>
                <a:t>9</a:t>
              </a:r>
              <a:endParaRPr lang="zh-TW" altLang="en-US" sz="2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9464" name="组合 54">
            <a:extLst>
              <a:ext uri="{FF2B5EF4-FFF2-40B4-BE49-F238E27FC236}">
                <a16:creationId xmlns:a16="http://schemas.microsoft.com/office/drawing/2014/main" id="{42124FFB-85B0-429A-BBDE-AE8E90102520}"/>
              </a:ext>
            </a:extLst>
          </p:cNvPr>
          <p:cNvGrpSpPr>
            <a:grpSpLocks/>
          </p:cNvGrpSpPr>
          <p:nvPr/>
        </p:nvGrpSpPr>
        <p:grpSpPr bwMode="auto">
          <a:xfrm>
            <a:off x="1589088" y="4321175"/>
            <a:ext cx="409575" cy="903288"/>
            <a:chOff x="1907701" y="3984500"/>
            <a:chExt cx="494212" cy="903391"/>
          </a:xfrm>
        </p:grpSpPr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F56727F9-5564-4A71-9451-30273250348C}"/>
                </a:ext>
              </a:extLst>
            </p:cNvPr>
            <p:cNvSpPr/>
            <p:nvPr/>
          </p:nvSpPr>
          <p:spPr>
            <a:xfrm>
              <a:off x="1938350" y="4363956"/>
              <a:ext cx="463563" cy="52393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zh-TW" sz="2800" kern="100" dirty="0">
                  <a:solidFill>
                    <a:schemeClr val="tx1"/>
                  </a:solidFill>
                  <a:ea typeface="DFKai-SB" panose="03000509000000000000" pitchFamily="65" charset="-120"/>
                </a:rPr>
                <a:t>8</a:t>
              </a:r>
              <a:endParaRPr lang="zh-TW" alt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57" name="矩形 56">
              <a:extLst>
                <a:ext uri="{FF2B5EF4-FFF2-40B4-BE49-F238E27FC236}">
                  <a16:creationId xmlns:a16="http://schemas.microsoft.com/office/drawing/2014/main" id="{D7987CF2-B6D3-45E0-AA6A-26631F630E3C}"/>
                </a:ext>
              </a:extLst>
            </p:cNvPr>
            <p:cNvSpPr/>
            <p:nvPr/>
          </p:nvSpPr>
          <p:spPr>
            <a:xfrm>
              <a:off x="1915363" y="3984500"/>
              <a:ext cx="463563" cy="52234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zh-TW" sz="2800" kern="100" dirty="0">
                  <a:solidFill>
                    <a:schemeClr val="tx1"/>
                  </a:solidFill>
                  <a:ea typeface="DFKai-SB" panose="03000509000000000000" pitchFamily="65" charset="-120"/>
                </a:rPr>
                <a:t>1</a:t>
              </a:r>
              <a:endParaRPr lang="zh-TW" altLang="en-US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19489" name="直接连接符 58">
              <a:extLst>
                <a:ext uri="{FF2B5EF4-FFF2-40B4-BE49-F238E27FC236}">
                  <a16:creationId xmlns:a16="http://schemas.microsoft.com/office/drawing/2014/main" id="{6D687477-6615-4C7C-8AAA-7E6E7D795EC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907701" y="4437112"/>
              <a:ext cx="433429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F41F3461-017B-4D9B-A7B2-285FBC61644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545138" y="1655763"/>
            <a:ext cx="2698750" cy="0"/>
          </a:xfrm>
          <a:prstGeom prst="line">
            <a:avLst/>
          </a:prstGeom>
          <a:noFill/>
          <a:ln w="28575" algn="ctr">
            <a:solidFill>
              <a:srgbClr val="DA0F45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" name="直接连接符 58">
            <a:extLst>
              <a:ext uri="{FF2B5EF4-FFF2-40B4-BE49-F238E27FC236}">
                <a16:creationId xmlns:a16="http://schemas.microsoft.com/office/drawing/2014/main" id="{52A4E12C-1AED-431A-B112-1FDA89410E1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27763" y="2043113"/>
            <a:ext cx="828675" cy="0"/>
          </a:xfrm>
          <a:prstGeom prst="line">
            <a:avLst/>
          </a:prstGeom>
          <a:noFill/>
          <a:ln w="28575" algn="ctr">
            <a:solidFill>
              <a:srgbClr val="DA0F45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" name="直接连接符 59">
            <a:extLst>
              <a:ext uri="{FF2B5EF4-FFF2-40B4-BE49-F238E27FC236}">
                <a16:creationId xmlns:a16="http://schemas.microsoft.com/office/drawing/2014/main" id="{1E49202F-E5B6-4385-A9F1-BBEA33C0BDB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092700" y="2420938"/>
            <a:ext cx="2700338" cy="0"/>
          </a:xfrm>
          <a:prstGeom prst="line">
            <a:avLst/>
          </a:prstGeom>
          <a:noFill/>
          <a:ln w="28575" algn="ctr">
            <a:solidFill>
              <a:srgbClr val="DA0F45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9" name="组合 8">
            <a:extLst>
              <a:ext uri="{FF2B5EF4-FFF2-40B4-BE49-F238E27FC236}">
                <a16:creationId xmlns:a16="http://schemas.microsoft.com/office/drawing/2014/main" id="{4C2B5D9E-2D4F-4600-A986-6EDB04955723}"/>
              </a:ext>
            </a:extLst>
          </p:cNvPr>
          <p:cNvGrpSpPr>
            <a:grpSpLocks/>
          </p:cNvGrpSpPr>
          <p:nvPr/>
        </p:nvGrpSpPr>
        <p:grpSpPr bwMode="auto">
          <a:xfrm>
            <a:off x="2924175" y="4349750"/>
            <a:ext cx="4857750" cy="908050"/>
            <a:chOff x="3291205" y="4964553"/>
            <a:chExt cx="4857012" cy="908534"/>
          </a:xfrm>
        </p:grpSpPr>
        <p:grpSp>
          <p:nvGrpSpPr>
            <p:cNvPr id="19478" name="组合 54">
              <a:extLst>
                <a:ext uri="{FF2B5EF4-FFF2-40B4-BE49-F238E27FC236}">
                  <a16:creationId xmlns:a16="http://schemas.microsoft.com/office/drawing/2014/main" id="{19A135AC-70EA-4BBB-BC88-E9D3C788DF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91205" y="4964553"/>
              <a:ext cx="585417" cy="908534"/>
              <a:chOff x="1810002" y="3984500"/>
              <a:chExt cx="704822" cy="908154"/>
            </a:xfrm>
          </p:grpSpPr>
          <p:sp>
            <p:nvSpPr>
              <p:cNvPr id="64" name="矩形 63">
                <a:extLst>
                  <a:ext uri="{FF2B5EF4-FFF2-40B4-BE49-F238E27FC236}">
                    <a16:creationId xmlns:a16="http://schemas.microsoft.com/office/drawing/2014/main" id="{7581A6B0-875A-490A-9E64-57F146078A70}"/>
                  </a:ext>
                </a:extLst>
              </p:cNvPr>
              <p:cNvSpPr/>
              <p:nvPr/>
            </p:nvSpPr>
            <p:spPr>
              <a:xfrm>
                <a:off x="1810002" y="4370307"/>
                <a:ext cx="705161" cy="5223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16</a:t>
                </a:r>
                <a:endParaRPr lang="zh-TW" altLang="en-US" sz="28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65" name="矩形 64">
                <a:extLst>
                  <a:ext uri="{FF2B5EF4-FFF2-40B4-BE49-F238E27FC236}">
                    <a16:creationId xmlns:a16="http://schemas.microsoft.com/office/drawing/2014/main" id="{DBAFE353-41C6-49BD-B7BB-EC9F01EFBEE1}"/>
                  </a:ext>
                </a:extLst>
              </p:cNvPr>
              <p:cNvSpPr/>
              <p:nvPr/>
            </p:nvSpPr>
            <p:spPr>
              <a:xfrm>
                <a:off x="1957150" y="3984500"/>
                <a:ext cx="462463" cy="5223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2</a:t>
                </a:r>
                <a:endParaRPr lang="zh-TW" altLang="en-US" sz="28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19486" name="直接连接符 58">
                <a:extLst>
                  <a:ext uri="{FF2B5EF4-FFF2-40B4-BE49-F238E27FC236}">
                    <a16:creationId xmlns:a16="http://schemas.microsoft.com/office/drawing/2014/main" id="{278E8E73-1A7E-43BA-85F1-8D27AA435E1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07700" y="4437112"/>
                <a:ext cx="520113" cy="0"/>
              </a:xfrm>
              <a:prstGeom prst="line">
                <a:avLst/>
              </a:prstGeom>
              <a:noFill/>
              <a:ln w="25400" algn="ctr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9479" name="组合 54">
              <a:extLst>
                <a:ext uri="{FF2B5EF4-FFF2-40B4-BE49-F238E27FC236}">
                  <a16:creationId xmlns:a16="http://schemas.microsoft.com/office/drawing/2014/main" id="{68FA8282-7E17-452B-8620-93BC97C6D5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49616" y="4971718"/>
              <a:ext cx="405040" cy="901369"/>
              <a:chOff x="1884835" y="3991662"/>
              <a:chExt cx="487657" cy="900992"/>
            </a:xfrm>
          </p:grpSpPr>
          <p:sp>
            <p:nvSpPr>
              <p:cNvPr id="68" name="矩形 67">
                <a:extLst>
                  <a:ext uri="{FF2B5EF4-FFF2-40B4-BE49-F238E27FC236}">
                    <a16:creationId xmlns:a16="http://schemas.microsoft.com/office/drawing/2014/main" id="{28143061-12C0-4F95-8F4C-C9AEE9BBE4BB}"/>
                  </a:ext>
                </a:extLst>
              </p:cNvPr>
              <p:cNvSpPr/>
              <p:nvPr/>
            </p:nvSpPr>
            <p:spPr>
              <a:xfrm>
                <a:off x="1908120" y="4370307"/>
                <a:ext cx="464377" cy="5223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8</a:t>
                </a:r>
                <a:endParaRPr lang="zh-TW" altLang="en-US" sz="28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69" name="矩形 68">
                <a:extLst>
                  <a:ext uri="{FF2B5EF4-FFF2-40B4-BE49-F238E27FC236}">
                    <a16:creationId xmlns:a16="http://schemas.microsoft.com/office/drawing/2014/main" id="{CA819263-462C-4990-9056-64F21F9D7AED}"/>
                  </a:ext>
                </a:extLst>
              </p:cNvPr>
              <p:cNvSpPr/>
              <p:nvPr/>
            </p:nvSpPr>
            <p:spPr>
              <a:xfrm>
                <a:off x="1885188" y="3992439"/>
                <a:ext cx="462465" cy="5223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8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19483" name="直接连接符 58">
                <a:extLst>
                  <a:ext uri="{FF2B5EF4-FFF2-40B4-BE49-F238E27FC236}">
                    <a16:creationId xmlns:a16="http://schemas.microsoft.com/office/drawing/2014/main" id="{8AB54497-0700-49A4-B6F1-4DD971E57FE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07701" y="4437112"/>
                <a:ext cx="433429" cy="0"/>
              </a:xfrm>
              <a:prstGeom prst="line">
                <a:avLst/>
              </a:prstGeom>
              <a:noFill/>
              <a:ln w="25400" algn="ctr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9480" name="矩形 5">
              <a:extLst>
                <a:ext uri="{FF2B5EF4-FFF2-40B4-BE49-F238E27FC236}">
                  <a16:creationId xmlns:a16="http://schemas.microsoft.com/office/drawing/2014/main" id="{3013AE7A-EA53-4888-8040-386AA22281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9716" y="5155744"/>
              <a:ext cx="427850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=      = 0.125 = 12.5</a:t>
              </a:r>
              <a:r>
                <a:rPr lang="en-US" altLang="zh-TW" sz="2800">
                  <a:solidFill>
                    <a:srgbClr val="0000FF"/>
                  </a:solidFill>
                  <a:sym typeface="Wingdings" panose="05000000000000000000" pitchFamily="2" charset="2"/>
                </a:rPr>
                <a:t>%</a:t>
              </a:r>
              <a:r>
                <a:rPr lang="zh-TW" altLang="en-US" sz="2800">
                  <a:solidFill>
                    <a:srgbClr val="0000FF"/>
                  </a:solidFill>
                </a:rPr>
                <a:t>  </a:t>
              </a:r>
            </a:p>
          </p:txBody>
        </p:sp>
      </p:grpSp>
      <p:sp>
        <p:nvSpPr>
          <p:cNvPr id="8" name="文本框 7">
            <a:extLst>
              <a:ext uri="{FF2B5EF4-FFF2-40B4-BE49-F238E27FC236}">
                <a16:creationId xmlns:a16="http://schemas.microsoft.com/office/drawing/2014/main" id="{A6AD9592-5B2D-4C71-97FB-D2A94B113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841625"/>
            <a:ext cx="3543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</a:rPr>
              <a:t>全圖可分成</a:t>
            </a:r>
            <a:r>
              <a:rPr lang="en-US" altLang="zh-TW" sz="2800" dirty="0">
                <a:solidFill>
                  <a:srgbClr val="0000FF"/>
                </a:solidFill>
              </a:rPr>
              <a:t>16</a:t>
            </a:r>
            <a:r>
              <a:rPr lang="zh-TW" altLang="en-US" sz="2800" dirty="0">
                <a:solidFill>
                  <a:srgbClr val="0000FF"/>
                </a:solidFill>
              </a:rPr>
              <a:t>等份。</a:t>
            </a: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D97293BE-C8AA-475B-9534-3CE340D36C80}"/>
              </a:ext>
            </a:extLst>
          </p:cNvPr>
          <p:cNvGrpSpPr>
            <a:grpSpLocks/>
          </p:cNvGrpSpPr>
          <p:nvPr/>
        </p:nvGrpSpPr>
        <p:grpSpPr bwMode="auto">
          <a:xfrm>
            <a:off x="4559300" y="3279775"/>
            <a:ext cx="4851400" cy="909638"/>
            <a:chOff x="3275856" y="3618096"/>
            <a:chExt cx="4851313" cy="908534"/>
          </a:xfrm>
        </p:grpSpPr>
        <p:sp>
          <p:nvSpPr>
            <p:cNvPr id="19473" name="文本框 70">
              <a:extLst>
                <a:ext uri="{FF2B5EF4-FFF2-40B4-BE49-F238E27FC236}">
                  <a16:creationId xmlns:a16="http://schemas.microsoft.com/office/drawing/2014/main" id="{D8DA2865-B4B6-4692-AC03-F529690756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5856" y="3789183"/>
              <a:ext cx="485131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zh-TW" altLang="en-US" sz="2800">
                  <a:solidFill>
                    <a:srgbClr val="0000FF"/>
                  </a:solidFill>
                </a:rPr>
                <a:t>着色部分佔全圖的　 。</a:t>
              </a:r>
              <a:endParaRPr lang="en-US" altLang="zh-TW" sz="2800">
                <a:solidFill>
                  <a:srgbClr val="0000FF"/>
                </a:solidFill>
              </a:endParaRPr>
            </a:p>
          </p:txBody>
        </p:sp>
        <p:grpSp>
          <p:nvGrpSpPr>
            <p:cNvPr id="19474" name="组合 54">
              <a:extLst>
                <a:ext uri="{FF2B5EF4-FFF2-40B4-BE49-F238E27FC236}">
                  <a16:creationId xmlns:a16="http://schemas.microsoft.com/office/drawing/2014/main" id="{44E23F5B-FB45-4DC3-85C4-0293C2DAD5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85018" y="3618096"/>
              <a:ext cx="585417" cy="908534"/>
              <a:chOff x="1810002" y="3984500"/>
              <a:chExt cx="704822" cy="908154"/>
            </a:xfrm>
          </p:grpSpPr>
          <p:sp>
            <p:nvSpPr>
              <p:cNvPr id="73" name="矩形 72">
                <a:extLst>
                  <a:ext uri="{FF2B5EF4-FFF2-40B4-BE49-F238E27FC236}">
                    <a16:creationId xmlns:a16="http://schemas.microsoft.com/office/drawing/2014/main" id="{AEF38BD8-B882-4AE6-BD67-3F9AB00D01A0}"/>
                  </a:ext>
                </a:extLst>
              </p:cNvPr>
              <p:cNvSpPr/>
              <p:nvPr/>
            </p:nvSpPr>
            <p:spPr>
              <a:xfrm>
                <a:off x="1810813" y="4369634"/>
                <a:ext cx="703345" cy="5230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16</a:t>
                </a:r>
                <a:endParaRPr lang="zh-TW" altLang="en-US" sz="28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74" name="矩形 73">
                <a:extLst>
                  <a:ext uri="{FF2B5EF4-FFF2-40B4-BE49-F238E27FC236}">
                    <a16:creationId xmlns:a16="http://schemas.microsoft.com/office/drawing/2014/main" id="{FA7E8125-49C0-486A-922D-4EEA6341E065}"/>
                  </a:ext>
                </a:extLst>
              </p:cNvPr>
              <p:cNvSpPr/>
              <p:nvPr/>
            </p:nvSpPr>
            <p:spPr>
              <a:xfrm>
                <a:off x="1956069" y="3984500"/>
                <a:ext cx="462526" cy="5230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2</a:t>
                </a:r>
                <a:endParaRPr lang="zh-TW" altLang="en-US" sz="28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19477" name="直接连接符 58">
                <a:extLst>
                  <a:ext uri="{FF2B5EF4-FFF2-40B4-BE49-F238E27FC236}">
                    <a16:creationId xmlns:a16="http://schemas.microsoft.com/office/drawing/2014/main" id="{B314AF64-5BC5-4080-BF0E-B245AACB543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07700" y="4437112"/>
                <a:ext cx="520113" cy="0"/>
              </a:xfrm>
              <a:prstGeom prst="line">
                <a:avLst/>
              </a:prstGeom>
              <a:noFill/>
              <a:ln w="25400" algn="ctr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5823D5E4-3EE7-42C0-BF69-FB691BDB92F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36825" y="1528763"/>
            <a:ext cx="2449513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" name="直接连接符 75">
            <a:extLst>
              <a:ext uri="{FF2B5EF4-FFF2-40B4-BE49-F238E27FC236}">
                <a16:creationId xmlns:a16="http://schemas.microsoft.com/office/drawing/2014/main" id="{3194C857-CB2D-4CDB-BAEE-28F981C574B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100138" y="2114550"/>
            <a:ext cx="1743075" cy="0"/>
          </a:xfrm>
          <a:prstGeom prst="line">
            <a:avLst/>
          </a:pr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8" grpId="0"/>
      <p:bldP spid="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矩形 38">
            <a:extLst>
              <a:ext uri="{FF2B5EF4-FFF2-40B4-BE49-F238E27FC236}">
                <a16:creationId xmlns:a16="http://schemas.microsoft.com/office/drawing/2014/main" id="{5557D061-AADE-424E-B6F2-93B7195B6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3838" y="2951163"/>
            <a:ext cx="520700" cy="747712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grpSp>
        <p:nvGrpSpPr>
          <p:cNvPr id="40" name="组合 39">
            <a:extLst>
              <a:ext uri="{FF2B5EF4-FFF2-40B4-BE49-F238E27FC236}">
                <a16:creationId xmlns:a16="http://schemas.microsoft.com/office/drawing/2014/main" id="{BF4974CB-7454-4786-9357-601508DA91F4}"/>
              </a:ext>
            </a:extLst>
          </p:cNvPr>
          <p:cNvGrpSpPr>
            <a:grpSpLocks/>
          </p:cNvGrpSpPr>
          <p:nvPr/>
        </p:nvGrpSpPr>
        <p:grpSpPr bwMode="auto">
          <a:xfrm>
            <a:off x="5299075" y="2852738"/>
            <a:ext cx="1482725" cy="885825"/>
            <a:chOff x="5627675" y="3110752"/>
            <a:chExt cx="1482723" cy="884971"/>
          </a:xfrm>
        </p:grpSpPr>
        <p:grpSp>
          <p:nvGrpSpPr>
            <p:cNvPr id="41" name="组合 117">
              <a:extLst>
                <a:ext uri="{FF2B5EF4-FFF2-40B4-BE49-F238E27FC236}">
                  <a16:creationId xmlns:a16="http://schemas.microsoft.com/office/drawing/2014/main" id="{9F166333-20F8-4C0E-A347-7414359333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53835" y="3115788"/>
              <a:ext cx="556563" cy="879935"/>
              <a:chOff x="1897943" y="3992470"/>
              <a:chExt cx="556563" cy="879935"/>
            </a:xfrm>
          </p:grpSpPr>
          <p:sp>
            <p:nvSpPr>
              <p:cNvPr id="48" name="矩形 47">
                <a:extLst>
                  <a:ext uri="{FF2B5EF4-FFF2-40B4-BE49-F238E27FC236}">
                    <a16:creationId xmlns:a16="http://schemas.microsoft.com/office/drawing/2014/main" id="{44C7C8FA-6C57-47DE-A10A-3D3015C2CD84}"/>
                  </a:ext>
                </a:extLst>
              </p:cNvPr>
              <p:cNvSpPr/>
              <p:nvPr/>
            </p:nvSpPr>
            <p:spPr>
              <a:xfrm>
                <a:off x="1897295" y="4379168"/>
                <a:ext cx="557211" cy="4932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40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52" name="矩形 51">
                <a:extLst>
                  <a:ext uri="{FF2B5EF4-FFF2-40B4-BE49-F238E27FC236}">
                    <a16:creationId xmlns:a16="http://schemas.microsoft.com/office/drawing/2014/main" id="{ED167816-D231-48DC-97A0-00555E066EE1}"/>
                  </a:ext>
                </a:extLst>
              </p:cNvPr>
              <p:cNvSpPr/>
              <p:nvPr/>
            </p:nvSpPr>
            <p:spPr>
              <a:xfrm>
                <a:off x="1997307" y="3992191"/>
                <a:ext cx="371474" cy="4932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3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53" name="直接连接符 120">
                <a:extLst>
                  <a:ext uri="{FF2B5EF4-FFF2-40B4-BE49-F238E27FC236}">
                    <a16:creationId xmlns:a16="http://schemas.microsoft.com/office/drawing/2014/main" id="{3EC34AC6-142C-4E2C-B9D5-D2C92D8CF2C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60254" y="4437112"/>
                <a:ext cx="396000" cy="0"/>
              </a:xfrm>
              <a:prstGeom prst="line">
                <a:avLst/>
              </a:prstGeom>
              <a:noFill/>
              <a:ln w="254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42" name="组合 128">
              <a:extLst>
                <a:ext uri="{FF2B5EF4-FFF2-40B4-BE49-F238E27FC236}">
                  <a16:creationId xmlns:a16="http://schemas.microsoft.com/office/drawing/2014/main" id="{F8578202-5C42-455E-8ED4-FC9A09B02D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27675" y="3110752"/>
              <a:ext cx="556563" cy="878002"/>
              <a:chOff x="1820396" y="3991374"/>
              <a:chExt cx="670013" cy="878002"/>
            </a:xfrm>
          </p:grpSpPr>
          <p:sp>
            <p:nvSpPr>
              <p:cNvPr id="44" name="矩形 43">
                <a:extLst>
                  <a:ext uri="{FF2B5EF4-FFF2-40B4-BE49-F238E27FC236}">
                    <a16:creationId xmlns:a16="http://schemas.microsoft.com/office/drawing/2014/main" id="{AF2FA804-8098-4FBE-9B00-0F44B0372AE4}"/>
                  </a:ext>
                </a:extLst>
              </p:cNvPr>
              <p:cNvSpPr/>
              <p:nvPr/>
            </p:nvSpPr>
            <p:spPr>
              <a:xfrm>
                <a:off x="1820396" y="4376764"/>
                <a:ext cx="670794" cy="4932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40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45" name="矩形 44">
                <a:extLst>
                  <a:ext uri="{FF2B5EF4-FFF2-40B4-BE49-F238E27FC236}">
                    <a16:creationId xmlns:a16="http://schemas.microsoft.com/office/drawing/2014/main" id="{AB9FECF8-85E1-4F25-9BE5-D33C8ACA87C4}"/>
                  </a:ext>
                </a:extLst>
              </p:cNvPr>
              <p:cNvSpPr/>
              <p:nvPr/>
            </p:nvSpPr>
            <p:spPr>
              <a:xfrm>
                <a:off x="1906396" y="3991374"/>
                <a:ext cx="447196" cy="4932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46" name="直接连接符 131">
                <a:extLst>
                  <a:ext uri="{FF2B5EF4-FFF2-40B4-BE49-F238E27FC236}">
                    <a16:creationId xmlns:a16="http://schemas.microsoft.com/office/drawing/2014/main" id="{F33F132D-FC81-47C7-A37E-DF99C40026D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07703" y="4437112"/>
                <a:ext cx="476720" cy="0"/>
              </a:xfrm>
              <a:prstGeom prst="line">
                <a:avLst/>
              </a:prstGeom>
              <a:noFill/>
              <a:ln w="25400" algn="ctr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3" name="文本框 8191">
              <a:extLst>
                <a:ext uri="{FF2B5EF4-FFF2-40B4-BE49-F238E27FC236}">
                  <a16:creationId xmlns:a16="http://schemas.microsoft.com/office/drawing/2014/main" id="{43EBC85A-F5A2-4E8F-BEEE-88EC1BEDA5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00920" y="3298276"/>
              <a:ext cx="576064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TW" altLang="en-US" sz="2600">
                  <a:solidFill>
                    <a:srgbClr val="0000FF"/>
                  </a:solidFill>
                  <a:latin typeface="標楷體" panose="03000509000000000000" pitchFamily="65" charset="-120"/>
                </a:rPr>
                <a:t>＜</a:t>
              </a:r>
              <a:endParaRPr lang="zh-TW" altLang="en-US" sz="2600">
                <a:solidFill>
                  <a:srgbClr val="0000FF"/>
                </a:solidFill>
              </a:endParaRPr>
            </a:p>
          </p:txBody>
        </p:sp>
      </p:grpSp>
      <p:sp>
        <p:nvSpPr>
          <p:cNvPr id="54" name="矩形 53">
            <a:extLst>
              <a:ext uri="{FF2B5EF4-FFF2-40B4-BE49-F238E27FC236}">
                <a16:creationId xmlns:a16="http://schemas.microsoft.com/office/drawing/2014/main" id="{56C44151-51F2-4707-909E-545CB3F82BC9}"/>
              </a:ext>
            </a:extLst>
          </p:cNvPr>
          <p:cNvSpPr/>
          <p:nvPr/>
        </p:nvSpPr>
        <p:spPr>
          <a:xfrm>
            <a:off x="539750" y="971550"/>
            <a:ext cx="8135938" cy="38623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55600" indent="-355600" eaLnBrk="1" hangingPunct="1">
              <a:spcAft>
                <a:spcPts val="1200"/>
              </a:spcAft>
              <a:defRPr/>
            </a:pP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6.</a:t>
            </a:r>
            <a:r>
              <a:rPr lang="zh-TW" altLang="en-US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下列哪一個分數的數值最接近</a:t>
            </a: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1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？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</a:p>
          <a:p>
            <a:pPr marL="355600" indent="-355600" eaLnBrk="1" hangingPunct="1">
              <a:spcBef>
                <a:spcPts val="1200"/>
              </a:spcBef>
              <a:spcAft>
                <a:spcPts val="12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A. </a:t>
            </a:r>
          </a:p>
          <a:p>
            <a:pPr marL="355600" indent="-355600" eaLnBrk="1" hangingPunct="1">
              <a:spcBef>
                <a:spcPts val="1800"/>
              </a:spcBef>
              <a:spcAft>
                <a:spcPts val="1800"/>
              </a:spcAf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B.           </a:t>
            </a:r>
          </a:p>
          <a:p>
            <a:pPr marL="358775" eaLnBrk="1" hangingPunct="1">
              <a:spcBef>
                <a:spcPts val="1800"/>
              </a:spcBef>
              <a:spcAft>
                <a:spcPts val="1800"/>
              </a:spcAft>
              <a:tabLst>
                <a:tab pos="266700" algn="l"/>
              </a:tabLst>
              <a:defRPr/>
            </a:pP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C.                </a:t>
            </a: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  </a:t>
            </a:r>
          </a:p>
          <a:p>
            <a:pPr marL="358775" eaLnBrk="1" hangingPunct="1">
              <a:spcBef>
                <a:spcPts val="1800"/>
              </a:spcBef>
              <a:spcAft>
                <a:spcPts val="1800"/>
              </a:spcAft>
              <a:tabLst>
                <a:tab pos="266700" algn="l"/>
              </a:tabLst>
              <a:defRPr/>
            </a:pPr>
            <a:r>
              <a:rPr lang="zh-TW" altLang="en-US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D.   </a:t>
            </a:r>
            <a:endParaRPr lang="zh-CN" altLang="zh-CN" sz="2800" kern="100" dirty="0"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AC24BCB3-279F-4C2F-9187-EEA37F52B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7963" y="2030413"/>
            <a:ext cx="520700" cy="747712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grpSp>
        <p:nvGrpSpPr>
          <p:cNvPr id="58" name="组合 57">
            <a:extLst>
              <a:ext uri="{FF2B5EF4-FFF2-40B4-BE49-F238E27FC236}">
                <a16:creationId xmlns:a16="http://schemas.microsoft.com/office/drawing/2014/main" id="{85D0653C-55D1-4746-B1E4-622AB7F36FF8}"/>
              </a:ext>
            </a:extLst>
          </p:cNvPr>
          <p:cNvGrpSpPr>
            <a:grpSpLocks/>
          </p:cNvGrpSpPr>
          <p:nvPr/>
        </p:nvGrpSpPr>
        <p:grpSpPr bwMode="auto">
          <a:xfrm>
            <a:off x="5097463" y="1968500"/>
            <a:ext cx="2541047" cy="876300"/>
            <a:chOff x="5385740" y="1967820"/>
            <a:chExt cx="2541051" cy="878002"/>
          </a:xfrm>
        </p:grpSpPr>
        <p:sp>
          <p:nvSpPr>
            <p:cNvPr id="61" name="文本框 124">
              <a:extLst>
                <a:ext uri="{FF2B5EF4-FFF2-40B4-BE49-F238E27FC236}">
                  <a16:creationId xmlns:a16="http://schemas.microsoft.com/office/drawing/2014/main" id="{6AE00C5B-9BC1-466E-95A2-6F1C55423C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85740" y="2149001"/>
              <a:ext cx="2316802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TW" altLang="en-US" sz="2600">
                  <a:solidFill>
                    <a:srgbClr val="0000FF"/>
                  </a:solidFill>
                  <a:latin typeface="標楷體" panose="03000509000000000000" pitchFamily="65" charset="-120"/>
                </a:rPr>
                <a:t>    ＜    ＜</a:t>
              </a:r>
              <a:endParaRPr lang="en-US" altLang="zh-TW" sz="2600">
                <a:solidFill>
                  <a:srgbClr val="0000FF"/>
                </a:solidFill>
                <a:latin typeface="標楷體" panose="03000509000000000000" pitchFamily="65" charset="-120"/>
              </a:endParaRPr>
            </a:p>
          </p:txBody>
        </p:sp>
        <p:grpSp>
          <p:nvGrpSpPr>
            <p:cNvPr id="62" name="组合 105">
              <a:extLst>
                <a:ext uri="{FF2B5EF4-FFF2-40B4-BE49-F238E27FC236}">
                  <a16:creationId xmlns:a16="http://schemas.microsoft.com/office/drawing/2014/main" id="{E92079F6-98DA-4D03-A5FB-BC9D12019D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20803" y="1985317"/>
              <a:ext cx="556563" cy="859234"/>
              <a:chOff x="1866673" y="4001390"/>
              <a:chExt cx="450295" cy="859234"/>
            </a:xfrm>
          </p:grpSpPr>
          <p:sp>
            <p:nvSpPr>
              <p:cNvPr id="78" name="矩形 77">
                <a:extLst>
                  <a:ext uri="{FF2B5EF4-FFF2-40B4-BE49-F238E27FC236}">
                    <a16:creationId xmlns:a16="http://schemas.microsoft.com/office/drawing/2014/main" id="{40639C20-1440-4139-B948-05A6E67E3D4A}"/>
                  </a:ext>
                </a:extLst>
              </p:cNvPr>
              <p:cNvSpPr/>
              <p:nvPr/>
            </p:nvSpPr>
            <p:spPr>
              <a:xfrm>
                <a:off x="1866673" y="4367224"/>
                <a:ext cx="450295" cy="4934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10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79" name="矩形 78">
                <a:extLst>
                  <a:ext uri="{FF2B5EF4-FFF2-40B4-BE49-F238E27FC236}">
                    <a16:creationId xmlns:a16="http://schemas.microsoft.com/office/drawing/2014/main" id="{AF44A7F3-7B54-4983-8429-0786F3DC4E05}"/>
                  </a:ext>
                </a:extLst>
              </p:cNvPr>
              <p:cNvSpPr/>
              <p:nvPr/>
            </p:nvSpPr>
            <p:spPr>
              <a:xfrm>
                <a:off x="1934746" y="4001390"/>
                <a:ext cx="299851" cy="4934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80" name="直接连接符 108">
                <a:extLst>
                  <a:ext uri="{FF2B5EF4-FFF2-40B4-BE49-F238E27FC236}">
                    <a16:creationId xmlns:a16="http://schemas.microsoft.com/office/drawing/2014/main" id="{D3819C4F-13A5-4054-B9B7-37C7D79AABE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10506" y="4425094"/>
                <a:ext cx="349516" cy="0"/>
              </a:xfrm>
              <a:prstGeom prst="line">
                <a:avLst/>
              </a:prstGeom>
              <a:noFill/>
              <a:ln w="254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63" name="组合 109">
              <a:extLst>
                <a:ext uri="{FF2B5EF4-FFF2-40B4-BE49-F238E27FC236}">
                  <a16:creationId xmlns:a16="http://schemas.microsoft.com/office/drawing/2014/main" id="{F937ADB0-78DD-4022-951A-1FA45A0D61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533630" y="1974182"/>
              <a:ext cx="393161" cy="865597"/>
              <a:chOff x="1908210" y="4013643"/>
              <a:chExt cx="382932" cy="865597"/>
            </a:xfrm>
          </p:grpSpPr>
          <p:sp>
            <p:nvSpPr>
              <p:cNvPr id="72" name="矩形 71">
                <a:extLst>
                  <a:ext uri="{FF2B5EF4-FFF2-40B4-BE49-F238E27FC236}">
                    <a16:creationId xmlns:a16="http://schemas.microsoft.com/office/drawing/2014/main" id="{678DDAD6-423A-4A53-A70D-FEFD5AE18965}"/>
                  </a:ext>
                </a:extLst>
              </p:cNvPr>
              <p:cNvSpPr/>
              <p:nvPr/>
            </p:nvSpPr>
            <p:spPr>
              <a:xfrm>
                <a:off x="1911303" y="4385840"/>
                <a:ext cx="360972" cy="4934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8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75" name="矩形 74">
                <a:extLst>
                  <a:ext uri="{FF2B5EF4-FFF2-40B4-BE49-F238E27FC236}">
                    <a16:creationId xmlns:a16="http://schemas.microsoft.com/office/drawing/2014/main" id="{D8E13E8F-9024-489A-9B43-5EDBB7D6F36C}"/>
                  </a:ext>
                </a:extLst>
              </p:cNvPr>
              <p:cNvSpPr/>
              <p:nvPr/>
            </p:nvSpPr>
            <p:spPr>
              <a:xfrm>
                <a:off x="1908210" y="4013643"/>
                <a:ext cx="360972" cy="4933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77" name="直接连接符 112">
                <a:extLst>
                  <a:ext uri="{FF2B5EF4-FFF2-40B4-BE49-F238E27FC236}">
                    <a16:creationId xmlns:a16="http://schemas.microsoft.com/office/drawing/2014/main" id="{A6EFCEA4-9ED1-4F15-BDF1-95368D45C97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40508" y="4447444"/>
                <a:ext cx="350634" cy="0"/>
              </a:xfrm>
              <a:prstGeom prst="line">
                <a:avLst/>
              </a:prstGeom>
              <a:noFill/>
              <a:ln w="254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66" name="组合 113">
              <a:extLst>
                <a:ext uri="{FF2B5EF4-FFF2-40B4-BE49-F238E27FC236}">
                  <a16:creationId xmlns:a16="http://schemas.microsoft.com/office/drawing/2014/main" id="{1F6FE8E8-FE7B-4285-B4DF-9C2461AE63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76240" y="1967820"/>
              <a:ext cx="555626" cy="878002"/>
              <a:chOff x="1848834" y="3991374"/>
              <a:chExt cx="541170" cy="878002"/>
            </a:xfrm>
          </p:grpSpPr>
          <p:sp>
            <p:nvSpPr>
              <p:cNvPr id="67" name="矩形 66">
                <a:extLst>
                  <a:ext uri="{FF2B5EF4-FFF2-40B4-BE49-F238E27FC236}">
                    <a16:creationId xmlns:a16="http://schemas.microsoft.com/office/drawing/2014/main" id="{A5AE269A-F208-4F24-8BC8-56A2AE161236}"/>
                  </a:ext>
                </a:extLst>
              </p:cNvPr>
              <p:cNvSpPr/>
              <p:nvPr/>
            </p:nvSpPr>
            <p:spPr>
              <a:xfrm>
                <a:off x="1848834" y="4376295"/>
                <a:ext cx="541170" cy="4930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40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70" name="矩形 69">
                <a:extLst>
                  <a:ext uri="{FF2B5EF4-FFF2-40B4-BE49-F238E27FC236}">
                    <a16:creationId xmlns:a16="http://schemas.microsoft.com/office/drawing/2014/main" id="{EB19550D-6A8B-401F-9B2B-707ACAAFAF1F}"/>
                  </a:ext>
                </a:extLst>
              </p:cNvPr>
              <p:cNvSpPr/>
              <p:nvPr/>
            </p:nvSpPr>
            <p:spPr>
              <a:xfrm>
                <a:off x="1957068" y="3991374"/>
                <a:ext cx="360972" cy="4933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71" name="直接连接符 116">
                <a:extLst>
                  <a:ext uri="{FF2B5EF4-FFF2-40B4-BE49-F238E27FC236}">
                    <a16:creationId xmlns:a16="http://schemas.microsoft.com/office/drawing/2014/main" id="{791F9C1E-235E-467E-B2D6-C1CD775D330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07703" y="4437112"/>
                <a:ext cx="420761" cy="0"/>
              </a:xfrm>
              <a:prstGeom prst="line">
                <a:avLst/>
              </a:prstGeom>
              <a:noFill/>
              <a:ln w="25400" algn="ctr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pic>
        <p:nvPicPr>
          <p:cNvPr id="81" name="图片 17">
            <a:extLst>
              <a:ext uri="{FF2B5EF4-FFF2-40B4-BE49-F238E27FC236}">
                <a16:creationId xmlns:a16="http://schemas.microsoft.com/office/drawing/2014/main" id="{7632F8F7-B3CB-4C25-9163-60D8748FE6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550" y="4125913"/>
            <a:ext cx="7191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" name="文本框 8">
            <a:extLst>
              <a:ext uri="{FF2B5EF4-FFF2-40B4-BE49-F238E27FC236}">
                <a16:creationId xmlns:a16="http://schemas.microsoft.com/office/drawing/2014/main" id="{552CF322-7C61-4BBA-ADAA-A11C0F34F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269875"/>
            <a:ext cx="1855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</a:t>
            </a:r>
            <a:r>
              <a:rPr lang="en-US" altLang="zh-TW">
                <a:solidFill>
                  <a:srgbClr val="00B050"/>
                </a:solidFill>
              </a:rPr>
              <a:t>8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83" name="文本框 82">
            <a:extLst>
              <a:ext uri="{FF2B5EF4-FFF2-40B4-BE49-F238E27FC236}">
                <a16:creationId xmlns:a16="http://schemas.microsoft.com/office/drawing/2014/main" id="{A81A1981-6738-4D6D-854D-9D0C7F8BE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4188" y="4249738"/>
            <a:ext cx="4921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  <a:endParaRPr lang="zh-CN" altLang="en-US" sz="2800">
              <a:solidFill>
                <a:srgbClr val="FF0000"/>
              </a:solidFill>
            </a:endParaRPr>
          </a:p>
        </p:txBody>
      </p:sp>
      <p:grpSp>
        <p:nvGrpSpPr>
          <p:cNvPr id="84" name="组合 10">
            <a:extLst>
              <a:ext uri="{FF2B5EF4-FFF2-40B4-BE49-F238E27FC236}">
                <a16:creationId xmlns:a16="http://schemas.microsoft.com/office/drawing/2014/main" id="{486796F5-9650-4997-8E37-AEBFE6C10DBA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1512888"/>
            <a:ext cx="585787" cy="908050"/>
            <a:chOff x="1826343" y="3995425"/>
            <a:chExt cx="585417" cy="907757"/>
          </a:xfrm>
        </p:grpSpPr>
        <p:sp>
          <p:nvSpPr>
            <p:cNvPr id="85" name="矩形 84">
              <a:extLst>
                <a:ext uri="{FF2B5EF4-FFF2-40B4-BE49-F238E27FC236}">
                  <a16:creationId xmlns:a16="http://schemas.microsoft.com/office/drawing/2014/main" id="{E33DC765-4C19-4AEC-8105-FC4BCE8724D3}"/>
                </a:ext>
              </a:extLst>
            </p:cNvPr>
            <p:cNvSpPr/>
            <p:nvPr/>
          </p:nvSpPr>
          <p:spPr>
            <a:xfrm>
              <a:off x="1826343" y="4379476"/>
              <a:ext cx="585417" cy="52370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zh-TW" sz="2800" kern="100" dirty="0">
                  <a:solidFill>
                    <a:srgbClr val="000000"/>
                  </a:solidFill>
                  <a:ea typeface="DFKai-SB" panose="03000509000000000000" pitchFamily="65" charset="-120"/>
                </a:rPr>
                <a:t>10</a:t>
              </a:r>
              <a:endParaRPr lang="zh-TW" altLang="en-US" sz="2800" dirty="0"/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57826E48-01A2-42F7-AAF0-F0EEDF2A9541}"/>
                </a:ext>
              </a:extLst>
            </p:cNvPr>
            <p:cNvSpPr/>
            <p:nvPr/>
          </p:nvSpPr>
          <p:spPr>
            <a:xfrm>
              <a:off x="1945330" y="3995425"/>
              <a:ext cx="385519" cy="52370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zh-TW" sz="2800" kern="100" dirty="0">
                  <a:solidFill>
                    <a:srgbClr val="000000"/>
                  </a:solidFill>
                  <a:ea typeface="DFKai-SB" panose="03000509000000000000" pitchFamily="65" charset="-120"/>
                </a:rPr>
                <a:t>9</a:t>
              </a:r>
              <a:endParaRPr lang="zh-TW" altLang="en-US" sz="2800" dirty="0"/>
            </a:p>
          </p:txBody>
        </p:sp>
        <p:cxnSp>
          <p:nvCxnSpPr>
            <p:cNvPr id="87" name="直接连接符 4">
              <a:extLst>
                <a:ext uri="{FF2B5EF4-FFF2-40B4-BE49-F238E27FC236}">
                  <a16:creationId xmlns:a16="http://schemas.microsoft.com/office/drawing/2014/main" id="{2BBFC5F3-F300-4F07-970A-9DD1C17C734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907704" y="4437112"/>
              <a:ext cx="432000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8" name="组合 11">
            <a:extLst>
              <a:ext uri="{FF2B5EF4-FFF2-40B4-BE49-F238E27FC236}">
                <a16:creationId xmlns:a16="http://schemas.microsoft.com/office/drawing/2014/main" id="{51C5FE6B-1523-46F0-8DF6-05283CC00A7A}"/>
              </a:ext>
            </a:extLst>
          </p:cNvPr>
          <p:cNvGrpSpPr>
            <a:grpSpLocks/>
          </p:cNvGrpSpPr>
          <p:nvPr/>
        </p:nvGrpSpPr>
        <p:grpSpPr bwMode="auto">
          <a:xfrm>
            <a:off x="1458913" y="2360613"/>
            <a:ext cx="608012" cy="895350"/>
            <a:chOff x="2619776" y="3802753"/>
            <a:chExt cx="616507" cy="896299"/>
          </a:xfrm>
        </p:grpSpPr>
        <p:grpSp>
          <p:nvGrpSpPr>
            <p:cNvPr id="89" name="组合 14">
              <a:extLst>
                <a:ext uri="{FF2B5EF4-FFF2-40B4-BE49-F238E27FC236}">
                  <a16:creationId xmlns:a16="http://schemas.microsoft.com/office/drawing/2014/main" id="{50C7E138-994D-4DD5-B98E-BA5C12DFE8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99700" y="3802753"/>
              <a:ext cx="336583" cy="896299"/>
              <a:chOff x="1892753" y="4003854"/>
              <a:chExt cx="399929" cy="896299"/>
            </a:xfrm>
          </p:grpSpPr>
          <p:sp>
            <p:nvSpPr>
              <p:cNvPr id="91" name="矩形 90">
                <a:extLst>
                  <a:ext uri="{FF2B5EF4-FFF2-40B4-BE49-F238E27FC236}">
                    <a16:creationId xmlns:a16="http://schemas.microsoft.com/office/drawing/2014/main" id="{68E7C783-6BAC-444A-A595-9A3BF16610DB}"/>
                  </a:ext>
                </a:extLst>
              </p:cNvPr>
              <p:cNvSpPr/>
              <p:nvPr/>
            </p:nvSpPr>
            <p:spPr>
              <a:xfrm>
                <a:off x="1892943" y="4377311"/>
                <a:ext cx="384438" cy="5228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00"/>
                    </a:solidFill>
                    <a:ea typeface="DFKai-SB" panose="03000509000000000000" pitchFamily="65" charset="-120"/>
                  </a:rPr>
                  <a:t>8</a:t>
                </a:r>
                <a:endParaRPr lang="zh-TW" altLang="en-US" sz="2800" dirty="0"/>
              </a:p>
            </p:txBody>
          </p:sp>
          <p:sp>
            <p:nvSpPr>
              <p:cNvPr id="92" name="矩形 91">
                <a:extLst>
                  <a:ext uri="{FF2B5EF4-FFF2-40B4-BE49-F238E27FC236}">
                    <a16:creationId xmlns:a16="http://schemas.microsoft.com/office/drawing/2014/main" id="{C438445C-1B80-44F8-9CFB-B93AB4EFFB23}"/>
                  </a:ext>
                </a:extLst>
              </p:cNvPr>
              <p:cNvSpPr/>
              <p:nvPr/>
            </p:nvSpPr>
            <p:spPr>
              <a:xfrm>
                <a:off x="1892943" y="4003854"/>
                <a:ext cx="384438" cy="5228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00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800" dirty="0"/>
              </a:p>
            </p:txBody>
          </p:sp>
          <p:cxnSp>
            <p:nvCxnSpPr>
              <p:cNvPr id="93" name="直接连接符 17">
                <a:extLst>
                  <a:ext uri="{FF2B5EF4-FFF2-40B4-BE49-F238E27FC236}">
                    <a16:creationId xmlns:a16="http://schemas.microsoft.com/office/drawing/2014/main" id="{7AF0F9CC-DE18-410B-B9F6-41E64B13FDF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07704" y="4437112"/>
                <a:ext cx="384978" cy="0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90" name="矩形 89">
              <a:extLst>
                <a:ext uri="{FF2B5EF4-FFF2-40B4-BE49-F238E27FC236}">
                  <a16:creationId xmlns:a16="http://schemas.microsoft.com/office/drawing/2014/main" id="{331EC5FC-26C6-455F-A03B-3E65B89FA4B4}"/>
                </a:ext>
              </a:extLst>
            </p:cNvPr>
            <p:cNvSpPr/>
            <p:nvPr/>
          </p:nvSpPr>
          <p:spPr>
            <a:xfrm>
              <a:off x="2619776" y="3974385"/>
              <a:ext cx="323545" cy="5228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zh-TW" sz="2800" kern="100" dirty="0">
                  <a:solidFill>
                    <a:srgbClr val="000000"/>
                  </a:solidFill>
                  <a:ea typeface="DFKai-SB" panose="03000509000000000000" pitchFamily="65" charset="-120"/>
                </a:rPr>
                <a:t>1</a:t>
              </a:r>
              <a:endParaRPr lang="zh-TW" altLang="en-US" sz="2800" dirty="0"/>
            </a:p>
          </p:txBody>
        </p:sp>
      </p:grpSp>
      <p:grpSp>
        <p:nvGrpSpPr>
          <p:cNvPr id="94" name="组合 20">
            <a:extLst>
              <a:ext uri="{FF2B5EF4-FFF2-40B4-BE49-F238E27FC236}">
                <a16:creationId xmlns:a16="http://schemas.microsoft.com/office/drawing/2014/main" id="{BF052C12-5098-4B9E-9EE3-E6287313ECDF}"/>
              </a:ext>
            </a:extLst>
          </p:cNvPr>
          <p:cNvGrpSpPr>
            <a:grpSpLocks/>
          </p:cNvGrpSpPr>
          <p:nvPr/>
        </p:nvGrpSpPr>
        <p:grpSpPr bwMode="auto">
          <a:xfrm>
            <a:off x="1439863" y="3179763"/>
            <a:ext cx="801687" cy="925512"/>
            <a:chOff x="2619776" y="3772970"/>
            <a:chExt cx="812361" cy="926082"/>
          </a:xfrm>
        </p:grpSpPr>
        <p:grpSp>
          <p:nvGrpSpPr>
            <p:cNvPr id="95" name="组合 21">
              <a:extLst>
                <a:ext uri="{FF2B5EF4-FFF2-40B4-BE49-F238E27FC236}">
                  <a16:creationId xmlns:a16="http://schemas.microsoft.com/office/drawing/2014/main" id="{F578988F-AC6B-4710-8E71-1403F16C70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39017" y="3772970"/>
              <a:ext cx="593120" cy="926082"/>
              <a:chOff x="1820651" y="3974071"/>
              <a:chExt cx="704748" cy="926082"/>
            </a:xfrm>
          </p:grpSpPr>
          <p:sp>
            <p:nvSpPr>
              <p:cNvPr id="97" name="矩形 96">
                <a:extLst>
                  <a:ext uri="{FF2B5EF4-FFF2-40B4-BE49-F238E27FC236}">
                    <a16:creationId xmlns:a16="http://schemas.microsoft.com/office/drawing/2014/main" id="{D3DF6656-7EE7-472C-B690-EF2821FDC619}"/>
                  </a:ext>
                </a:extLst>
              </p:cNvPr>
              <p:cNvSpPr/>
              <p:nvPr/>
            </p:nvSpPr>
            <p:spPr>
              <a:xfrm>
                <a:off x="1820097" y="4377544"/>
                <a:ext cx="705302" cy="522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00"/>
                    </a:solidFill>
                    <a:ea typeface="DFKai-SB" panose="03000509000000000000" pitchFamily="65" charset="-120"/>
                  </a:rPr>
                  <a:t>40</a:t>
                </a:r>
                <a:endParaRPr lang="zh-TW" altLang="en-US" sz="2800" dirty="0"/>
              </a:p>
            </p:txBody>
          </p:sp>
          <p:sp>
            <p:nvSpPr>
              <p:cNvPr id="98" name="矩形 97">
                <a:extLst>
                  <a:ext uri="{FF2B5EF4-FFF2-40B4-BE49-F238E27FC236}">
                    <a16:creationId xmlns:a16="http://schemas.microsoft.com/office/drawing/2014/main" id="{D4384C46-96A1-42B3-94BB-2FC4C9B4575B}"/>
                  </a:ext>
                </a:extLst>
              </p:cNvPr>
              <p:cNvSpPr/>
              <p:nvPr/>
            </p:nvSpPr>
            <p:spPr>
              <a:xfrm>
                <a:off x="1940514" y="3974071"/>
                <a:ext cx="386101" cy="522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800" kern="100" dirty="0">
                    <a:solidFill>
                      <a:srgbClr val="000000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800" dirty="0"/>
              </a:p>
            </p:txBody>
          </p:sp>
          <p:cxnSp>
            <p:nvCxnSpPr>
              <p:cNvPr id="99" name="直接连接符 25">
                <a:extLst>
                  <a:ext uri="{FF2B5EF4-FFF2-40B4-BE49-F238E27FC236}">
                    <a16:creationId xmlns:a16="http://schemas.microsoft.com/office/drawing/2014/main" id="{9723CE36-1372-4358-A643-4D29924DEFE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07702" y="4437112"/>
                <a:ext cx="520059" cy="0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96" name="矩形 95">
              <a:extLst>
                <a:ext uri="{FF2B5EF4-FFF2-40B4-BE49-F238E27FC236}">
                  <a16:creationId xmlns:a16="http://schemas.microsoft.com/office/drawing/2014/main" id="{91E3092B-CF97-4F8B-90E9-99C0FC513EC3}"/>
                </a:ext>
              </a:extLst>
            </p:cNvPr>
            <p:cNvSpPr/>
            <p:nvPr/>
          </p:nvSpPr>
          <p:spPr>
            <a:xfrm>
              <a:off x="2619776" y="3974706"/>
              <a:ext cx="323335" cy="522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zh-TW" sz="2800" kern="100" dirty="0">
                  <a:solidFill>
                    <a:srgbClr val="000000"/>
                  </a:solidFill>
                  <a:ea typeface="DFKai-SB" panose="03000509000000000000" pitchFamily="65" charset="-120"/>
                </a:rPr>
                <a:t>1</a:t>
              </a:r>
              <a:endParaRPr lang="zh-TW" altLang="en-US" sz="2800" dirty="0"/>
            </a:p>
          </p:txBody>
        </p:sp>
      </p:grpSp>
      <p:grpSp>
        <p:nvGrpSpPr>
          <p:cNvPr id="100" name="组合 27">
            <a:extLst>
              <a:ext uri="{FF2B5EF4-FFF2-40B4-BE49-F238E27FC236}">
                <a16:creationId xmlns:a16="http://schemas.microsoft.com/office/drawing/2014/main" id="{050881AD-69C1-43F3-B437-DFFE5F02C70D}"/>
              </a:ext>
            </a:extLst>
          </p:cNvPr>
          <p:cNvGrpSpPr>
            <a:grpSpLocks/>
          </p:cNvGrpSpPr>
          <p:nvPr/>
        </p:nvGrpSpPr>
        <p:grpSpPr bwMode="auto">
          <a:xfrm>
            <a:off x="1592263" y="4106863"/>
            <a:ext cx="595312" cy="925512"/>
            <a:chOff x="1843584" y="3974071"/>
            <a:chExt cx="715941" cy="926082"/>
          </a:xfrm>
        </p:grpSpPr>
        <p:sp>
          <p:nvSpPr>
            <p:cNvPr id="101" name="矩形 100">
              <a:extLst>
                <a:ext uri="{FF2B5EF4-FFF2-40B4-BE49-F238E27FC236}">
                  <a16:creationId xmlns:a16="http://schemas.microsoft.com/office/drawing/2014/main" id="{D325457B-4628-43CD-84DA-C302446D87A2}"/>
                </a:ext>
              </a:extLst>
            </p:cNvPr>
            <p:cNvSpPr/>
            <p:nvPr/>
          </p:nvSpPr>
          <p:spPr>
            <a:xfrm>
              <a:off x="1843584" y="4377544"/>
              <a:ext cx="704486" cy="52260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zh-TW" sz="2800" kern="100" dirty="0">
                  <a:solidFill>
                    <a:srgbClr val="000000"/>
                  </a:solidFill>
                  <a:ea typeface="DFKai-SB" panose="03000509000000000000" pitchFamily="65" charset="-120"/>
                </a:rPr>
                <a:t>40</a:t>
              </a:r>
              <a:endParaRPr lang="zh-TW" altLang="en-US" sz="2800" dirty="0"/>
            </a:p>
          </p:txBody>
        </p:sp>
        <p:sp>
          <p:nvSpPr>
            <p:cNvPr id="102" name="矩形 101">
              <a:extLst>
                <a:ext uri="{FF2B5EF4-FFF2-40B4-BE49-F238E27FC236}">
                  <a16:creationId xmlns:a16="http://schemas.microsoft.com/office/drawing/2014/main" id="{B2A77CD8-42A0-4616-AF1F-10CB3FBF8BD2}"/>
                </a:ext>
              </a:extLst>
            </p:cNvPr>
            <p:cNvSpPr/>
            <p:nvPr/>
          </p:nvSpPr>
          <p:spPr>
            <a:xfrm>
              <a:off x="1855039" y="3974071"/>
              <a:ext cx="704486" cy="52260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zh-TW" sz="2800" kern="100" dirty="0">
                  <a:solidFill>
                    <a:srgbClr val="000000"/>
                  </a:solidFill>
                  <a:ea typeface="DFKai-SB" panose="03000509000000000000" pitchFamily="65" charset="-120"/>
                </a:rPr>
                <a:t>37</a:t>
              </a:r>
              <a:endParaRPr lang="zh-TW" altLang="en-US" sz="2800" dirty="0"/>
            </a:p>
          </p:txBody>
        </p:sp>
        <p:cxnSp>
          <p:nvCxnSpPr>
            <p:cNvPr id="103" name="直接连接符 31">
              <a:extLst>
                <a:ext uri="{FF2B5EF4-FFF2-40B4-BE49-F238E27FC236}">
                  <a16:creationId xmlns:a16="http://schemas.microsoft.com/office/drawing/2014/main" id="{290A1AAB-02A4-44FB-A531-1378CF26D99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907702" y="4437112"/>
              <a:ext cx="563397" cy="0"/>
            </a:xfrm>
            <a:prstGeom prst="line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04" name="直接连接符 103">
            <a:extLst>
              <a:ext uri="{FF2B5EF4-FFF2-40B4-BE49-F238E27FC236}">
                <a16:creationId xmlns:a16="http://schemas.microsoft.com/office/drawing/2014/main" id="{9F65F7A2-517E-4500-AA3C-79EA9AC79B5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72000" y="1460500"/>
            <a:ext cx="1284288" cy="0"/>
          </a:xfrm>
          <a:prstGeom prst="line">
            <a:avLst/>
          </a:prstGeom>
          <a:noFill/>
          <a:ln w="28575" algn="ctr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05" name="组合 104">
            <a:extLst>
              <a:ext uri="{FF2B5EF4-FFF2-40B4-BE49-F238E27FC236}">
                <a16:creationId xmlns:a16="http://schemas.microsoft.com/office/drawing/2014/main" id="{39583F54-0485-4323-A602-FACB7D1F7D85}"/>
              </a:ext>
            </a:extLst>
          </p:cNvPr>
          <p:cNvGrpSpPr>
            <a:grpSpLocks/>
          </p:cNvGrpSpPr>
          <p:nvPr/>
        </p:nvGrpSpPr>
        <p:grpSpPr bwMode="auto">
          <a:xfrm>
            <a:off x="2670175" y="1525588"/>
            <a:ext cx="2881313" cy="869950"/>
            <a:chOff x="2915816" y="1525050"/>
            <a:chExt cx="2880320" cy="870410"/>
          </a:xfrm>
        </p:grpSpPr>
        <p:sp>
          <p:nvSpPr>
            <p:cNvPr id="106" name="文本框 32">
              <a:extLst>
                <a:ext uri="{FF2B5EF4-FFF2-40B4-BE49-F238E27FC236}">
                  <a16:creationId xmlns:a16="http://schemas.microsoft.com/office/drawing/2014/main" id="{8F08FAA0-DC04-4CD8-B354-E047252F31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5816" y="1698269"/>
              <a:ext cx="2880320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 dirty="0">
                  <a:solidFill>
                    <a:srgbClr val="0000FF"/>
                  </a:solidFill>
                </a:rPr>
                <a:t>1</a:t>
              </a:r>
              <a:r>
                <a:rPr lang="zh-TW" altLang="en-US" sz="2600" dirty="0">
                  <a:solidFill>
                    <a:srgbClr val="0000FF"/>
                  </a:solidFill>
                  <a:latin typeface="標楷體" panose="03000509000000000000" pitchFamily="65" charset="-120"/>
                </a:rPr>
                <a:t>－</a:t>
              </a:r>
              <a:r>
                <a:rPr lang="en-US" altLang="zh-TW" sz="2600" dirty="0">
                  <a:solidFill>
                    <a:srgbClr val="0000FF"/>
                  </a:solidFill>
                  <a:sym typeface="Wingdings" panose="05000000000000000000" pitchFamily="2" charset="2"/>
                </a:rPr>
                <a:t>      </a:t>
              </a:r>
              <a:r>
                <a:rPr lang="zh-TW" altLang="en-US" sz="2600" dirty="0">
                  <a:solidFill>
                    <a:srgbClr val="0000FF"/>
                  </a:solidFill>
                  <a:sym typeface="Wingdings" panose="05000000000000000000" pitchFamily="2" charset="2"/>
                </a:rPr>
                <a:t> </a:t>
              </a:r>
              <a:r>
                <a:rPr lang="en-US" altLang="zh-TW" sz="2600" dirty="0">
                  <a:solidFill>
                    <a:srgbClr val="0000FF"/>
                  </a:solidFill>
                  <a:sym typeface="Wingdings" panose="05000000000000000000" pitchFamily="2" charset="2"/>
                </a:rPr>
                <a:t>=</a:t>
              </a:r>
              <a:r>
                <a:rPr lang="zh-TW" altLang="en-US" sz="2600" dirty="0">
                  <a:solidFill>
                    <a:srgbClr val="0000FF"/>
                  </a:solidFill>
                  <a:sym typeface="Wingdings" panose="05000000000000000000" pitchFamily="2" charset="2"/>
                </a:rPr>
                <a:t> </a:t>
              </a:r>
              <a:endParaRPr lang="zh-TW" altLang="en-US" sz="2600" dirty="0">
                <a:solidFill>
                  <a:srgbClr val="0000FF"/>
                </a:solidFill>
              </a:endParaRPr>
            </a:p>
          </p:txBody>
        </p:sp>
        <p:grpSp>
          <p:nvGrpSpPr>
            <p:cNvPr id="107" name="组合 35">
              <a:extLst>
                <a:ext uri="{FF2B5EF4-FFF2-40B4-BE49-F238E27FC236}">
                  <a16:creationId xmlns:a16="http://schemas.microsoft.com/office/drawing/2014/main" id="{5DA708C6-0058-4BF8-BE31-CA9E3545FE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91880" y="1528217"/>
              <a:ext cx="556563" cy="867243"/>
              <a:chOff x="1826343" y="4036692"/>
              <a:chExt cx="556563" cy="867243"/>
            </a:xfrm>
          </p:grpSpPr>
          <p:sp>
            <p:nvSpPr>
              <p:cNvPr id="112" name="矩形 111">
                <a:extLst>
                  <a:ext uri="{FF2B5EF4-FFF2-40B4-BE49-F238E27FC236}">
                    <a16:creationId xmlns:a16="http://schemas.microsoft.com/office/drawing/2014/main" id="{BC4F4C50-81F6-49AE-A3DA-54E342586525}"/>
                  </a:ext>
                </a:extLst>
              </p:cNvPr>
              <p:cNvSpPr/>
              <p:nvPr/>
            </p:nvSpPr>
            <p:spPr>
              <a:xfrm>
                <a:off x="1826343" y="4411550"/>
                <a:ext cx="557020" cy="4923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10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13" name="矩形 112">
                <a:extLst>
                  <a:ext uri="{FF2B5EF4-FFF2-40B4-BE49-F238E27FC236}">
                    <a16:creationId xmlns:a16="http://schemas.microsoft.com/office/drawing/2014/main" id="{BEB5E780-348E-46D5-AB18-1AF3D8ED3CDD}"/>
                  </a:ext>
                </a:extLst>
              </p:cNvPr>
              <p:cNvSpPr/>
              <p:nvPr/>
            </p:nvSpPr>
            <p:spPr>
              <a:xfrm>
                <a:off x="1926321" y="4036702"/>
                <a:ext cx="369760" cy="4923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9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114" name="直接连接符 38">
                <a:extLst>
                  <a:ext uri="{FF2B5EF4-FFF2-40B4-BE49-F238E27FC236}">
                    <a16:creationId xmlns:a16="http://schemas.microsoft.com/office/drawing/2014/main" id="{7D56B3F1-639E-4B89-A1A5-8E7CC2F57C5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07704" y="4479152"/>
                <a:ext cx="432000" cy="0"/>
              </a:xfrm>
              <a:prstGeom prst="line">
                <a:avLst/>
              </a:prstGeom>
              <a:noFill/>
              <a:ln w="254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08" name="组合 39">
              <a:extLst>
                <a:ext uri="{FF2B5EF4-FFF2-40B4-BE49-F238E27FC236}">
                  <a16:creationId xmlns:a16="http://schemas.microsoft.com/office/drawing/2014/main" id="{86B3298C-8511-4364-8720-FF9778BFB1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57995" y="1525050"/>
              <a:ext cx="556563" cy="858915"/>
              <a:chOff x="1979728" y="4024000"/>
              <a:chExt cx="556563" cy="858915"/>
            </a:xfrm>
          </p:grpSpPr>
          <p:sp>
            <p:nvSpPr>
              <p:cNvPr id="109" name="矩形 108">
                <a:extLst>
                  <a:ext uri="{FF2B5EF4-FFF2-40B4-BE49-F238E27FC236}">
                    <a16:creationId xmlns:a16="http://schemas.microsoft.com/office/drawing/2014/main" id="{DEAA0F54-D039-48FE-A11E-A6918B2FC813}"/>
                  </a:ext>
                </a:extLst>
              </p:cNvPr>
              <p:cNvSpPr/>
              <p:nvPr/>
            </p:nvSpPr>
            <p:spPr>
              <a:xfrm>
                <a:off x="1980067" y="4390906"/>
                <a:ext cx="555433" cy="4923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10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10" name="矩形 109">
                <a:extLst>
                  <a:ext uri="{FF2B5EF4-FFF2-40B4-BE49-F238E27FC236}">
                    <a16:creationId xmlns:a16="http://schemas.microsoft.com/office/drawing/2014/main" id="{BB4601C5-00B8-4559-B16C-A1E38BD14365}"/>
                  </a:ext>
                </a:extLst>
              </p:cNvPr>
              <p:cNvSpPr/>
              <p:nvPr/>
            </p:nvSpPr>
            <p:spPr>
              <a:xfrm>
                <a:off x="2059415" y="4024000"/>
                <a:ext cx="369760" cy="4923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111" name="直接连接符 42">
                <a:extLst>
                  <a:ext uri="{FF2B5EF4-FFF2-40B4-BE49-F238E27FC236}">
                    <a16:creationId xmlns:a16="http://schemas.microsoft.com/office/drawing/2014/main" id="{6FE6CA90-57DB-4918-A0A8-31BEB1A9204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041054" y="4468642"/>
                <a:ext cx="432000" cy="0"/>
              </a:xfrm>
              <a:prstGeom prst="line">
                <a:avLst/>
              </a:prstGeom>
              <a:noFill/>
              <a:ln w="254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115" name="组合 114">
            <a:extLst>
              <a:ext uri="{FF2B5EF4-FFF2-40B4-BE49-F238E27FC236}">
                <a16:creationId xmlns:a16="http://schemas.microsoft.com/office/drawing/2014/main" id="{8548478C-6829-4AB7-A5E7-A626ED161F08}"/>
              </a:ext>
            </a:extLst>
          </p:cNvPr>
          <p:cNvGrpSpPr>
            <a:grpSpLocks/>
          </p:cNvGrpSpPr>
          <p:nvPr/>
        </p:nvGrpSpPr>
        <p:grpSpPr bwMode="auto">
          <a:xfrm>
            <a:off x="2555875" y="2378075"/>
            <a:ext cx="2881313" cy="835025"/>
            <a:chOff x="2843808" y="2276355"/>
            <a:chExt cx="2880320" cy="834068"/>
          </a:xfrm>
        </p:grpSpPr>
        <p:sp>
          <p:nvSpPr>
            <p:cNvPr id="116" name="文本框 45">
              <a:extLst>
                <a:ext uri="{FF2B5EF4-FFF2-40B4-BE49-F238E27FC236}">
                  <a16:creationId xmlns:a16="http://schemas.microsoft.com/office/drawing/2014/main" id="{B320D763-9AC2-4E50-AA82-49CD8B7B6C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3808" y="2436344"/>
              <a:ext cx="2880320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TW" altLang="en-US" sz="2600">
                  <a:solidFill>
                    <a:srgbClr val="0000FF"/>
                  </a:solidFill>
                  <a:latin typeface="標楷體" panose="03000509000000000000" pitchFamily="65" charset="-120"/>
                </a:rPr>
                <a:t>    </a:t>
              </a:r>
              <a:r>
                <a:rPr lang="en-US" altLang="zh-TW" sz="2600">
                  <a:solidFill>
                    <a:srgbClr val="0000FF"/>
                  </a:solidFill>
                  <a:sym typeface="Wingdings" panose="05000000000000000000" pitchFamily="2" charset="2"/>
                </a:rPr>
                <a:t> </a:t>
              </a:r>
              <a:r>
                <a:rPr lang="zh-TW" altLang="en-US" sz="2600">
                  <a:solidFill>
                    <a:srgbClr val="0000FF"/>
                  </a:solidFill>
                  <a:latin typeface="標楷體" panose="03000509000000000000" pitchFamily="65" charset="-120"/>
                </a:rPr>
                <a:t>－</a:t>
              </a:r>
              <a:r>
                <a:rPr lang="en-US" altLang="zh-TW" sz="2600">
                  <a:solidFill>
                    <a:srgbClr val="0000FF"/>
                  </a:solidFill>
                </a:rPr>
                <a:t>1</a:t>
              </a:r>
              <a:r>
                <a:rPr lang="zh-TW" altLang="en-US" sz="2600">
                  <a:solidFill>
                    <a:srgbClr val="0000FF"/>
                  </a:solidFill>
                  <a:sym typeface="Wingdings" panose="05000000000000000000" pitchFamily="2" charset="2"/>
                </a:rPr>
                <a:t> </a:t>
              </a:r>
              <a:r>
                <a:rPr lang="en-US" altLang="zh-TW" sz="2600">
                  <a:solidFill>
                    <a:srgbClr val="0000FF"/>
                  </a:solidFill>
                  <a:sym typeface="Wingdings" panose="05000000000000000000" pitchFamily="2" charset="2"/>
                </a:rPr>
                <a:t>=</a:t>
              </a:r>
              <a:r>
                <a:rPr lang="zh-TW" altLang="en-US" sz="2600">
                  <a:solidFill>
                    <a:srgbClr val="0000FF"/>
                  </a:solidFill>
                  <a:sym typeface="Wingdings" panose="05000000000000000000" pitchFamily="2" charset="2"/>
                </a:rPr>
                <a:t> </a:t>
              </a:r>
              <a:endParaRPr lang="zh-TW" altLang="en-US" sz="2600">
                <a:solidFill>
                  <a:srgbClr val="0000FF"/>
                </a:solidFill>
              </a:endParaRPr>
            </a:p>
          </p:txBody>
        </p:sp>
        <p:grpSp>
          <p:nvGrpSpPr>
            <p:cNvPr id="117" name="组合 54">
              <a:extLst>
                <a:ext uri="{FF2B5EF4-FFF2-40B4-BE49-F238E27FC236}">
                  <a16:creationId xmlns:a16="http://schemas.microsoft.com/office/drawing/2014/main" id="{FCEF5F95-44FE-4FE5-A215-BA5488168D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61242" y="2282713"/>
              <a:ext cx="647473" cy="822950"/>
              <a:chOff x="2619828" y="3824290"/>
              <a:chExt cx="655994" cy="822950"/>
            </a:xfrm>
          </p:grpSpPr>
          <p:grpSp>
            <p:nvGrpSpPr>
              <p:cNvPr id="122" name="组合 55">
                <a:extLst>
                  <a:ext uri="{FF2B5EF4-FFF2-40B4-BE49-F238E27FC236}">
                    <a16:creationId xmlns:a16="http://schemas.microsoft.com/office/drawing/2014/main" id="{D9C702FF-FB01-4DEE-9A89-CC10E82F467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9314" y="3824290"/>
                <a:ext cx="386508" cy="822950"/>
                <a:chOff x="1880416" y="4025391"/>
                <a:chExt cx="459251" cy="822950"/>
              </a:xfrm>
            </p:grpSpPr>
            <p:sp>
              <p:nvSpPr>
                <p:cNvPr id="124" name="矩形 123">
                  <a:extLst>
                    <a:ext uri="{FF2B5EF4-FFF2-40B4-BE49-F238E27FC236}">
                      <a16:creationId xmlns:a16="http://schemas.microsoft.com/office/drawing/2014/main" id="{A396EC71-0F9C-487E-A74E-088212B75C1F}"/>
                    </a:ext>
                  </a:extLst>
                </p:cNvPr>
                <p:cNvSpPr/>
                <p:nvPr/>
              </p:nvSpPr>
              <p:spPr>
                <a:xfrm>
                  <a:off x="1892630" y="4355198"/>
                  <a:ext cx="447043" cy="49314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6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8</a:t>
                  </a:r>
                  <a:endParaRPr lang="zh-TW" altLang="en-US" sz="2600" dirty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25" name="矩形 124">
                  <a:extLst>
                    <a:ext uri="{FF2B5EF4-FFF2-40B4-BE49-F238E27FC236}">
                      <a16:creationId xmlns:a16="http://schemas.microsoft.com/office/drawing/2014/main" id="{758B8F19-0A03-4E3F-A5E9-01DBF7BA7AEF}"/>
                    </a:ext>
                  </a:extLst>
                </p:cNvPr>
                <p:cNvSpPr/>
                <p:nvPr/>
              </p:nvSpPr>
              <p:spPr>
                <a:xfrm>
                  <a:off x="1881167" y="4025376"/>
                  <a:ext cx="447043" cy="49314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6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1</a:t>
                  </a:r>
                  <a:endParaRPr lang="zh-TW" altLang="en-US" sz="2600" dirty="0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126" name="直接连接符 59">
                  <a:extLst>
                    <a:ext uri="{FF2B5EF4-FFF2-40B4-BE49-F238E27FC236}">
                      <a16:creationId xmlns:a16="http://schemas.microsoft.com/office/drawing/2014/main" id="{4CD3547A-75BB-4447-AD02-5F340A872994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907704" y="4437112"/>
                  <a:ext cx="384978" cy="0"/>
                </a:xfrm>
                <a:prstGeom prst="line">
                  <a:avLst/>
                </a:prstGeom>
                <a:noFill/>
                <a:ln w="25400" algn="ctr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123" name="矩形 122">
                <a:extLst>
                  <a:ext uri="{FF2B5EF4-FFF2-40B4-BE49-F238E27FC236}">
                    <a16:creationId xmlns:a16="http://schemas.microsoft.com/office/drawing/2014/main" id="{9C1A5909-7A8E-4B5E-924A-2A6953FD0D35}"/>
                  </a:ext>
                </a:extLst>
              </p:cNvPr>
              <p:cNvSpPr/>
              <p:nvPr/>
            </p:nvSpPr>
            <p:spPr>
              <a:xfrm>
                <a:off x="2619829" y="3974915"/>
                <a:ext cx="376234" cy="4915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118" name="组合 61">
              <a:extLst>
                <a:ext uri="{FF2B5EF4-FFF2-40B4-BE49-F238E27FC236}">
                  <a16:creationId xmlns:a16="http://schemas.microsoft.com/office/drawing/2014/main" id="{13FF2AAA-FED6-4E91-9063-4CBDA07698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12741" y="2276355"/>
              <a:ext cx="390910" cy="834068"/>
              <a:chOff x="2025314" y="4025783"/>
              <a:chExt cx="470592" cy="834068"/>
            </a:xfrm>
          </p:grpSpPr>
          <p:sp>
            <p:nvSpPr>
              <p:cNvPr id="119" name="矩形 118">
                <a:extLst>
                  <a:ext uri="{FF2B5EF4-FFF2-40B4-BE49-F238E27FC236}">
                    <a16:creationId xmlns:a16="http://schemas.microsoft.com/office/drawing/2014/main" id="{9FD49D5D-AF70-473D-B656-55C1AF680D64}"/>
                  </a:ext>
                </a:extLst>
              </p:cNvPr>
              <p:cNvSpPr/>
              <p:nvPr/>
            </p:nvSpPr>
            <p:spPr>
              <a:xfrm>
                <a:off x="2050775" y="4368290"/>
                <a:ext cx="445131" cy="4915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8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20" name="矩形 119">
                <a:extLst>
                  <a:ext uri="{FF2B5EF4-FFF2-40B4-BE49-F238E27FC236}">
                    <a16:creationId xmlns:a16="http://schemas.microsoft.com/office/drawing/2014/main" id="{2C512A7B-925D-4B5C-9DE3-10AF0062AEF6}"/>
                  </a:ext>
                </a:extLst>
              </p:cNvPr>
              <p:cNvSpPr/>
              <p:nvPr/>
            </p:nvSpPr>
            <p:spPr>
              <a:xfrm>
                <a:off x="2025940" y="4025783"/>
                <a:ext cx="445130" cy="4915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121" name="直接连接符 65">
                <a:extLst>
                  <a:ext uri="{FF2B5EF4-FFF2-40B4-BE49-F238E27FC236}">
                    <a16:creationId xmlns:a16="http://schemas.microsoft.com/office/drawing/2014/main" id="{AD46569E-39D6-4D25-9696-9A2CB39B48C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065176" y="4437112"/>
                <a:ext cx="384978" cy="0"/>
              </a:xfrm>
              <a:prstGeom prst="line">
                <a:avLst/>
              </a:prstGeom>
              <a:noFill/>
              <a:ln w="254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127" name="组合 126">
            <a:extLst>
              <a:ext uri="{FF2B5EF4-FFF2-40B4-BE49-F238E27FC236}">
                <a16:creationId xmlns:a16="http://schemas.microsoft.com/office/drawing/2014/main" id="{DD19F3B8-C5B5-4E38-B036-48E76E56D1B8}"/>
              </a:ext>
            </a:extLst>
          </p:cNvPr>
          <p:cNvGrpSpPr>
            <a:grpSpLocks/>
          </p:cNvGrpSpPr>
          <p:nvPr/>
        </p:nvGrpSpPr>
        <p:grpSpPr bwMode="auto">
          <a:xfrm>
            <a:off x="2576513" y="3206750"/>
            <a:ext cx="2881312" cy="869950"/>
            <a:chOff x="2864462" y="2987640"/>
            <a:chExt cx="2880320" cy="870300"/>
          </a:xfrm>
        </p:grpSpPr>
        <p:sp>
          <p:nvSpPr>
            <p:cNvPr id="128" name="文本框 68">
              <a:extLst>
                <a:ext uri="{FF2B5EF4-FFF2-40B4-BE49-F238E27FC236}">
                  <a16:creationId xmlns:a16="http://schemas.microsoft.com/office/drawing/2014/main" id="{A803839F-FEF9-4FDC-92BE-3A5B2ECABA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4462" y="3166748"/>
              <a:ext cx="2880320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zh-TW" altLang="en-US" sz="2600" dirty="0">
                  <a:solidFill>
                    <a:srgbClr val="0000FF"/>
                  </a:solidFill>
                  <a:latin typeface="標楷體" panose="03000509000000000000" pitchFamily="65" charset="-120"/>
                </a:rPr>
                <a:t>     －</a:t>
              </a:r>
              <a:r>
                <a:rPr lang="en-US" altLang="zh-TW" sz="2600" dirty="0">
                  <a:solidFill>
                    <a:srgbClr val="0000FF"/>
                  </a:solidFill>
                </a:rPr>
                <a:t>1</a:t>
              </a:r>
              <a:r>
                <a:rPr lang="zh-TW" altLang="en-US" sz="2600" dirty="0">
                  <a:solidFill>
                    <a:srgbClr val="0000FF"/>
                  </a:solidFill>
                  <a:sym typeface="Wingdings" panose="05000000000000000000" pitchFamily="2" charset="2"/>
                </a:rPr>
                <a:t> </a:t>
              </a:r>
              <a:r>
                <a:rPr lang="en-US" altLang="zh-TW" sz="2600" dirty="0">
                  <a:solidFill>
                    <a:srgbClr val="0000FF"/>
                  </a:solidFill>
                  <a:sym typeface="Wingdings" panose="05000000000000000000" pitchFamily="2" charset="2"/>
                </a:rPr>
                <a:t>=</a:t>
              </a:r>
              <a:r>
                <a:rPr lang="zh-TW" altLang="en-US" sz="2600" dirty="0">
                  <a:solidFill>
                    <a:srgbClr val="0000FF"/>
                  </a:solidFill>
                  <a:sym typeface="Wingdings" panose="05000000000000000000" pitchFamily="2" charset="2"/>
                </a:rPr>
                <a:t> </a:t>
              </a:r>
              <a:endParaRPr lang="zh-TW" altLang="en-US" sz="2600" dirty="0">
                <a:solidFill>
                  <a:srgbClr val="0000FF"/>
                </a:solidFill>
              </a:endParaRPr>
            </a:p>
          </p:txBody>
        </p:sp>
        <p:grpSp>
          <p:nvGrpSpPr>
            <p:cNvPr id="129" name="组合 69">
              <a:extLst>
                <a:ext uri="{FF2B5EF4-FFF2-40B4-BE49-F238E27FC236}">
                  <a16:creationId xmlns:a16="http://schemas.microsoft.com/office/drawing/2014/main" id="{19E370C2-E856-4022-8FDD-35F63924AE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81842" y="2987640"/>
              <a:ext cx="794746" cy="869462"/>
              <a:chOff x="2619776" y="3798813"/>
              <a:chExt cx="805206" cy="869462"/>
            </a:xfrm>
          </p:grpSpPr>
          <p:grpSp>
            <p:nvGrpSpPr>
              <p:cNvPr id="134" name="组合 74">
                <a:extLst>
                  <a:ext uri="{FF2B5EF4-FFF2-40B4-BE49-F238E27FC236}">
                    <a16:creationId xmlns:a16="http://schemas.microsoft.com/office/drawing/2014/main" id="{EBB3D195-436C-4D37-B071-92E0F3818EA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61095" y="3798813"/>
                <a:ext cx="563887" cy="869462"/>
                <a:chOff x="1846885" y="3999914"/>
                <a:chExt cx="670013" cy="869462"/>
              </a:xfrm>
            </p:grpSpPr>
            <p:sp>
              <p:nvSpPr>
                <p:cNvPr id="136" name="矩形 135">
                  <a:extLst>
                    <a:ext uri="{FF2B5EF4-FFF2-40B4-BE49-F238E27FC236}">
                      <a16:creationId xmlns:a16="http://schemas.microsoft.com/office/drawing/2014/main" id="{B64E21AF-2001-474E-ABED-05C391B9A832}"/>
                    </a:ext>
                  </a:extLst>
                </p:cNvPr>
                <p:cNvSpPr/>
                <p:nvPr/>
              </p:nvSpPr>
              <p:spPr>
                <a:xfrm>
                  <a:off x="1846782" y="4376304"/>
                  <a:ext cx="670564" cy="49232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6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40</a:t>
                  </a:r>
                  <a:endParaRPr lang="zh-TW" altLang="en-US" sz="2600" dirty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37" name="矩形 136">
                  <a:extLst>
                    <a:ext uri="{FF2B5EF4-FFF2-40B4-BE49-F238E27FC236}">
                      <a16:creationId xmlns:a16="http://schemas.microsoft.com/office/drawing/2014/main" id="{28285DEF-E1E7-45C5-BC9A-FEC5F7A823F5}"/>
                    </a:ext>
                  </a:extLst>
                </p:cNvPr>
                <p:cNvSpPr/>
                <p:nvPr/>
              </p:nvSpPr>
              <p:spPr>
                <a:xfrm>
                  <a:off x="1927020" y="3999914"/>
                  <a:ext cx="447043" cy="49232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altLang="zh-TW" sz="2600" kern="100" dirty="0">
                      <a:solidFill>
                        <a:srgbClr val="0000FF"/>
                      </a:solidFill>
                      <a:ea typeface="DFKai-SB" panose="03000509000000000000" pitchFamily="65" charset="-120"/>
                    </a:rPr>
                    <a:t>1</a:t>
                  </a:r>
                  <a:endParaRPr lang="zh-TW" altLang="en-US" sz="2600" dirty="0">
                    <a:solidFill>
                      <a:srgbClr val="0000FF"/>
                    </a:solidFill>
                  </a:endParaRPr>
                </a:p>
              </p:txBody>
            </p:sp>
            <p:cxnSp>
              <p:nvCxnSpPr>
                <p:cNvPr id="138" name="直接连接符 78">
                  <a:extLst>
                    <a:ext uri="{FF2B5EF4-FFF2-40B4-BE49-F238E27FC236}">
                      <a16:creationId xmlns:a16="http://schemas.microsoft.com/office/drawing/2014/main" id="{7BD4C1E0-DE2D-4564-BC96-09D4F983F8BD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907702" y="4437112"/>
                  <a:ext cx="520060" cy="0"/>
                </a:xfrm>
                <a:prstGeom prst="line">
                  <a:avLst/>
                </a:prstGeom>
                <a:noFill/>
                <a:ln w="25400" algn="ctr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135" name="矩形 134">
                <a:extLst>
                  <a:ext uri="{FF2B5EF4-FFF2-40B4-BE49-F238E27FC236}">
                    <a16:creationId xmlns:a16="http://schemas.microsoft.com/office/drawing/2014/main" id="{36AE7722-FF9F-43D0-9D2A-CE20FA077280}"/>
                  </a:ext>
                </a:extLst>
              </p:cNvPr>
              <p:cNvSpPr/>
              <p:nvPr/>
            </p:nvSpPr>
            <p:spPr>
              <a:xfrm>
                <a:off x="2619832" y="3973508"/>
                <a:ext cx="376234" cy="4923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130" name="组合 70">
              <a:extLst>
                <a:ext uri="{FF2B5EF4-FFF2-40B4-BE49-F238E27FC236}">
                  <a16:creationId xmlns:a16="http://schemas.microsoft.com/office/drawing/2014/main" id="{EB2C9C61-195F-48ED-844B-920FE3EC6B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63509" y="2988478"/>
              <a:ext cx="556563" cy="869462"/>
              <a:chOff x="1968515" y="3999914"/>
              <a:chExt cx="670013" cy="869462"/>
            </a:xfrm>
          </p:grpSpPr>
          <p:sp>
            <p:nvSpPr>
              <p:cNvPr id="131" name="矩形 130">
                <a:extLst>
                  <a:ext uri="{FF2B5EF4-FFF2-40B4-BE49-F238E27FC236}">
                    <a16:creationId xmlns:a16="http://schemas.microsoft.com/office/drawing/2014/main" id="{DC866AA0-0CDC-4CA9-9EF6-EE8EC52A43E9}"/>
                  </a:ext>
                </a:extLst>
              </p:cNvPr>
              <p:cNvSpPr/>
              <p:nvPr/>
            </p:nvSpPr>
            <p:spPr>
              <a:xfrm>
                <a:off x="1969187" y="4377053"/>
                <a:ext cx="668653" cy="4923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40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32" name="矩形 131">
                <a:extLst>
                  <a:ext uri="{FF2B5EF4-FFF2-40B4-BE49-F238E27FC236}">
                    <a16:creationId xmlns:a16="http://schemas.microsoft.com/office/drawing/2014/main" id="{42CD09C6-A1BF-4B3A-8006-7A30304057B3}"/>
                  </a:ext>
                </a:extLst>
              </p:cNvPr>
              <p:cNvSpPr/>
              <p:nvPr/>
            </p:nvSpPr>
            <p:spPr>
              <a:xfrm>
                <a:off x="2078081" y="4000664"/>
                <a:ext cx="445133" cy="4923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1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133" name="直接连接符 73">
                <a:extLst>
                  <a:ext uri="{FF2B5EF4-FFF2-40B4-BE49-F238E27FC236}">
                    <a16:creationId xmlns:a16="http://schemas.microsoft.com/office/drawing/2014/main" id="{ADA097FF-1B73-4E90-B237-2DAE51D9226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029332" y="4437112"/>
                <a:ext cx="520059" cy="0"/>
              </a:xfrm>
              <a:prstGeom prst="line">
                <a:avLst/>
              </a:prstGeom>
              <a:noFill/>
              <a:ln w="25400" algn="ctr">
                <a:solidFill>
                  <a:srgbClr val="00339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139" name="组合 138">
            <a:extLst>
              <a:ext uri="{FF2B5EF4-FFF2-40B4-BE49-F238E27FC236}">
                <a16:creationId xmlns:a16="http://schemas.microsoft.com/office/drawing/2014/main" id="{9618E75F-46D4-4636-8B3B-6512634140EE}"/>
              </a:ext>
            </a:extLst>
          </p:cNvPr>
          <p:cNvGrpSpPr>
            <a:grpSpLocks/>
          </p:cNvGrpSpPr>
          <p:nvPr/>
        </p:nvGrpSpPr>
        <p:grpSpPr bwMode="auto">
          <a:xfrm>
            <a:off x="2693988" y="4122738"/>
            <a:ext cx="2881312" cy="890587"/>
            <a:chOff x="2981842" y="3760717"/>
            <a:chExt cx="2880320" cy="890445"/>
          </a:xfrm>
        </p:grpSpPr>
        <p:sp>
          <p:nvSpPr>
            <p:cNvPr id="140" name="文本框 94">
              <a:extLst>
                <a:ext uri="{FF2B5EF4-FFF2-40B4-BE49-F238E27FC236}">
                  <a16:creationId xmlns:a16="http://schemas.microsoft.com/office/drawing/2014/main" id="{9ECA50CA-BFD9-4A12-BB89-7FB73407EB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81842" y="3947401"/>
              <a:ext cx="2880320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600">
                  <a:solidFill>
                    <a:srgbClr val="0000FF"/>
                  </a:solidFill>
                </a:rPr>
                <a:t>1</a:t>
              </a:r>
              <a:r>
                <a:rPr lang="zh-TW" altLang="en-US" sz="2600">
                  <a:solidFill>
                    <a:srgbClr val="0000FF"/>
                  </a:solidFill>
                  <a:latin typeface="標楷體" panose="03000509000000000000" pitchFamily="65" charset="-120"/>
                </a:rPr>
                <a:t>－</a:t>
              </a:r>
              <a:r>
                <a:rPr lang="en-US" altLang="zh-TW" sz="2600">
                  <a:solidFill>
                    <a:srgbClr val="0000FF"/>
                  </a:solidFill>
                  <a:sym typeface="Wingdings" panose="05000000000000000000" pitchFamily="2" charset="2"/>
                </a:rPr>
                <a:t>      </a:t>
              </a:r>
              <a:r>
                <a:rPr lang="zh-TW" altLang="en-US" sz="2600">
                  <a:solidFill>
                    <a:srgbClr val="0000FF"/>
                  </a:solidFill>
                  <a:sym typeface="Wingdings" panose="05000000000000000000" pitchFamily="2" charset="2"/>
                </a:rPr>
                <a:t> </a:t>
              </a:r>
              <a:r>
                <a:rPr lang="en-US" altLang="zh-TW" sz="2600">
                  <a:solidFill>
                    <a:srgbClr val="0000FF"/>
                  </a:solidFill>
                  <a:sym typeface="Wingdings" panose="05000000000000000000" pitchFamily="2" charset="2"/>
                </a:rPr>
                <a:t>=</a:t>
              </a:r>
              <a:r>
                <a:rPr lang="zh-TW" altLang="en-US" sz="2600">
                  <a:solidFill>
                    <a:srgbClr val="0000FF"/>
                  </a:solidFill>
                  <a:sym typeface="Wingdings" panose="05000000000000000000" pitchFamily="2" charset="2"/>
                </a:rPr>
                <a:t> </a:t>
              </a:r>
              <a:endParaRPr lang="zh-TW" altLang="en-US" sz="2600">
                <a:solidFill>
                  <a:srgbClr val="0000FF"/>
                </a:solidFill>
              </a:endParaRPr>
            </a:p>
          </p:txBody>
        </p:sp>
        <p:grpSp>
          <p:nvGrpSpPr>
            <p:cNvPr id="141" name="组合 95">
              <a:extLst>
                <a:ext uri="{FF2B5EF4-FFF2-40B4-BE49-F238E27FC236}">
                  <a16:creationId xmlns:a16="http://schemas.microsoft.com/office/drawing/2014/main" id="{3324BCC5-4C4F-4F86-A3D9-226A7AAC54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3413" y="3766046"/>
              <a:ext cx="560106" cy="885116"/>
              <a:chOff x="1841850" y="3996814"/>
              <a:chExt cx="560106" cy="885116"/>
            </a:xfrm>
          </p:grpSpPr>
          <p:sp>
            <p:nvSpPr>
              <p:cNvPr id="146" name="矩形 145">
                <a:extLst>
                  <a:ext uri="{FF2B5EF4-FFF2-40B4-BE49-F238E27FC236}">
                    <a16:creationId xmlns:a16="http://schemas.microsoft.com/office/drawing/2014/main" id="{929B475E-C7C8-428F-A31A-4A108B7F3AAF}"/>
                  </a:ext>
                </a:extLst>
              </p:cNvPr>
              <p:cNvSpPr/>
              <p:nvPr/>
            </p:nvSpPr>
            <p:spPr>
              <a:xfrm>
                <a:off x="1845386" y="4389883"/>
                <a:ext cx="557021" cy="4920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40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47" name="矩形 146">
                <a:extLst>
                  <a:ext uri="{FF2B5EF4-FFF2-40B4-BE49-F238E27FC236}">
                    <a16:creationId xmlns:a16="http://schemas.microsoft.com/office/drawing/2014/main" id="{FE9E6B72-CCED-44E3-B91D-422CEAC190C0}"/>
                  </a:ext>
                </a:extLst>
              </p:cNvPr>
              <p:cNvSpPr/>
              <p:nvPr/>
            </p:nvSpPr>
            <p:spPr>
              <a:xfrm>
                <a:off x="1842212" y="3996246"/>
                <a:ext cx="557021" cy="4920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37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148" name="直接连接符 102">
                <a:extLst>
                  <a:ext uri="{FF2B5EF4-FFF2-40B4-BE49-F238E27FC236}">
                    <a16:creationId xmlns:a16="http://schemas.microsoft.com/office/drawing/2014/main" id="{61CB72A6-E116-40AE-8445-5FFF48CC2F8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07704" y="4437112"/>
                <a:ext cx="432000" cy="0"/>
              </a:xfrm>
              <a:prstGeom prst="line">
                <a:avLst/>
              </a:prstGeom>
              <a:noFill/>
              <a:ln w="254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42" name="组合 96">
              <a:extLst>
                <a:ext uri="{FF2B5EF4-FFF2-40B4-BE49-F238E27FC236}">
                  <a16:creationId xmlns:a16="http://schemas.microsoft.com/office/drawing/2014/main" id="{7A3C497F-7418-4390-B4FF-71B640886D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9493" y="3760717"/>
              <a:ext cx="556563" cy="871395"/>
              <a:chOff x="1987890" y="4001010"/>
              <a:chExt cx="556563" cy="871395"/>
            </a:xfrm>
          </p:grpSpPr>
          <p:sp>
            <p:nvSpPr>
              <p:cNvPr id="143" name="矩形 142">
                <a:extLst>
                  <a:ext uri="{FF2B5EF4-FFF2-40B4-BE49-F238E27FC236}">
                    <a16:creationId xmlns:a16="http://schemas.microsoft.com/office/drawing/2014/main" id="{224B56AB-E268-4A58-A09C-84E23D8510FE}"/>
                  </a:ext>
                </a:extLst>
              </p:cNvPr>
              <p:cNvSpPr/>
              <p:nvPr/>
            </p:nvSpPr>
            <p:spPr>
              <a:xfrm>
                <a:off x="1987996" y="4380361"/>
                <a:ext cx="557021" cy="4920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40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44" name="矩形 143">
                <a:extLst>
                  <a:ext uri="{FF2B5EF4-FFF2-40B4-BE49-F238E27FC236}">
                    <a16:creationId xmlns:a16="http://schemas.microsoft.com/office/drawing/2014/main" id="{42504764-D760-414F-9137-2221A7CD2155}"/>
                  </a:ext>
                </a:extLst>
              </p:cNvPr>
              <p:cNvSpPr/>
              <p:nvPr/>
            </p:nvSpPr>
            <p:spPr>
              <a:xfrm>
                <a:off x="2087974" y="4001010"/>
                <a:ext cx="371347" cy="4920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zh-TW" sz="2600" kern="100" dirty="0">
                    <a:solidFill>
                      <a:srgbClr val="0000FF"/>
                    </a:solidFill>
                    <a:ea typeface="DFKai-SB" panose="03000509000000000000" pitchFamily="65" charset="-120"/>
                  </a:rPr>
                  <a:t>3</a:t>
                </a:r>
                <a:endParaRPr lang="zh-TW" altLang="en-US" sz="2600" dirty="0">
                  <a:solidFill>
                    <a:srgbClr val="0000FF"/>
                  </a:solidFill>
                </a:endParaRPr>
              </a:p>
            </p:txBody>
          </p:sp>
          <p:cxnSp>
            <p:nvCxnSpPr>
              <p:cNvPr id="145" name="直接连接符 99">
                <a:extLst>
                  <a:ext uri="{FF2B5EF4-FFF2-40B4-BE49-F238E27FC236}">
                    <a16:creationId xmlns:a16="http://schemas.microsoft.com/office/drawing/2014/main" id="{28B61B14-E68A-4CB5-9B79-199755AC2AD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050201" y="4437112"/>
                <a:ext cx="432000" cy="0"/>
              </a:xfrm>
              <a:prstGeom prst="line">
                <a:avLst/>
              </a:prstGeom>
              <a:noFill/>
              <a:ln w="2540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1099983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9" grpId="1" animBg="1"/>
      <p:bldP spid="55" grpId="0" animBg="1"/>
      <p:bldP spid="55" grpId="1" animBg="1"/>
      <p:bldP spid="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3DD0463F-8620-4EF1-89A7-C3A1061D5B59}"/>
              </a:ext>
            </a:extLst>
          </p:cNvPr>
          <p:cNvSpPr/>
          <p:nvPr/>
        </p:nvSpPr>
        <p:spPr>
          <a:xfrm>
            <a:off x="423863" y="981075"/>
            <a:ext cx="8042275" cy="23796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4500" indent="-444500" eaLnBrk="1" hangingPunct="1">
              <a:spcAft>
                <a:spcPts val="1200"/>
              </a:spcAft>
              <a:tabLst>
                <a:tab pos="355600" algn="l"/>
              </a:tabLst>
              <a:defRPr/>
            </a:pPr>
            <a:r>
              <a:rPr lang="en-US" altLang="zh-TW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b="1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7. </a:t>
            </a:r>
            <a:r>
              <a:rPr lang="zh-TW" altLang="en-US" sz="2800" dirty="0">
                <a:solidFill>
                  <a:schemeClr val="tx1"/>
                </a:solidFill>
              </a:rPr>
              <a:t>若把      化為百分數，該百分數會介乎</a:t>
            </a:r>
            <a:r>
              <a:rPr lang="en-US" altLang="zh-TW" sz="2800" dirty="0">
                <a:solidFill>
                  <a:schemeClr val="tx1"/>
                </a:solidFill>
              </a:rPr>
              <a:t>30%</a:t>
            </a:r>
            <a:r>
              <a:rPr lang="zh-TW" altLang="en-US" sz="2800" dirty="0">
                <a:solidFill>
                  <a:schemeClr val="tx1"/>
                </a:solidFill>
              </a:rPr>
              <a:t>和</a:t>
            </a:r>
            <a:endParaRPr lang="en-US" altLang="zh-TW" sz="2800" dirty="0">
              <a:solidFill>
                <a:schemeClr val="tx1"/>
              </a:solidFill>
            </a:endParaRPr>
          </a:p>
          <a:p>
            <a:pPr marL="444500" indent="-444500" eaLnBrk="1" hangingPunct="1">
              <a:spcAft>
                <a:spcPts val="1800"/>
              </a:spcAft>
              <a:tabLst>
                <a:tab pos="355600" algn="l"/>
              </a:tabLst>
              <a:defRPr/>
            </a:pPr>
            <a:r>
              <a:rPr lang="zh-TW" altLang="en-US" sz="2800" dirty="0">
                <a:solidFill>
                  <a:schemeClr val="tx1"/>
                </a:solidFill>
              </a:rPr>
              <a:t>     </a:t>
            </a:r>
            <a:r>
              <a:rPr lang="en-US" altLang="zh-TW" sz="2800" dirty="0">
                <a:solidFill>
                  <a:schemeClr val="tx1"/>
                </a:solidFill>
              </a:rPr>
              <a:t>40%</a:t>
            </a:r>
            <a:r>
              <a:rPr lang="zh-TW" altLang="en-US" sz="2800" dirty="0">
                <a:solidFill>
                  <a:schemeClr val="tx1"/>
                </a:solidFill>
              </a:rPr>
              <a:t>之間。下列哪一個數可能是</a:t>
            </a:r>
            <a:r>
              <a:rPr lang="en-US" altLang="zh-TW" sz="2800" i="1" dirty="0">
                <a:solidFill>
                  <a:schemeClr val="tx1"/>
                </a:solidFill>
              </a:rPr>
              <a:t>e</a:t>
            </a:r>
            <a:r>
              <a:rPr lang="zh-TW" altLang="en-US" sz="2800" dirty="0">
                <a:solidFill>
                  <a:schemeClr val="tx1"/>
                </a:solidFill>
              </a:rPr>
              <a:t>的值</a:t>
            </a:r>
            <a:r>
              <a:rPr lang="zh-TW" altLang="zh-CN" sz="2800" dirty="0">
                <a:solidFill>
                  <a:schemeClr val="tx1"/>
                </a:solidFill>
              </a:rPr>
              <a:t>？</a:t>
            </a:r>
            <a:r>
              <a:rPr lang="en-US" altLang="zh-CN" sz="2800" kern="100" dirty="0">
                <a:solidFill>
                  <a:srgbClr val="000000"/>
                </a:solidFill>
                <a:latin typeface="+mj-lt"/>
                <a:ea typeface="DFKai-SB" panose="03000509000000000000" pitchFamily="65" charset="-120"/>
              </a:rPr>
              <a:t>    </a:t>
            </a:r>
          </a:p>
          <a:p>
            <a:pPr marL="533400" eaLnBrk="1" hangingPunct="1">
              <a:spcAft>
                <a:spcPts val="800"/>
              </a:spcAft>
              <a:tabLst>
                <a:tab pos="355600" algn="l"/>
              </a:tabLst>
              <a:defRPr/>
            </a:pPr>
            <a:r>
              <a:rPr lang="en-US" altLang="zh-CN" sz="2800" dirty="0">
                <a:solidFill>
                  <a:schemeClr val="tx1"/>
                </a:solidFill>
              </a:rPr>
              <a:t>A. 3			B. 5     </a:t>
            </a:r>
          </a:p>
          <a:p>
            <a:pPr marL="533400">
              <a:spcAft>
                <a:spcPts val="800"/>
              </a:spcAft>
              <a:defRPr/>
            </a:pPr>
            <a:r>
              <a:rPr lang="en-US" altLang="zh-CN" sz="2800" dirty="0">
                <a:solidFill>
                  <a:schemeClr val="tx1"/>
                </a:solidFill>
              </a:rPr>
              <a:t>C. 7			D. 9</a:t>
            </a:r>
            <a:endParaRPr lang="zh-CN" altLang="zh-CN" sz="2800" dirty="0">
              <a:solidFill>
                <a:schemeClr val="tx1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A7FE5E33-0E52-41F4-9E62-7BE141460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2325" y="4991100"/>
            <a:ext cx="1131888" cy="522288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pic>
        <p:nvPicPr>
          <p:cNvPr id="11268" name="图片 24">
            <a:extLst>
              <a:ext uri="{FF2B5EF4-FFF2-40B4-BE49-F238E27FC236}">
                <a16:creationId xmlns:a16="http://schemas.microsoft.com/office/drawing/2014/main" id="{6AF517E8-11F3-4BD9-BFA6-BCAC4194F8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8225" y="2608263"/>
            <a:ext cx="7223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文本框 4">
            <a:extLst>
              <a:ext uri="{FF2B5EF4-FFF2-40B4-BE49-F238E27FC236}">
                <a16:creationId xmlns:a16="http://schemas.microsoft.com/office/drawing/2014/main" id="{0626BD10-BAF3-477E-A48F-318A507BD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2950" y="292100"/>
            <a:ext cx="1704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>
                <a:solidFill>
                  <a:srgbClr val="00B050"/>
                </a:solidFill>
              </a:rPr>
              <a:t>2017</a:t>
            </a:r>
            <a:r>
              <a:rPr lang="zh-TW" altLang="en-US">
                <a:solidFill>
                  <a:srgbClr val="00B050"/>
                </a:solidFill>
              </a:rPr>
              <a:t>年題型</a:t>
            </a:r>
            <a:endParaRPr lang="zh-CN" altLang="en-US">
              <a:solidFill>
                <a:srgbClr val="00B05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881936F-7CEF-4C0A-8832-1DBF21CC65F6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7532688" y="2720975"/>
            <a:ext cx="431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CN" sz="2800">
                <a:solidFill>
                  <a:srgbClr val="FF0000"/>
                </a:solidFill>
              </a:rPr>
              <a:t>B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40274CB1-EE62-4CE4-A754-BC07AE70E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413" y="3652838"/>
            <a:ext cx="30972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>
                <a:solidFill>
                  <a:srgbClr val="7030A0"/>
                </a:solidFill>
              </a:rPr>
              <a:t>可用</a:t>
            </a:r>
            <a:r>
              <a:rPr lang="zh-TW" altLang="en-US" sz="2800" b="1">
                <a:solidFill>
                  <a:srgbClr val="7030A0"/>
                </a:solidFill>
              </a:rPr>
              <a:t>代入法</a:t>
            </a:r>
            <a:r>
              <a:rPr lang="zh-TW" altLang="en-US" sz="2800">
                <a:solidFill>
                  <a:srgbClr val="7030A0"/>
                </a:solidFill>
              </a:rPr>
              <a:t>解題</a:t>
            </a:r>
            <a:r>
              <a:rPr lang="zh-TW" altLang="en-US" sz="2800">
                <a:solidFill>
                  <a:srgbClr val="7030A0"/>
                </a:solidFill>
                <a:latin typeface="標楷體" panose="03000509000000000000" pitchFamily="65" charset="-120"/>
              </a:rPr>
              <a:t>。</a:t>
            </a:r>
            <a:endParaRPr lang="zh-CN" altLang="en-US" sz="2800">
              <a:solidFill>
                <a:srgbClr val="7030A0"/>
              </a:solidFill>
            </a:endParaRPr>
          </a:p>
        </p:txBody>
      </p:sp>
      <p:sp>
        <p:nvSpPr>
          <p:cNvPr id="15" name="任意多边形 14">
            <a:extLst>
              <a:ext uri="{FF2B5EF4-FFF2-40B4-BE49-F238E27FC236}">
                <a16:creationId xmlns:a16="http://schemas.microsoft.com/office/drawing/2014/main" id="{3FC4873F-5861-4CBA-816F-BB5A9138A8E6}"/>
              </a:ext>
            </a:extLst>
          </p:cNvPr>
          <p:cNvSpPr>
            <a:spLocks/>
          </p:cNvSpPr>
          <p:nvPr/>
        </p:nvSpPr>
        <p:spPr bwMode="auto">
          <a:xfrm>
            <a:off x="6227763" y="1457325"/>
            <a:ext cx="1730375" cy="242888"/>
          </a:xfrm>
          <a:custGeom>
            <a:avLst/>
            <a:gdLst>
              <a:gd name="T0" fmla="*/ 2147483646 w 787400"/>
              <a:gd name="T1" fmla="*/ 0 h 243482"/>
              <a:gd name="T2" fmla="*/ 0 w 787400"/>
              <a:gd name="T3" fmla="*/ 0 h 243482"/>
              <a:gd name="T4" fmla="*/ 2147483646 w 787400"/>
              <a:gd name="T5" fmla="*/ 0 h 243482"/>
              <a:gd name="T6" fmla="*/ 0 60000 65536"/>
              <a:gd name="T7" fmla="*/ 0 60000 65536"/>
              <a:gd name="T8" fmla="*/ 0 60000 65536"/>
              <a:gd name="T9" fmla="*/ 0 w 787400"/>
              <a:gd name="T10" fmla="*/ 0 h 243482"/>
              <a:gd name="T11" fmla="*/ 787400 w 787400"/>
              <a:gd name="T12" fmla="*/ 243482 h 2434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87400" h="243482">
                <a:moveTo>
                  <a:pt x="50800" y="0"/>
                </a:moveTo>
                <a:lnTo>
                  <a:pt x="0" y="0"/>
                </a:lnTo>
                <a:lnTo>
                  <a:pt x="7874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任意多边形 18">
            <a:extLst>
              <a:ext uri="{FF2B5EF4-FFF2-40B4-BE49-F238E27FC236}">
                <a16:creationId xmlns:a16="http://schemas.microsoft.com/office/drawing/2014/main" id="{22DB91C8-390C-42CD-BE94-73497B2277C2}"/>
              </a:ext>
            </a:extLst>
          </p:cNvPr>
          <p:cNvSpPr>
            <a:spLocks/>
          </p:cNvSpPr>
          <p:nvPr/>
        </p:nvSpPr>
        <p:spPr bwMode="auto">
          <a:xfrm>
            <a:off x="995363" y="2044700"/>
            <a:ext cx="1439862" cy="142875"/>
          </a:xfrm>
          <a:custGeom>
            <a:avLst/>
            <a:gdLst>
              <a:gd name="T0" fmla="*/ 2147483646 w 787400"/>
              <a:gd name="T1" fmla="*/ 0 h 143272"/>
              <a:gd name="T2" fmla="*/ 0 w 787400"/>
              <a:gd name="T3" fmla="*/ 0 h 143272"/>
              <a:gd name="T4" fmla="*/ 2147483646 w 787400"/>
              <a:gd name="T5" fmla="*/ 0 h 143272"/>
              <a:gd name="T6" fmla="*/ 0 60000 65536"/>
              <a:gd name="T7" fmla="*/ 0 60000 65536"/>
              <a:gd name="T8" fmla="*/ 0 60000 65536"/>
              <a:gd name="T9" fmla="*/ 0 w 787400"/>
              <a:gd name="T10" fmla="*/ 0 h 143272"/>
              <a:gd name="T11" fmla="*/ 787400 w 787400"/>
              <a:gd name="T12" fmla="*/ 143272 h 1432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87400" h="143272">
                <a:moveTo>
                  <a:pt x="50800" y="0"/>
                </a:moveTo>
                <a:lnTo>
                  <a:pt x="0" y="0"/>
                </a:lnTo>
                <a:lnTo>
                  <a:pt x="787400" y="0"/>
                </a:lnTo>
              </a:path>
            </a:pathLst>
          </a:custGeom>
          <a:noFill/>
          <a:ln w="28575" algn="ctr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14341" name="图片 12">
            <a:extLst>
              <a:ext uri="{FF2B5EF4-FFF2-40B4-BE49-F238E27FC236}">
                <a16:creationId xmlns:a16="http://schemas.microsoft.com/office/drawing/2014/main" id="{F511B6B1-ED44-4C8F-B12E-C558D66ACC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044575"/>
            <a:ext cx="346075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75" name="组合 35">
            <a:extLst>
              <a:ext uri="{FF2B5EF4-FFF2-40B4-BE49-F238E27FC236}">
                <a16:creationId xmlns:a16="http://schemas.microsoft.com/office/drawing/2014/main" id="{E5883708-F8D8-4662-9BC7-B6245094A5B6}"/>
              </a:ext>
            </a:extLst>
          </p:cNvPr>
          <p:cNvGrpSpPr>
            <a:grpSpLocks/>
          </p:cNvGrpSpPr>
          <p:nvPr/>
        </p:nvGrpSpPr>
        <p:grpSpPr bwMode="auto">
          <a:xfrm>
            <a:off x="1685925" y="787400"/>
            <a:ext cx="846138" cy="1343025"/>
            <a:chOff x="787739" y="4635104"/>
            <a:chExt cx="532748" cy="1345152"/>
          </a:xfrm>
        </p:grpSpPr>
        <p:sp>
          <p:nvSpPr>
            <p:cNvPr id="11298" name="文本框 36">
              <a:extLst>
                <a:ext uri="{FF2B5EF4-FFF2-40B4-BE49-F238E27FC236}">
                  <a16:creationId xmlns:a16="http://schemas.microsoft.com/office/drawing/2014/main" id="{FB4FE6EC-B83C-4158-BD1C-D0C89F8ED3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9536" y="4635104"/>
              <a:ext cx="432048" cy="524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 i="1">
                  <a:solidFill>
                    <a:schemeClr val="tx1"/>
                  </a:solidFill>
                </a:rPr>
                <a:t>e</a:t>
              </a:r>
              <a:endParaRPr lang="zh-CN" altLang="en-US" sz="2800" i="1">
                <a:solidFill>
                  <a:schemeClr val="tx1"/>
                </a:solidFill>
              </a:endParaRPr>
            </a:p>
          </p:txBody>
        </p:sp>
        <p:sp>
          <p:nvSpPr>
            <p:cNvPr id="11299" name="文本框 37">
              <a:extLst>
                <a:ext uri="{FF2B5EF4-FFF2-40B4-BE49-F238E27FC236}">
                  <a16:creationId xmlns:a16="http://schemas.microsoft.com/office/drawing/2014/main" id="{0D8B5A3B-B674-4DD5-8A62-9503590078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7739" y="5024450"/>
              <a:ext cx="532748" cy="9558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chemeClr val="tx1"/>
                  </a:solidFill>
                </a:rPr>
                <a:t>16</a:t>
              </a:r>
              <a:endParaRPr lang="zh-CN" altLang="en-US" sz="2800">
                <a:solidFill>
                  <a:schemeClr val="tx1"/>
                </a:solidFill>
              </a:endParaRPr>
            </a:p>
          </p:txBody>
        </p:sp>
        <p:cxnSp>
          <p:nvCxnSpPr>
            <p:cNvPr id="11300" name="直接连接符 38">
              <a:extLst>
                <a:ext uri="{FF2B5EF4-FFF2-40B4-BE49-F238E27FC236}">
                  <a16:creationId xmlns:a16="http://schemas.microsoft.com/office/drawing/2014/main" id="{530350A2-8D66-4107-BD8C-CCF7D040071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02554" y="5087465"/>
              <a:ext cx="360040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组合 35">
            <a:extLst>
              <a:ext uri="{FF2B5EF4-FFF2-40B4-BE49-F238E27FC236}">
                <a16:creationId xmlns:a16="http://schemas.microsoft.com/office/drawing/2014/main" id="{009C2449-938F-47B6-8055-761D8BFDDF79}"/>
              </a:ext>
            </a:extLst>
          </p:cNvPr>
          <p:cNvGrpSpPr>
            <a:grpSpLocks/>
          </p:cNvGrpSpPr>
          <p:nvPr/>
        </p:nvGrpSpPr>
        <p:grpSpPr bwMode="auto">
          <a:xfrm>
            <a:off x="1712913" y="1949450"/>
            <a:ext cx="684212" cy="874713"/>
            <a:chOff x="787739" y="4672392"/>
            <a:chExt cx="685971" cy="876208"/>
          </a:xfrm>
        </p:grpSpPr>
        <p:sp>
          <p:nvSpPr>
            <p:cNvPr id="11295" name="文本框 36">
              <a:extLst>
                <a:ext uri="{FF2B5EF4-FFF2-40B4-BE49-F238E27FC236}">
                  <a16:creationId xmlns:a16="http://schemas.microsoft.com/office/drawing/2014/main" id="{0CC4A6F8-DC01-4810-918C-954E6BD337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8889" y="4672392"/>
              <a:ext cx="432048" cy="524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3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sp>
          <p:nvSpPr>
            <p:cNvPr id="11296" name="文本框 37">
              <a:extLst>
                <a:ext uri="{FF2B5EF4-FFF2-40B4-BE49-F238E27FC236}">
                  <a16:creationId xmlns:a16="http://schemas.microsoft.com/office/drawing/2014/main" id="{44E38613-E718-46B4-8106-E02538B6BE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7739" y="5024449"/>
              <a:ext cx="685971" cy="524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 dirty="0">
                  <a:solidFill>
                    <a:srgbClr val="0000FF"/>
                  </a:solidFill>
                </a:rPr>
                <a:t>16</a:t>
              </a:r>
              <a:endParaRPr lang="zh-CN" altLang="en-US" sz="2800" dirty="0">
                <a:solidFill>
                  <a:srgbClr val="0000FF"/>
                </a:solidFill>
              </a:endParaRPr>
            </a:p>
          </p:txBody>
        </p:sp>
        <p:cxnSp>
          <p:nvCxnSpPr>
            <p:cNvPr id="11297" name="直接连接符 38">
              <a:extLst>
                <a:ext uri="{FF2B5EF4-FFF2-40B4-BE49-F238E27FC236}">
                  <a16:creationId xmlns:a16="http://schemas.microsoft.com/office/drawing/2014/main" id="{E0461D2A-E227-4D96-AF49-A2F935A7AA9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93618" y="5109585"/>
              <a:ext cx="360040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6" name="文本框 35">
            <a:extLst>
              <a:ext uri="{FF2B5EF4-FFF2-40B4-BE49-F238E27FC236}">
                <a16:creationId xmlns:a16="http://schemas.microsoft.com/office/drawing/2014/main" id="{21EF7500-BB2A-4038-9D14-7C95FAB80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238" y="4310063"/>
            <a:ext cx="44561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zh-TW" altLang="en-US" sz="2800" dirty="0">
                <a:solidFill>
                  <a:srgbClr val="0000FF"/>
                </a:solidFill>
              </a:rPr>
              <a:t>即數值介乎</a:t>
            </a:r>
            <a:r>
              <a:rPr lang="en-US" altLang="zh-TW" sz="2800" dirty="0">
                <a:solidFill>
                  <a:srgbClr val="0000FF"/>
                </a:solidFill>
              </a:rPr>
              <a:t>0.3</a:t>
            </a:r>
            <a:r>
              <a:rPr lang="zh-TW" altLang="en-US" sz="2800" dirty="0">
                <a:solidFill>
                  <a:srgbClr val="0000FF"/>
                </a:solidFill>
              </a:rPr>
              <a:t>和</a:t>
            </a:r>
            <a:r>
              <a:rPr lang="en-US" altLang="zh-TW" sz="2800" dirty="0">
                <a:solidFill>
                  <a:srgbClr val="0000FF"/>
                </a:solidFill>
              </a:rPr>
              <a:t>0.4</a:t>
            </a:r>
            <a:r>
              <a:rPr lang="zh-TW" altLang="en-US" sz="2800" dirty="0">
                <a:solidFill>
                  <a:srgbClr val="0000FF"/>
                </a:solidFill>
              </a:rPr>
              <a:t>之間。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A9955C73-3CED-439A-A0B7-57CB6DC6C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6150" y="2173288"/>
            <a:ext cx="16684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</a:rPr>
              <a:t>= 0.1875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grpSp>
        <p:nvGrpSpPr>
          <p:cNvPr id="7" name="组合 35">
            <a:extLst>
              <a:ext uri="{FF2B5EF4-FFF2-40B4-BE49-F238E27FC236}">
                <a16:creationId xmlns:a16="http://schemas.microsoft.com/office/drawing/2014/main" id="{A566DA8E-ED13-4CF0-ACD2-0EB0E23ED467}"/>
              </a:ext>
            </a:extLst>
          </p:cNvPr>
          <p:cNvGrpSpPr>
            <a:grpSpLocks/>
          </p:cNvGrpSpPr>
          <p:nvPr/>
        </p:nvGrpSpPr>
        <p:grpSpPr bwMode="auto">
          <a:xfrm>
            <a:off x="4933950" y="1928813"/>
            <a:ext cx="646113" cy="874712"/>
            <a:chOff x="787739" y="4672391"/>
            <a:chExt cx="644699" cy="875189"/>
          </a:xfrm>
        </p:grpSpPr>
        <p:sp>
          <p:nvSpPr>
            <p:cNvPr id="11292" name="文本框 36">
              <a:extLst>
                <a:ext uri="{FF2B5EF4-FFF2-40B4-BE49-F238E27FC236}">
                  <a16:creationId xmlns:a16="http://schemas.microsoft.com/office/drawing/2014/main" id="{152E095B-D0B2-4285-908A-114D480B7C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8889" y="4672391"/>
              <a:ext cx="432048" cy="523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5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sp>
          <p:nvSpPr>
            <p:cNvPr id="11293" name="文本框 37">
              <a:extLst>
                <a:ext uri="{FF2B5EF4-FFF2-40B4-BE49-F238E27FC236}">
                  <a16:creationId xmlns:a16="http://schemas.microsoft.com/office/drawing/2014/main" id="{94947B85-681E-48D2-A268-00DF9F7759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7739" y="5024450"/>
              <a:ext cx="644699" cy="523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 dirty="0">
                  <a:solidFill>
                    <a:srgbClr val="0000FF"/>
                  </a:solidFill>
                </a:rPr>
                <a:t>16</a:t>
              </a:r>
              <a:endParaRPr lang="zh-CN" altLang="en-US" sz="2800" dirty="0">
                <a:solidFill>
                  <a:srgbClr val="0000FF"/>
                </a:solidFill>
              </a:endParaRPr>
            </a:p>
          </p:txBody>
        </p:sp>
        <p:cxnSp>
          <p:nvCxnSpPr>
            <p:cNvPr id="11294" name="直接连接符 38">
              <a:extLst>
                <a:ext uri="{FF2B5EF4-FFF2-40B4-BE49-F238E27FC236}">
                  <a16:creationId xmlns:a16="http://schemas.microsoft.com/office/drawing/2014/main" id="{B858EC73-7D42-4C79-94A2-DCBF0001363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93618" y="5120780"/>
              <a:ext cx="360040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2" name="文本框 41">
            <a:extLst>
              <a:ext uri="{FF2B5EF4-FFF2-40B4-BE49-F238E27FC236}">
                <a16:creationId xmlns:a16="http://schemas.microsoft.com/office/drawing/2014/main" id="{85B2EA2E-D90E-4DDD-A2C0-3D4E54C0B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6075" y="2116138"/>
            <a:ext cx="16684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</a:rPr>
              <a:t>= 0.3125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  <p:grpSp>
        <p:nvGrpSpPr>
          <p:cNvPr id="8" name="组合 35">
            <a:extLst>
              <a:ext uri="{FF2B5EF4-FFF2-40B4-BE49-F238E27FC236}">
                <a16:creationId xmlns:a16="http://schemas.microsoft.com/office/drawing/2014/main" id="{5D20DB49-0491-4314-ADD5-5417658C656B}"/>
              </a:ext>
            </a:extLst>
          </p:cNvPr>
          <p:cNvGrpSpPr>
            <a:grpSpLocks/>
          </p:cNvGrpSpPr>
          <p:nvPr/>
        </p:nvGrpSpPr>
        <p:grpSpPr bwMode="auto">
          <a:xfrm>
            <a:off x="1739900" y="2643188"/>
            <a:ext cx="600075" cy="874712"/>
            <a:chOff x="787738" y="4672168"/>
            <a:chExt cx="599145" cy="876433"/>
          </a:xfrm>
        </p:grpSpPr>
        <p:sp>
          <p:nvSpPr>
            <p:cNvPr id="11289" name="文本框 36">
              <a:extLst>
                <a:ext uri="{FF2B5EF4-FFF2-40B4-BE49-F238E27FC236}">
                  <a16:creationId xmlns:a16="http://schemas.microsoft.com/office/drawing/2014/main" id="{2A7D8802-4FAE-44F1-A6C6-7DCFA8E747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6925" y="4672168"/>
              <a:ext cx="432048" cy="524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7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sp>
          <p:nvSpPr>
            <p:cNvPr id="11290" name="文本框 37">
              <a:extLst>
                <a:ext uri="{FF2B5EF4-FFF2-40B4-BE49-F238E27FC236}">
                  <a16:creationId xmlns:a16="http://schemas.microsoft.com/office/drawing/2014/main" id="{6C237077-1850-4A65-81F7-EF8353DB6F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7738" y="5024450"/>
              <a:ext cx="599145" cy="524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 dirty="0">
                  <a:solidFill>
                    <a:srgbClr val="0000FF"/>
                  </a:solidFill>
                </a:rPr>
                <a:t>16</a:t>
              </a:r>
              <a:endParaRPr lang="zh-CN" altLang="en-US" sz="2800" dirty="0">
                <a:solidFill>
                  <a:srgbClr val="0000FF"/>
                </a:solidFill>
              </a:endParaRPr>
            </a:p>
          </p:txBody>
        </p:sp>
        <p:cxnSp>
          <p:nvCxnSpPr>
            <p:cNvPr id="11291" name="直接连接符 38">
              <a:extLst>
                <a:ext uri="{FF2B5EF4-FFF2-40B4-BE49-F238E27FC236}">
                  <a16:creationId xmlns:a16="http://schemas.microsoft.com/office/drawing/2014/main" id="{32405DED-AF2F-442A-B400-BDC09CB22B7C}"/>
                </a:ext>
              </a:extLst>
            </p:cNvPr>
            <p:cNvCxnSpPr>
              <a:cxnSpLocks noChangeShapeType="1"/>
              <a:endCxn id="47" idx="1"/>
            </p:cNvCxnSpPr>
            <p:nvPr/>
          </p:nvCxnSpPr>
          <p:spPr bwMode="auto">
            <a:xfrm>
              <a:off x="898889" y="5109107"/>
              <a:ext cx="379788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7" name="文本框 46">
            <a:extLst>
              <a:ext uri="{FF2B5EF4-FFF2-40B4-BE49-F238E27FC236}">
                <a16:creationId xmlns:a16="http://schemas.microsoft.com/office/drawing/2014/main" id="{C39FB635-DA59-4296-AC0B-2FB43CD81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2830513"/>
            <a:ext cx="16684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 0.4375</a:t>
            </a:r>
            <a:endParaRPr lang="zh-CN" altLang="en-US" sz="2800">
              <a:solidFill>
                <a:srgbClr val="0000FF"/>
              </a:solidFill>
            </a:endParaRPr>
          </a:p>
        </p:txBody>
      </p:sp>
      <p:grpSp>
        <p:nvGrpSpPr>
          <p:cNvPr id="9" name="组合 35">
            <a:extLst>
              <a:ext uri="{FF2B5EF4-FFF2-40B4-BE49-F238E27FC236}">
                <a16:creationId xmlns:a16="http://schemas.microsoft.com/office/drawing/2014/main" id="{AFD41544-F159-4E7A-A4A0-7BA7F13B71DE}"/>
              </a:ext>
            </a:extLst>
          </p:cNvPr>
          <p:cNvGrpSpPr>
            <a:grpSpLocks/>
          </p:cNvGrpSpPr>
          <p:nvPr/>
        </p:nvGrpSpPr>
        <p:grpSpPr bwMode="auto">
          <a:xfrm>
            <a:off x="4933950" y="2636838"/>
            <a:ext cx="646113" cy="881062"/>
            <a:chOff x="787739" y="4667254"/>
            <a:chExt cx="644700" cy="880325"/>
          </a:xfrm>
        </p:grpSpPr>
        <p:sp>
          <p:nvSpPr>
            <p:cNvPr id="11286" name="文本框 36">
              <a:extLst>
                <a:ext uri="{FF2B5EF4-FFF2-40B4-BE49-F238E27FC236}">
                  <a16:creationId xmlns:a16="http://schemas.microsoft.com/office/drawing/2014/main" id="{CF0673C5-471B-45A9-817B-758EB6B20E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5766" y="4667254"/>
              <a:ext cx="432048" cy="523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>
                  <a:solidFill>
                    <a:srgbClr val="0000FF"/>
                  </a:solidFill>
                </a:rPr>
                <a:t>9</a:t>
              </a:r>
              <a:endParaRPr lang="zh-CN" altLang="en-US" sz="2800">
                <a:solidFill>
                  <a:srgbClr val="0000FF"/>
                </a:solidFill>
              </a:endParaRPr>
            </a:p>
          </p:txBody>
        </p:sp>
        <p:sp>
          <p:nvSpPr>
            <p:cNvPr id="11287" name="文本框 37">
              <a:extLst>
                <a:ext uri="{FF2B5EF4-FFF2-40B4-BE49-F238E27FC236}">
                  <a16:creationId xmlns:a16="http://schemas.microsoft.com/office/drawing/2014/main" id="{F0F61688-9EB2-4605-B346-748E2830E9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7739" y="5024450"/>
              <a:ext cx="644700" cy="5231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9900"/>
                  </a:solidFill>
                  <a:latin typeface="Arial" panose="020B060402020202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800" dirty="0">
                  <a:solidFill>
                    <a:srgbClr val="0000FF"/>
                  </a:solidFill>
                </a:rPr>
                <a:t>16</a:t>
              </a:r>
              <a:endParaRPr lang="zh-CN" altLang="en-US" sz="2800" dirty="0">
                <a:solidFill>
                  <a:srgbClr val="0000FF"/>
                </a:solidFill>
              </a:endParaRPr>
            </a:p>
          </p:txBody>
        </p:sp>
        <p:cxnSp>
          <p:nvCxnSpPr>
            <p:cNvPr id="11288" name="直接连接符 38">
              <a:extLst>
                <a:ext uri="{FF2B5EF4-FFF2-40B4-BE49-F238E27FC236}">
                  <a16:creationId xmlns:a16="http://schemas.microsoft.com/office/drawing/2014/main" id="{AA8E0447-E473-4000-AF64-63C15C7AD1C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893618" y="5109585"/>
              <a:ext cx="360040" cy="0"/>
            </a:xfrm>
            <a:prstGeom prst="line">
              <a:avLst/>
            </a:prstGeom>
            <a:noFill/>
            <a:ln w="28575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2" name="文本框 51">
            <a:extLst>
              <a:ext uri="{FF2B5EF4-FFF2-40B4-BE49-F238E27FC236}">
                <a16:creationId xmlns:a16="http://schemas.microsoft.com/office/drawing/2014/main" id="{51098FCA-7EAF-4E3A-8220-EA856B18D4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6075" y="2830513"/>
            <a:ext cx="16684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>
                <a:solidFill>
                  <a:srgbClr val="0000FF"/>
                </a:solidFill>
              </a:rPr>
              <a:t>= 0.5625</a:t>
            </a:r>
            <a:endParaRPr lang="zh-CN" altLang="en-US" sz="2800">
              <a:solidFill>
                <a:srgbClr val="0000FF"/>
              </a:solidFill>
            </a:endParaRP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FC778AAA-7204-4CED-B2FF-6C74D99C7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4991100"/>
            <a:ext cx="76311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rgbClr val="009900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r>
              <a:rPr lang="en-US" altLang="zh-TW" sz="2800" dirty="0">
                <a:solidFill>
                  <a:srgbClr val="0000FF"/>
                </a:solidFill>
              </a:rPr>
              <a:t>0.1875 &lt; 0.3 &lt; 0.3125 &lt; 0.4 &lt; 0.4375 &lt; 0.5625</a:t>
            </a:r>
            <a:endParaRPr lang="zh-CN" altLang="en-U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6" grpId="0"/>
      <p:bldP spid="14" grpId="0"/>
      <p:bldP spid="14" grpId="1"/>
      <p:bldP spid="36" grpId="0"/>
      <p:bldP spid="36" grpId="1"/>
      <p:bldP spid="37" grpId="0"/>
      <p:bldP spid="37" grpId="1"/>
      <p:bldP spid="42" grpId="0"/>
      <p:bldP spid="42" grpId="1"/>
      <p:bldP spid="47" grpId="0"/>
      <p:bldP spid="47" grpId="1"/>
      <p:bldP spid="52" grpId="0"/>
      <p:bldP spid="52" grpId="1"/>
      <p:bldP spid="53" grpId="0"/>
      <p:bldP spid="53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noFill/>
        <a:ln w="28575" algn="ctr">
          <a:solidFill>
            <a:schemeClr val="tx1"/>
          </a:solidFill>
          <a:round/>
          <a:headEnd/>
          <a:tailEnd/>
        </a:ln>
        <a:extLst>
          <a:ext uri="{909E8E84-426E-40DD-AFC4-6F175D3DCCD1}">
            <a14:hiddenFill xmlns:a14="http://schemas.microsoft.com/office/drawing/2010/main">
              <a:noFill/>
            </a14:hiddenFill>
          </a:ext>
        </a:extLst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2000" b="0" i="0" u="none" strike="noStrike" cap="none" normalizeH="0" baseline="0" smtClean="0">
            <a:ln>
              <a:noFill/>
            </a:ln>
            <a:solidFill>
              <a:srgbClr val="009900"/>
            </a:solidFill>
            <a:effectLst/>
            <a:latin typeface="Arial" charset="0"/>
            <a:ea typeface="標楷體" pitchFamily="65" charset="-120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7440</TotalTime>
  <Words>1009</Words>
  <Application>Microsoft Office PowerPoint</Application>
  <PresentationFormat>如螢幕大小 (4:3)</PresentationFormat>
  <Paragraphs>374</Paragraphs>
  <Slides>14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5</vt:i4>
      </vt:variant>
      <vt:variant>
        <vt:lpstr>投影片標題</vt:lpstr>
      </vt:variant>
      <vt:variant>
        <vt:i4>14</vt:i4>
      </vt:variant>
    </vt:vector>
  </HeadingPairs>
  <TitlesOfParts>
    <vt:vector size="26" baseType="lpstr">
      <vt:lpstr>Adobe Gothic Std B</vt:lpstr>
      <vt:lpstr>DFKai-SB</vt:lpstr>
      <vt:lpstr>DFKai-SB</vt:lpstr>
      <vt:lpstr>Arial</vt:lpstr>
      <vt:lpstr>Calibri</vt:lpstr>
      <vt:lpstr>Wingdings</vt:lpstr>
      <vt:lpstr>Wingdings 2</vt:lpstr>
      <vt:lpstr>1_預設簡報設計</vt:lpstr>
      <vt:lpstr>2_預設簡報設計</vt:lpstr>
      <vt:lpstr>預設簡報設計</vt:lpstr>
      <vt:lpstr>3_預設簡報設計</vt:lpstr>
      <vt:lpstr>自定义设计方案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ju dong</dc:creator>
  <cp:lastModifiedBy>Nancy Zhang</cp:lastModifiedBy>
  <cp:revision>1119</cp:revision>
  <dcterms:modified xsi:type="dcterms:W3CDTF">2024-04-11T06:59:00Z</dcterms:modified>
</cp:coreProperties>
</file>