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20"/>
  </p:notesMasterIdLst>
  <p:handoutMasterIdLst>
    <p:handoutMasterId r:id="rId21"/>
  </p:handoutMasterIdLst>
  <p:sldIdLst>
    <p:sldId id="325" r:id="rId6"/>
    <p:sldId id="347" r:id="rId7"/>
    <p:sldId id="349" r:id="rId8"/>
    <p:sldId id="346" r:id="rId9"/>
    <p:sldId id="330" r:id="rId10"/>
    <p:sldId id="331" r:id="rId11"/>
    <p:sldId id="342" r:id="rId12"/>
    <p:sldId id="350" r:id="rId13"/>
    <p:sldId id="351" r:id="rId14"/>
    <p:sldId id="341" r:id="rId15"/>
    <p:sldId id="344" r:id="rId16"/>
    <p:sldId id="343" r:id="rId17"/>
    <p:sldId id="339" r:id="rId18"/>
    <p:sldId id="352" r:id="rId1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3067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6E6A2"/>
    <a:srgbClr val="D5FFD5"/>
    <a:srgbClr val="FF00FF"/>
    <a:srgbClr val="FF6600"/>
    <a:srgbClr val="FF9933"/>
    <a:srgbClr val="003399"/>
    <a:srgbClr val="FFCCFF"/>
    <a:srgbClr val="5C76B0"/>
    <a:srgbClr val="849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72" autoAdjust="0"/>
    <p:restoredTop sz="96370" autoAdjust="0"/>
  </p:normalViewPr>
  <p:slideViewPr>
    <p:cSldViewPr>
      <p:cViewPr varScale="1">
        <p:scale>
          <a:sx n="64" d="100"/>
          <a:sy n="64" d="100"/>
        </p:scale>
        <p:origin x="66" y="276"/>
      </p:cViewPr>
      <p:guideLst>
        <p:guide orient="horz" pos="1344"/>
        <p:guide orient="horz" pos="1888"/>
        <p:guide orient="horz" pos="3067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1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4C020A2-87C3-4A8B-855E-20A0539A0B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A7D9701-6D2F-4F9C-B15A-80D14C6877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2FCCA7-C44E-4F1D-8091-18E8DDC91AE4}" type="datetimeFigureOut">
              <a:rPr lang="zh-CN" altLang="en-US"/>
              <a:pPr>
                <a:defRPr/>
              </a:pPr>
              <a:t>2024/4/11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66D43BB-2F0D-4AD5-874E-0EAE7F05CA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E816202-EE4B-4175-8B3B-EC4EE84131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7B33D2-A576-4354-B30F-58BDA7C5C84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1ED79E8-B45B-40AE-B8D3-5D92E3A95C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9622C9D-6E51-423B-9209-7D20008922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E90E8B6-851F-44A3-92D4-E06EB7A0A535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CFF46286-2C7C-4250-9B05-B3FB4BD925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6E25E6C3-3935-4A79-B444-C57A8213D9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3EA45AA-9A60-46CA-BD01-63445D394D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66DD36-2159-4B26-BECB-1F5D6AB37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21331B4D-4C94-48C2-99FD-B75053EBEE4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8F57DC1-E614-4C78-91CD-33647D47FB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E20BE42-3A17-41E4-B26A-E7BC046C9C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9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93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7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30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06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16631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8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51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5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6707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6678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34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93078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32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70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387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59174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776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79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295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387845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4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580814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03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9831" y="126876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861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0443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1968" y="1700808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058782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161C744-D189-4AFC-A340-957B6C2D05E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C17B-0079-4160-AE1B-A7FF424794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12987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2C635CF-F399-4F5A-842F-A1D5E8E2E67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1CC7D-0C04-4C2A-A10A-3CF4345406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10277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520BA1-1571-41E5-A657-3E6A59BC9E3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92586-38BD-430E-9E41-781A4C0082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0477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A286B2D-9623-4A71-B77E-BEED64857FB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A99D7-D09F-4278-A662-C0FEE6203E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048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6E7114-006D-410A-848C-8F587B4B30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ABCB6-4734-4713-A93A-1DF16903A9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61117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73060A16-8A4A-4CE3-A15A-5232D0DDFB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6BD8E-3F61-4013-B0E1-2817EC5A85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16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951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E0D33A2B-C7F6-49CE-BDBC-B3D17B36BAA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CBC6E-1E35-490E-A96C-4E4C3E5200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2825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CE2001-3E48-47B4-A067-FAD3310E35C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FFACC-F2F6-4297-9185-E314BBC068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0397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C52E93-45A8-450E-8CE8-2E21FBE1B3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CE470-18E8-4CFC-9F84-E2A26E53E2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1137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C209380-95CA-4F66-8554-281B475AA8B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FF5E4-8E62-44D2-BC7B-21F9A126EC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3110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A5BB86C-2B06-4468-9859-5CA06289C57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6B6AB-23A1-49BD-82D9-B9891282E7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94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4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0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953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1531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5639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theme" Target="../theme/theme3.xml"/><Relationship Id="rId9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30.xml"/><Relationship Id="rId10" Type="http://schemas.openxmlformats.org/officeDocument/2006/relationships/image" Target="../media/image4.jpeg"/><Relationship Id="rId4" Type="http://schemas.openxmlformats.org/officeDocument/2006/relationships/slideLayout" Target="../slideLayouts/slideLayout29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14C9BB03-7500-42EA-B445-A4BA4F4620A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030663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F47319F-3D2B-473A-A9EB-790DFA4226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1BA89C8-59DF-40EA-9F5C-76064117EC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B108A14-B6E4-4F8F-A5B0-485DDB62C5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038B12A-9BEE-48D3-86E9-A3A164CE6C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4C03C19-97DB-4614-B0C2-298D1103C7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EB518733-06DE-4284-AE4C-E90F06B60C6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四則計算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819FF26-BE95-47FA-A8DD-587AC0EDEE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BC8B93B-75C1-4F84-87F8-9F0A7FAE32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D27622F-B904-4288-8789-5A2E055824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F80C1FC-3F71-47EB-9F3F-625F305561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C550431-0537-4EE3-8718-3E115E2858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69272559-A685-4153-BA54-1DE4AD5B4B6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4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四則計算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FF092F6-F530-40A8-A8D9-794846E517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AD356BD-82E8-43CE-9135-591B3D5929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D697CCF-0962-45F2-876F-7CF46AA16C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0DB74BD1-F234-458C-BCBC-6125B9340EB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4</a:t>
            </a:r>
            <a:r>
              <a:rPr lang="zh-TW" altLang="en-US" sz="3200" b="1" dirty="0">
                <a:solidFill>
                  <a:schemeClr val="tx1"/>
                </a:solidFill>
              </a:rPr>
              <a:t>     四則計算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E762F650-59F4-4DE4-896E-C6D55EB424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65C0150-059F-4A94-9341-B0F182C60B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DF4198DD-7202-4828-BC51-C78C468E85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C0338AD-E0A8-46C6-B19F-2942CCF8C3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F0D30038-7B06-4D32-9BC5-D64E1ECA809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4</a:t>
            </a:r>
            <a:r>
              <a:rPr lang="zh-TW" altLang="en-US" sz="3200" b="1" dirty="0">
                <a:solidFill>
                  <a:schemeClr val="tx1"/>
                </a:solidFill>
              </a:rPr>
              <a:t>     四則計算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宋体" panose="02010600030101010101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" panose="02010600030101010101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2.xml"/><Relationship Id="rId12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slide" Target="slide8.xml"/><Relationship Id="rId5" Type="http://schemas.openxmlformats.org/officeDocument/2006/relationships/slide" Target="slide5.xml"/><Relationship Id="rId15" Type="http://schemas.openxmlformats.org/officeDocument/2006/relationships/slide" Target="slide12.xml"/><Relationship Id="rId10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7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7311F57C-FC49-417A-B1D1-B4E1F20E61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0A590534-0175-49FD-859B-CC9F0AE57E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B39CDFE7-6A04-4399-B86F-B8D2AA31BA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8197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E4834AF-8EDF-44C6-99B3-9A98A67F3966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62EEEF75-0B71-43A1-884F-0383BB452E90}"/>
              </a:ext>
            </a:extLst>
          </p:cNvPr>
          <p:cNvSpPr txBox="1">
            <a:spLocks noChangeArrowheads="1"/>
          </p:cNvSpPr>
          <p:nvPr/>
        </p:nvSpPr>
        <p:spPr>
          <a:xfrm>
            <a:off x="3214688" y="801688"/>
            <a:ext cx="3228975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</a:t>
            </a:r>
            <a:r>
              <a:rPr lang="zh-TW" altLang="en-US" sz="38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四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則計算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9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B1241EC8-DE21-4D88-8C2A-28C8A7F216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962C3B21-3453-479B-9F4C-8053686A89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78313" y="27765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D653CA40-4735-4F34-A773-1ED84FAC6E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0988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2" name="Oval 7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3E275B64-8DAB-4663-9CE0-AEFCB87FD7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59538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13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id="{79FEFA5D-72C9-40D9-B5C0-C70319D730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58088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  <p:sp>
        <p:nvSpPr>
          <p:cNvPr id="14" name="Oval 7" descr="icon">
            <a:hlinkClick r:id="rId13" action="ppaction://hlinksldjump"/>
            <a:extLst>
              <a:ext uri="{FF2B5EF4-FFF2-40B4-BE49-F238E27FC236}">
                <a16:creationId xmlns:a16="http://schemas.microsoft.com/office/drawing/2014/main" id="{EA7D3A62-AEAA-48A2-9089-D7B8696AEC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15" name="Oval 7" descr="icon">
            <a:hlinkClick r:id="rId14" action="ppaction://hlinksldjump"/>
            <a:extLst>
              <a:ext uri="{FF2B5EF4-FFF2-40B4-BE49-F238E27FC236}">
                <a16:creationId xmlns:a16="http://schemas.microsoft.com/office/drawing/2014/main" id="{70686958-8C0C-496F-86E7-142B25C18F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</a:p>
        </p:txBody>
      </p:sp>
      <p:sp>
        <p:nvSpPr>
          <p:cNvPr id="16" name="Oval 7" descr="icon">
            <a:hlinkClick r:id="rId15" action="ppaction://hlinksldjump"/>
            <a:extLst>
              <a:ext uri="{FF2B5EF4-FFF2-40B4-BE49-F238E27FC236}">
                <a16:creationId xmlns:a16="http://schemas.microsoft.com/office/drawing/2014/main" id="{A92D8CBF-B6F3-4056-822D-F4442D5A13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03575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  <p:sp>
        <p:nvSpPr>
          <p:cNvPr id="17" name="Oval 7" descr="icon">
            <a:hlinkClick r:id="rId16" action="ppaction://hlinksldjump"/>
            <a:extLst>
              <a:ext uri="{FF2B5EF4-FFF2-40B4-BE49-F238E27FC236}">
                <a16:creationId xmlns:a16="http://schemas.microsoft.com/office/drawing/2014/main" id="{560093ED-B723-4652-A8F4-6DAA9468BA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3075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>
            <a:extLst>
              <a:ext uri="{FF2B5EF4-FFF2-40B4-BE49-F238E27FC236}">
                <a16:creationId xmlns:a16="http://schemas.microsoft.com/office/drawing/2014/main" id="{C451F024-7964-4B00-867F-AEE93B716DFB}"/>
              </a:ext>
            </a:extLst>
          </p:cNvPr>
          <p:cNvSpPr/>
          <p:nvPr/>
        </p:nvSpPr>
        <p:spPr bwMode="auto">
          <a:xfrm>
            <a:off x="5709270" y="2659063"/>
            <a:ext cx="633408" cy="503237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DE0CC0A-EED3-48D0-A77B-DEE5437649F2}"/>
              </a:ext>
            </a:extLst>
          </p:cNvPr>
          <p:cNvSpPr/>
          <p:nvPr/>
        </p:nvSpPr>
        <p:spPr>
          <a:xfrm>
            <a:off x="533400" y="981075"/>
            <a:ext cx="7789863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 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endParaRPr lang="en-US" altLang="zh-TW" sz="2800" b="1" u="sng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600"/>
              </a:spcAft>
              <a:defRPr/>
            </a:pPr>
            <a:endParaRPr lang="en-US" altLang="zh-TW" sz="2800" b="1" u="sng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6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上表是花生的售價表，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海芳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$36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最多可買花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生多少克？</a:t>
            </a:r>
          </a:p>
          <a:p>
            <a:pPr marL="444500" indent="-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780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克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720</a:t>
            </a:r>
            <a:r>
              <a:rPr lang="zh-CN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克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</a:t>
            </a:r>
          </a:p>
          <a:p>
            <a:pPr marL="444500" indent="-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650</a:t>
            </a:r>
            <a:r>
              <a:rPr lang="zh-CN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克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           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640</a:t>
            </a:r>
            <a:r>
              <a:rPr lang="zh-CN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克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B0782DD2-65DF-461B-8AC5-1F7E2F47CE93}"/>
              </a:ext>
            </a:extLst>
          </p:cNvPr>
          <p:cNvSpPr/>
          <p:nvPr/>
        </p:nvSpPr>
        <p:spPr bwMode="auto">
          <a:xfrm>
            <a:off x="3348038" y="2108200"/>
            <a:ext cx="804862" cy="43180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D2DEE8BF-CB84-4A6E-8774-9E6F208B7F13}"/>
              </a:ext>
            </a:extLst>
          </p:cNvPr>
          <p:cNvSpPr/>
          <p:nvPr/>
        </p:nvSpPr>
        <p:spPr bwMode="auto">
          <a:xfrm>
            <a:off x="4427538" y="2101850"/>
            <a:ext cx="804862" cy="43180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548E3C31-14B7-4A41-84A5-7AEA72FD74C5}"/>
              </a:ext>
            </a:extLst>
          </p:cNvPr>
          <p:cNvSpPr/>
          <p:nvPr/>
        </p:nvSpPr>
        <p:spPr bwMode="auto">
          <a:xfrm>
            <a:off x="5580063" y="2109788"/>
            <a:ext cx="804862" cy="433387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4FBB1DBD-BC36-486A-A694-F8EFA82E90EB}"/>
              </a:ext>
            </a:extLst>
          </p:cNvPr>
          <p:cNvSpPr/>
          <p:nvPr/>
        </p:nvSpPr>
        <p:spPr bwMode="auto">
          <a:xfrm>
            <a:off x="5651500" y="1663700"/>
            <a:ext cx="692150" cy="322263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246609EA-0F8E-411D-B0AC-E3E5CB7B4880}"/>
              </a:ext>
            </a:extLst>
          </p:cNvPr>
          <p:cNvSpPr/>
          <p:nvPr/>
        </p:nvSpPr>
        <p:spPr bwMode="auto">
          <a:xfrm>
            <a:off x="4500563" y="1670050"/>
            <a:ext cx="692150" cy="322263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3AD84688-3396-410B-B690-A9BF08F394A4}"/>
              </a:ext>
            </a:extLst>
          </p:cNvPr>
          <p:cNvSpPr/>
          <p:nvPr/>
        </p:nvSpPr>
        <p:spPr bwMode="auto">
          <a:xfrm>
            <a:off x="3348038" y="1660525"/>
            <a:ext cx="692150" cy="320675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63" name="表格 62">
            <a:extLst>
              <a:ext uri="{FF2B5EF4-FFF2-40B4-BE49-F238E27FC236}">
                <a16:creationId xmlns:a16="http://schemas.microsoft.com/office/drawing/2014/main" id="{8AA30708-2843-4C44-8DFD-9E8437F9B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663739"/>
              </p:ext>
            </p:extLst>
          </p:nvPr>
        </p:nvGraphicFramePr>
        <p:xfrm>
          <a:off x="1835150" y="1079500"/>
          <a:ext cx="4752975" cy="1501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9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29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7288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包裝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6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小包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6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中包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6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大包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942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重量</a:t>
                      </a:r>
                      <a:r>
                        <a:rPr lang="en-US" altLang="zh-CN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克</a:t>
                      </a:r>
                      <a:r>
                        <a:rPr lang="en-US" altLang="zh-CN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6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80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942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售價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6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$4.5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$6.9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48" marR="91448" marT="45717" marB="4571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464" name="文本框 4">
            <a:extLst>
              <a:ext uri="{FF2B5EF4-FFF2-40B4-BE49-F238E27FC236}">
                <a16:creationId xmlns:a16="http://schemas.microsoft.com/office/drawing/2014/main" id="{8D35211B-1F41-43D4-A897-CA5DDFEA4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0E9EBC7C-4232-4949-9E2B-F7C4B710E66B}"/>
              </a:ext>
            </a:extLst>
          </p:cNvPr>
          <p:cNvSpPr/>
          <p:nvPr/>
        </p:nvSpPr>
        <p:spPr bwMode="auto">
          <a:xfrm>
            <a:off x="6355741" y="2655720"/>
            <a:ext cx="674688" cy="490538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6" name="Rectangle 49">
            <a:extLst>
              <a:ext uri="{FF2B5EF4-FFF2-40B4-BE49-F238E27FC236}">
                <a16:creationId xmlns:a16="http://schemas.microsoft.com/office/drawing/2014/main" id="{C095A179-ECD2-4595-A30F-003F9F611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5080" y="3200747"/>
            <a:ext cx="2725952" cy="931726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spcAft>
                <a:spcPts val="600"/>
              </a:spcAft>
              <a:defRPr/>
            </a:pP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36÷4.5 = 8(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</a:t>
            </a:r>
          </a:p>
          <a:p>
            <a:pPr eaLnBrk="1" hangingPunct="1">
              <a:lnSpc>
                <a:spcPts val="2400"/>
              </a:lnSpc>
              <a:spcAft>
                <a:spcPts val="600"/>
              </a:spcAft>
              <a:defRPr/>
            </a:pP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可買</a:t>
            </a:r>
            <a:r>
              <a:rPr lang="en-US" altLang="zh-TW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包小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zh-TW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花生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8" name="Rectangle 49">
            <a:extLst>
              <a:ext uri="{FF2B5EF4-FFF2-40B4-BE49-F238E27FC236}">
                <a16:creationId xmlns:a16="http://schemas.microsoft.com/office/drawing/2014/main" id="{6C6A5283-8C69-4C5C-857A-904C09338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038" y="5221269"/>
            <a:ext cx="3133072" cy="889089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spcAft>
                <a:spcPts val="600"/>
              </a:spcAft>
              <a:defRPr/>
            </a:pPr>
            <a:r>
              <a:rPr lang="en-US" altLang="zh-CN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36÷12 = 3(</a:t>
            </a:r>
            <a:r>
              <a:rPr lang="zh-CN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包</a:t>
            </a:r>
            <a:r>
              <a:rPr lang="en-US" altLang="zh-CN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)</a:t>
            </a:r>
          </a:p>
          <a:p>
            <a:pPr eaLnBrk="1" hangingPunct="1">
              <a:lnSpc>
                <a:spcPts val="2400"/>
              </a:lnSpc>
              <a:spcAft>
                <a:spcPts val="600"/>
              </a:spcAft>
              <a:defRPr/>
            </a:pPr>
            <a:r>
              <a:rPr lang="zh-TW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可買</a:t>
            </a:r>
            <a:r>
              <a:rPr lang="en-US" altLang="zh-TW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包大包花生，</a:t>
            </a:r>
            <a:endParaRPr lang="en-US" altLang="zh-TW" sz="24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69" name="Rectangle 49">
            <a:extLst>
              <a:ext uri="{FF2B5EF4-FFF2-40B4-BE49-F238E27FC236}">
                <a16:creationId xmlns:a16="http://schemas.microsoft.com/office/drawing/2014/main" id="{504F6B7B-62E6-4640-9E79-B3D8A3664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0887" y="3477350"/>
            <a:ext cx="3841037" cy="706438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</a:t>
            </a: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可買：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80×8 = 640(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克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70" name="Rectangle 49">
            <a:extLst>
              <a:ext uri="{FF2B5EF4-FFF2-40B4-BE49-F238E27FC236}">
                <a16:creationId xmlns:a16="http://schemas.microsoft.com/office/drawing/2014/main" id="{B9DB1684-282B-4541-96F1-AC11D78B2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786" y="4345999"/>
            <a:ext cx="3867563" cy="76835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/>
          <a:p>
            <a:pPr algn="dist" eaLnBrk="1" hangingPunct="1">
              <a:lnSpc>
                <a:spcPct val="1500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</a:rPr>
              <a:t>即</a:t>
            </a:r>
            <a:r>
              <a:rPr lang="zh-CN" altLang="en-US" sz="2400" dirty="0">
                <a:solidFill>
                  <a:srgbClr val="0000FF"/>
                </a:solidFill>
              </a:rPr>
              <a:t>可買：</a:t>
            </a:r>
            <a:r>
              <a:rPr lang="en-US" altLang="zh-CN" sz="2400" dirty="0">
                <a:solidFill>
                  <a:srgbClr val="0000FF"/>
                </a:solidFill>
              </a:rPr>
              <a:t>130×5 = 650(</a:t>
            </a:r>
            <a:r>
              <a:rPr lang="zh-CN" altLang="en-US" sz="2400" dirty="0">
                <a:solidFill>
                  <a:srgbClr val="0000FF"/>
                </a:solidFill>
              </a:rPr>
              <a:t>克</a:t>
            </a:r>
            <a:r>
              <a:rPr lang="en-US" altLang="zh-CN" sz="2400" dirty="0">
                <a:solidFill>
                  <a:srgbClr val="0000FF"/>
                </a:solidFill>
              </a:rPr>
              <a:t>)</a:t>
            </a:r>
            <a:endParaRPr lang="en-US" altLang="zh-TW" sz="2400" dirty="0">
              <a:solidFill>
                <a:srgbClr val="0000FF"/>
              </a:solidFill>
            </a:endParaRPr>
          </a:p>
        </p:txBody>
      </p:sp>
      <p:sp>
        <p:nvSpPr>
          <p:cNvPr id="71" name="Rectangle 49">
            <a:extLst>
              <a:ext uri="{FF2B5EF4-FFF2-40B4-BE49-F238E27FC236}">
                <a16:creationId xmlns:a16="http://schemas.microsoft.com/office/drawing/2014/main" id="{7D39C5A6-1F49-43C3-BDF6-2E963DAE0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080" y="5466552"/>
            <a:ext cx="4143774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lnSpc>
                <a:spcPts val="2400"/>
              </a:lnSpc>
            </a:pPr>
            <a:r>
              <a:rPr lang="zh-TW" altLang="en-US" sz="2400" dirty="0">
                <a:solidFill>
                  <a:srgbClr val="0000FF"/>
                </a:solidFill>
              </a:rPr>
              <a:t>即</a:t>
            </a:r>
            <a:r>
              <a:rPr lang="zh-CN" altLang="en-US" sz="2400" dirty="0">
                <a:solidFill>
                  <a:srgbClr val="0000FF"/>
                </a:solidFill>
              </a:rPr>
              <a:t>可買： </a:t>
            </a:r>
            <a:r>
              <a:rPr lang="en-US" altLang="zh-CN" sz="2400" dirty="0">
                <a:solidFill>
                  <a:srgbClr val="0000FF"/>
                </a:solidFill>
              </a:rPr>
              <a:t>240×3 = 720(</a:t>
            </a:r>
            <a:r>
              <a:rPr lang="zh-CN" altLang="en-US" sz="2400" dirty="0">
                <a:solidFill>
                  <a:srgbClr val="0000FF"/>
                </a:solidFill>
              </a:rPr>
              <a:t>克</a:t>
            </a:r>
            <a:r>
              <a:rPr lang="en-US" altLang="zh-CN" sz="2400" dirty="0">
                <a:solidFill>
                  <a:srgbClr val="0000FF"/>
                </a:solidFill>
              </a:rPr>
              <a:t>)</a:t>
            </a:r>
            <a:endParaRPr lang="en-US" altLang="zh-TW" sz="2400" dirty="0">
              <a:solidFill>
                <a:srgbClr val="0000FF"/>
              </a:solidFill>
            </a:endParaRPr>
          </a:p>
        </p:txBody>
      </p:sp>
      <p:pic>
        <p:nvPicPr>
          <p:cNvPr id="18473" name="图片 17">
            <a:extLst>
              <a:ext uri="{FF2B5EF4-FFF2-40B4-BE49-F238E27FC236}">
                <a16:creationId xmlns:a16="http://schemas.microsoft.com/office/drawing/2014/main" id="{0094D458-B19D-4313-9E41-E5A212276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863" y="4891392"/>
            <a:ext cx="7191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文本框 73">
            <a:extLst>
              <a:ext uri="{FF2B5EF4-FFF2-40B4-BE49-F238E27FC236}">
                <a16:creationId xmlns:a16="http://schemas.microsoft.com/office/drawing/2014/main" id="{5389555C-E967-4FA6-B99E-B7399772C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4201" y="5002517"/>
            <a:ext cx="492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67" name="Rectangle 49">
            <a:extLst>
              <a:ext uri="{FF2B5EF4-FFF2-40B4-BE49-F238E27FC236}">
                <a16:creationId xmlns:a16="http://schemas.microsoft.com/office/drawing/2014/main" id="{80344860-FB8A-461F-B465-983FB8499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038" y="4201621"/>
            <a:ext cx="3918087" cy="882584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dist" eaLnBrk="1" hangingPunct="1">
              <a:lnSpc>
                <a:spcPts val="2400"/>
              </a:lnSpc>
              <a:spcAft>
                <a:spcPts val="600"/>
              </a:spcAft>
              <a:defRPr/>
            </a:pP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36÷6.9 = 5(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en-US" altLang="zh-CN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)···$1.5</a:t>
            </a:r>
            <a:r>
              <a:rPr lang="zh-TW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，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  <a:p>
            <a:pPr algn="dist" eaLnBrk="1" hangingPunct="1">
              <a:lnSpc>
                <a:spcPts val="2400"/>
              </a:lnSpc>
              <a:spcAft>
                <a:spcPts val="600"/>
              </a:spcAft>
              <a:defRPr/>
            </a:pP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可買</a:t>
            </a:r>
            <a:r>
              <a:rPr lang="en-US" altLang="zh-TW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5</a:t>
            </a:r>
            <a:r>
              <a:rPr lang="zh-TW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zh-CN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中包</a:t>
            </a:r>
            <a:r>
              <a:rPr lang="zh-TW" altLang="en-US" sz="24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花生，</a:t>
            </a:r>
            <a:endParaRPr lang="en-US" altLang="zh-TW" sz="24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51C59859-CA2E-449D-8B81-A2CC8162664F}"/>
              </a:ext>
            </a:extLst>
          </p:cNvPr>
          <p:cNvSpPr/>
          <p:nvPr/>
        </p:nvSpPr>
        <p:spPr bwMode="auto">
          <a:xfrm>
            <a:off x="7881939" y="5604764"/>
            <a:ext cx="500062" cy="377224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7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0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2" grpId="0" animBg="1"/>
      <p:bldP spid="62" grpId="1" animBg="1"/>
      <p:bldP spid="61" grpId="0" animBg="1"/>
      <p:bldP spid="61" grpId="1" animBg="1"/>
      <p:bldP spid="60" grpId="0" animBg="1"/>
      <p:bldP spid="60" grpId="1" animBg="1"/>
      <p:bldP spid="65" grpId="0" animBg="1"/>
      <p:bldP spid="65" grpId="1" animBg="1"/>
      <p:bldP spid="66" grpId="1"/>
      <p:bldP spid="66" grpId="2" build="allAtOnce"/>
      <p:bldP spid="68" grpId="1"/>
      <p:bldP spid="68" grpId="2" build="allAtOnce"/>
      <p:bldP spid="69" grpId="0"/>
      <p:bldP spid="69" grpId="1"/>
      <p:bldP spid="70" grpId="0"/>
      <p:bldP spid="70" grpId="1"/>
      <p:bldP spid="71" grpId="0"/>
      <p:bldP spid="71" grpId="1"/>
      <p:bldP spid="74" grpId="0"/>
      <p:bldP spid="67" grpId="1"/>
      <p:bldP spid="67" grpId="2" build="allAtOnce"/>
      <p:bldP spid="72" grpId="0" animBg="1"/>
      <p:bldP spid="7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>
            <a:extLst>
              <a:ext uri="{FF2B5EF4-FFF2-40B4-BE49-F238E27FC236}">
                <a16:creationId xmlns:a16="http://schemas.microsoft.com/office/drawing/2014/main" id="{42B9D414-901D-4ADA-B7BE-9E4030359411}"/>
              </a:ext>
            </a:extLst>
          </p:cNvPr>
          <p:cNvSpPr/>
          <p:nvPr/>
        </p:nvSpPr>
        <p:spPr>
          <a:xfrm>
            <a:off x="576263" y="1014413"/>
            <a:ext cx="8370887" cy="2478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9. 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少玲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$10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$20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紀念鈔共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23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張，它們總值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$280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。如果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少玲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$20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紀念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鈔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比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$10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紀念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鈔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少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13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張，她有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$20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紀念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鈔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多少張？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A. 5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B. 7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C. 10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D. 18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endParaRPr lang="en-US" altLang="zh-CN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</p:txBody>
      </p:sp>
      <p:sp>
        <p:nvSpPr>
          <p:cNvPr id="19459" name="文本框 4">
            <a:extLst>
              <a:ext uri="{FF2B5EF4-FFF2-40B4-BE49-F238E27FC236}">
                <a16:creationId xmlns:a16="http://schemas.microsoft.com/office/drawing/2014/main" id="{EF9916F4-B3C4-42C3-A940-08DD4BB70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75" y="250825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9460" name="图片 7">
            <a:extLst>
              <a:ext uri="{FF2B5EF4-FFF2-40B4-BE49-F238E27FC236}">
                <a16:creationId xmlns:a16="http://schemas.microsoft.com/office/drawing/2014/main" id="{13895B73-7CD5-43F6-AADD-40491B4E65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238" y="2260600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文本框 45">
            <a:extLst>
              <a:ext uri="{FF2B5EF4-FFF2-40B4-BE49-F238E27FC236}">
                <a16:creationId xmlns:a16="http://schemas.microsoft.com/office/drawing/2014/main" id="{B603359E-709A-4E63-A81C-BDA0700DA46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74038" y="2357438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40F80E3B-A289-4DF7-9D9A-31349567A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4284663"/>
            <a:ext cx="1439863" cy="504825"/>
          </a:xfrm>
          <a:prstGeom prst="rect">
            <a:avLst/>
          </a:prstGeom>
          <a:solidFill>
            <a:srgbClr val="D4D2E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4EC27ECA-984F-42EF-A992-DABBBE301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575050"/>
            <a:ext cx="3960813" cy="5048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083DC4E-FD59-4CB9-8F4B-AB20CA9FDB97}"/>
              </a:ext>
            </a:extLst>
          </p:cNvPr>
          <p:cNvSpPr txBox="1"/>
          <p:nvPr/>
        </p:nvSpPr>
        <p:spPr>
          <a:xfrm>
            <a:off x="1042988" y="3575050"/>
            <a:ext cx="792162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600" kern="100" dirty="0">
                <a:solidFill>
                  <a:srgbClr val="FF9933"/>
                </a:solidFill>
                <a:ea typeface="DFKai-SB" panose="03000509000000000000" pitchFamily="65" charset="-120"/>
              </a:rPr>
              <a:t>$10</a:t>
            </a:r>
            <a:endParaRPr lang="zh-TW" altLang="en-US" sz="2600" dirty="0">
              <a:solidFill>
                <a:srgbClr val="FF9933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97F47D60-25E3-4EC2-AD8A-8764EB37B6D7}"/>
              </a:ext>
            </a:extLst>
          </p:cNvPr>
          <p:cNvSpPr txBox="1"/>
          <p:nvPr/>
        </p:nvSpPr>
        <p:spPr>
          <a:xfrm>
            <a:off x="1042988" y="4311650"/>
            <a:ext cx="792162" cy="493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600" kern="100" dirty="0">
                <a:solidFill>
                  <a:srgbClr val="7030A0"/>
                </a:solidFill>
                <a:ea typeface="DFKai-SB" panose="03000509000000000000" pitchFamily="65" charset="-120"/>
              </a:rPr>
              <a:t>$20</a:t>
            </a:r>
            <a:endParaRPr lang="zh-TW" altLang="en-US" sz="2600" dirty="0">
              <a:solidFill>
                <a:srgbClr val="7030A0"/>
              </a:solidFill>
            </a:endParaRPr>
          </a:p>
        </p:txBody>
      </p:sp>
      <p:sp>
        <p:nvSpPr>
          <p:cNvPr id="56" name="左大括号 55">
            <a:extLst>
              <a:ext uri="{FF2B5EF4-FFF2-40B4-BE49-F238E27FC236}">
                <a16:creationId xmlns:a16="http://schemas.microsoft.com/office/drawing/2014/main" id="{A40E58C5-C789-49AC-A340-40A62DCA11FE}"/>
              </a:ext>
            </a:extLst>
          </p:cNvPr>
          <p:cNvSpPr>
            <a:spLocks/>
          </p:cNvSpPr>
          <p:nvPr/>
        </p:nvSpPr>
        <p:spPr bwMode="auto">
          <a:xfrm rot="-5400000">
            <a:off x="4439445" y="2955131"/>
            <a:ext cx="207962" cy="2505075"/>
          </a:xfrm>
          <a:prstGeom prst="leftBrace">
            <a:avLst>
              <a:gd name="adj1" fmla="val 36082"/>
              <a:gd name="adj2" fmla="val 49755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5261E042-BC42-497E-9243-AD3173DDF633}"/>
              </a:ext>
            </a:extLst>
          </p:cNvPr>
          <p:cNvSpPr txBox="1"/>
          <p:nvPr/>
        </p:nvSpPr>
        <p:spPr>
          <a:xfrm>
            <a:off x="4140200" y="4295775"/>
            <a:ext cx="8636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13</a:t>
            </a:r>
            <a:r>
              <a:rPr lang="zh-TW" altLang="en-US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張</a:t>
            </a:r>
            <a:endParaRPr lang="zh-TW" altLang="en-US" sz="2400" dirty="0">
              <a:solidFill>
                <a:srgbClr val="0000FF"/>
              </a:solidFill>
            </a:endParaRPr>
          </a:p>
        </p:txBody>
      </p:sp>
      <p:sp>
        <p:nvSpPr>
          <p:cNvPr id="58" name="左大括号 57">
            <a:extLst>
              <a:ext uri="{FF2B5EF4-FFF2-40B4-BE49-F238E27FC236}">
                <a16:creationId xmlns:a16="http://schemas.microsoft.com/office/drawing/2014/main" id="{943DA5B7-D42B-4D5B-949C-BD920AB00B8A}"/>
              </a:ext>
            </a:extLst>
          </p:cNvPr>
          <p:cNvSpPr>
            <a:spLocks/>
          </p:cNvSpPr>
          <p:nvPr/>
        </p:nvSpPr>
        <p:spPr bwMode="auto">
          <a:xfrm rot="10800000">
            <a:off x="5867400" y="3575050"/>
            <a:ext cx="215900" cy="1214438"/>
          </a:xfrm>
          <a:prstGeom prst="leftBrace">
            <a:avLst>
              <a:gd name="adj1" fmla="val 35964"/>
              <a:gd name="adj2" fmla="val 49755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r>
              <a:rPr lang="en-US" altLang="zh-CN">
                <a:solidFill>
                  <a:srgbClr val="0000FF"/>
                </a:solidFill>
              </a:rPr>
              <a:t> </a:t>
            </a:r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5E302243-1D4F-4434-90D9-A74219571E89}"/>
              </a:ext>
            </a:extLst>
          </p:cNvPr>
          <p:cNvSpPr txBox="1"/>
          <p:nvPr/>
        </p:nvSpPr>
        <p:spPr>
          <a:xfrm>
            <a:off x="6127750" y="3921125"/>
            <a:ext cx="13239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共</a:t>
            </a:r>
            <a:r>
              <a:rPr lang="en-US" altLang="zh-TW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23</a:t>
            </a:r>
            <a:r>
              <a:rPr lang="zh-TW" altLang="en-US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張</a:t>
            </a:r>
            <a:endParaRPr lang="zh-TW" altLang="en-US" sz="2400" dirty="0">
              <a:solidFill>
                <a:srgbClr val="0000FF"/>
              </a:solidFill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347DE1B7-ED56-4990-8BD3-DEEE622E9C4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5013" y="3575050"/>
            <a:ext cx="0" cy="504825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" name="左大括号 59">
            <a:extLst>
              <a:ext uri="{FF2B5EF4-FFF2-40B4-BE49-F238E27FC236}">
                <a16:creationId xmlns:a16="http://schemas.microsoft.com/office/drawing/2014/main" id="{14AA20CB-6D78-4D82-AA77-987E2CF85283}"/>
              </a:ext>
            </a:extLst>
          </p:cNvPr>
          <p:cNvSpPr>
            <a:spLocks/>
          </p:cNvSpPr>
          <p:nvPr/>
        </p:nvSpPr>
        <p:spPr bwMode="auto">
          <a:xfrm rot="-5400000">
            <a:off x="2474913" y="4195762"/>
            <a:ext cx="160338" cy="1439863"/>
          </a:xfrm>
          <a:prstGeom prst="leftBrace">
            <a:avLst>
              <a:gd name="adj1" fmla="val 8315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9651FED-4627-40A6-8AD1-784430112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49657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</a:rPr>
              <a:t>？張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D400266-96A6-42AC-A9B2-8A3B4F6CF15D}"/>
              </a:ext>
            </a:extLst>
          </p:cNvPr>
          <p:cNvSpPr/>
          <p:nvPr/>
        </p:nvSpPr>
        <p:spPr>
          <a:xfrm>
            <a:off x="1690688" y="5427663"/>
            <a:ext cx="2663825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kern="1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(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  <a:ea typeface="SimSun" panose="02010600030101010101" pitchFamily="2" charset="-122"/>
              </a:rPr>
              <a:t>2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3</a:t>
            </a:r>
            <a:r>
              <a:rPr lang="zh-CN" altLang="zh-TW" sz="2800" kern="1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－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  <a:ea typeface="SimSun" panose="02010600030101010101" pitchFamily="2" charset="-122"/>
              </a:rPr>
              <a:t>13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)</a:t>
            </a:r>
            <a:r>
              <a:rPr lang="zh-CN" altLang="zh-TW" sz="2800" kern="100" dirty="0">
                <a:solidFill>
                  <a:srgbClr val="0000FF"/>
                </a:solidFill>
                <a:latin typeface="+mj-lt"/>
                <a:cs typeface="Times New Roman" panose="02020603050405020304" pitchFamily="18" charset="0"/>
              </a:rPr>
              <a:t>÷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2 = 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  <a:ea typeface="SimSun" panose="02010600030101010101" pitchFamily="2" charset="-122"/>
              </a:rPr>
              <a:t>5</a:t>
            </a:r>
            <a:endParaRPr lang="zh-TW" altLang="en-US" sz="2800" dirty="0">
              <a:solidFill>
                <a:srgbClr val="0000FF"/>
              </a:solidFill>
              <a:latin typeface="+mj-lt"/>
            </a:endParaRPr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E337493E-A67F-46E1-A677-4C89CD8AF27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42988" y="1493838"/>
            <a:ext cx="48974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BD25A7A1-3327-44F3-B3C1-BAAA33939D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43213" y="1916113"/>
            <a:ext cx="482441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DB0E041D-5756-4336-A074-4B6F1F227A3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16013" y="2349500"/>
            <a:ext cx="27717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FF2F644F-305E-4D55-8028-E074F141F2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50213" y="1916113"/>
            <a:ext cx="6556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15D00B87-C22C-4559-8D5B-33D5C12B5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925763"/>
            <a:ext cx="3305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7030A0"/>
                </a:solidFill>
              </a:rPr>
              <a:t>可用</a:t>
            </a:r>
            <a:r>
              <a:rPr lang="zh-CN" altLang="en-US" sz="2800" b="1" dirty="0">
                <a:solidFill>
                  <a:srgbClr val="7030A0"/>
                </a:solidFill>
              </a:rPr>
              <a:t>圖像</a:t>
            </a:r>
            <a:r>
              <a:rPr lang="zh-TW" altLang="en-US" sz="2800" b="1" dirty="0">
                <a:solidFill>
                  <a:srgbClr val="7030A0"/>
                </a:solidFill>
              </a:rPr>
              <a:t>法</a:t>
            </a:r>
            <a:r>
              <a:rPr lang="zh-TW" altLang="en-US" sz="2800" dirty="0">
                <a:solidFill>
                  <a:srgbClr val="7030A0"/>
                </a:solidFill>
              </a:rPr>
              <a:t>解題</a:t>
            </a:r>
            <a:r>
              <a:rPr lang="zh-TW" altLang="en-US" sz="2800" dirty="0">
                <a:solidFill>
                  <a:srgbClr val="7030A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7030A0"/>
              </a:solidFill>
            </a:endParaRPr>
          </a:p>
        </p:txBody>
      </p:sp>
      <p:pic>
        <p:nvPicPr>
          <p:cNvPr id="23" name="图片 12">
            <a:extLst>
              <a:ext uri="{FF2B5EF4-FFF2-40B4-BE49-F238E27FC236}">
                <a16:creationId xmlns:a16="http://schemas.microsoft.com/office/drawing/2014/main" id="{AE673BFA-91D3-4A96-AE35-2461F580B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1060450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9" grpId="0" animBg="1"/>
      <p:bldP spid="49" grpId="1" animBg="1"/>
      <p:bldP spid="50" grpId="0" animBg="1"/>
      <p:bldP spid="50" grpId="1" animBg="1"/>
      <p:bldP spid="3" grpId="0"/>
      <p:bldP spid="3" grpId="1"/>
      <p:bldP spid="51" grpId="0"/>
      <p:bldP spid="51" grpId="1"/>
      <p:bldP spid="56" grpId="0" animBg="1"/>
      <p:bldP spid="56" grpId="1" animBg="1"/>
      <p:bldP spid="57" grpId="0"/>
      <p:bldP spid="57" grpId="1"/>
      <p:bldP spid="58" grpId="0" animBg="1"/>
      <p:bldP spid="58" grpId="1" animBg="1"/>
      <p:bldP spid="59" grpId="0"/>
      <p:bldP spid="59" grpId="1"/>
      <p:bldP spid="60" grpId="0" animBg="1"/>
      <p:bldP spid="60" grpId="1" animBg="1"/>
      <p:bldP spid="10" grpId="0"/>
      <p:bldP spid="10" grpId="1"/>
      <p:bldP spid="11" grpId="0"/>
      <p:bldP spid="11" grpId="1"/>
      <p:bldP spid="22" grpId="0"/>
      <p:bldP spid="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>
            <a:extLst>
              <a:ext uri="{FF2B5EF4-FFF2-40B4-BE49-F238E27FC236}">
                <a16:creationId xmlns:a16="http://schemas.microsoft.com/office/drawing/2014/main" id="{70480DBD-A5A4-41DE-8941-CB0FC317C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0988" y="5186363"/>
            <a:ext cx="7112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600" dirty="0">
                <a:solidFill>
                  <a:srgbClr val="0000FF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600" dirty="0">
                <a:solidFill>
                  <a:srgbClr val="0000FF"/>
                </a:solidFill>
              </a:rPr>
              <a:t>8</a:t>
            </a:r>
            <a:endParaRPr lang="zh-TW" altLang="en-US" sz="2600" dirty="0">
              <a:solidFill>
                <a:srgbClr val="0000FF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7515351-4E65-493B-8747-E38A37E06142}"/>
              </a:ext>
            </a:extLst>
          </p:cNvPr>
          <p:cNvSpPr/>
          <p:nvPr/>
        </p:nvSpPr>
        <p:spPr>
          <a:xfrm>
            <a:off x="576263" y="1014413"/>
            <a:ext cx="8027987" cy="3698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10. 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indent="-444500" eaLnBrk="1" hangingPunct="1">
              <a:spcAft>
                <a:spcPts val="16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600"/>
              </a:spcAft>
              <a:defRPr/>
            </a:pP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開心零食鋪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，顧客每消費滿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$20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可獲珍寶珠一枝。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琳燕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買了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盒梳打餅乾，她共得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珍寶珠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多少枝？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5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 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6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 C.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13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       D.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14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20484" name="文本框 4">
            <a:extLst>
              <a:ext uri="{FF2B5EF4-FFF2-40B4-BE49-F238E27FC236}">
                <a16:creationId xmlns:a16="http://schemas.microsoft.com/office/drawing/2014/main" id="{CACF6F32-3D3C-4A65-84B2-DE77678FD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2160906E-A322-4B18-8B04-E7DFFC9BBD41}"/>
              </a:ext>
            </a:extLst>
          </p:cNvPr>
          <p:cNvSpPr/>
          <p:nvPr/>
        </p:nvSpPr>
        <p:spPr>
          <a:xfrm>
            <a:off x="996950" y="2233613"/>
            <a:ext cx="7812088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CF5929A-CB9C-4179-AB8B-2EB342524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025" y="5659438"/>
            <a:ext cx="4905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600">
                <a:solidFill>
                  <a:srgbClr val="0000FF"/>
                </a:solidFill>
              </a:rPr>
              <a:t>消費的金額可獲得</a:t>
            </a:r>
            <a:r>
              <a:rPr lang="en-US" altLang="zh-TW" sz="2600">
                <a:solidFill>
                  <a:srgbClr val="0000FF"/>
                </a:solidFill>
              </a:rPr>
              <a:t>5</a:t>
            </a:r>
            <a:r>
              <a:rPr lang="zh-TW" altLang="en-US" sz="2600">
                <a:solidFill>
                  <a:srgbClr val="0000FF"/>
                </a:solidFill>
              </a:rPr>
              <a:t>枝珍寶珠。</a:t>
            </a:r>
            <a:endParaRPr lang="zh-TW" altLang="zh-TW" sz="2600">
              <a:solidFill>
                <a:srgbClr val="0000FF"/>
              </a:solidFill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67E47D69-B8FB-4F91-B241-462CF906A923}"/>
              </a:ext>
            </a:extLst>
          </p:cNvPr>
          <p:cNvSpPr txBox="1"/>
          <p:nvPr/>
        </p:nvSpPr>
        <p:spPr>
          <a:xfrm>
            <a:off x="1003300" y="4724400"/>
            <a:ext cx="4029075" cy="969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600" dirty="0">
                <a:solidFill>
                  <a:srgbClr val="0000FF"/>
                </a:solidFill>
              </a:rPr>
              <a:t>   13.5</a:t>
            </a:r>
            <a:r>
              <a:rPr lang="en-US" altLang="zh-TW" sz="26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600" dirty="0">
                <a:solidFill>
                  <a:srgbClr val="0000FF"/>
                </a:solidFill>
              </a:rPr>
              <a:t>8</a:t>
            </a:r>
            <a:r>
              <a:rPr lang="zh-TW" altLang="en-US" sz="2600" dirty="0">
                <a:solidFill>
                  <a:srgbClr val="0000FF"/>
                </a:solidFill>
              </a:rPr>
              <a:t> </a:t>
            </a:r>
            <a:r>
              <a:rPr lang="zh-CN" altLang="zh-TW" sz="2600" kern="100" dirty="0">
                <a:solidFill>
                  <a:srgbClr val="0000FF"/>
                </a:solidFill>
                <a:cs typeface="Times New Roman" panose="02020603050405020304" pitchFamily="18" charset="0"/>
              </a:rPr>
              <a:t>÷</a:t>
            </a:r>
            <a:r>
              <a:rPr lang="en-US" altLang="zh-TW" sz="2600" kern="100" dirty="0">
                <a:solidFill>
                  <a:srgbClr val="0000FF"/>
                </a:solidFill>
              </a:rPr>
              <a:t>20 </a:t>
            </a:r>
          </a:p>
          <a:p>
            <a:pPr>
              <a:defRPr/>
            </a:pPr>
            <a:r>
              <a:rPr lang="en-US" altLang="zh-TW" sz="2600" kern="100" dirty="0">
                <a:solidFill>
                  <a:srgbClr val="0000FF"/>
                </a:solidFill>
              </a:rPr>
              <a:t>=</a:t>
            </a:r>
            <a:r>
              <a:rPr lang="zh-TW" altLang="en-US" sz="2600" kern="100" dirty="0">
                <a:solidFill>
                  <a:srgbClr val="0000FF"/>
                </a:solidFill>
              </a:rPr>
              <a:t> </a:t>
            </a:r>
            <a:r>
              <a:rPr lang="en-US" altLang="zh-TW" sz="2600" kern="100" dirty="0">
                <a:solidFill>
                  <a:srgbClr val="0000FF"/>
                </a:solidFill>
              </a:rPr>
              <a:t>5(</a:t>
            </a:r>
            <a:r>
              <a:rPr lang="zh-TW" altLang="en-US" sz="2600" kern="100" dirty="0">
                <a:solidFill>
                  <a:srgbClr val="0000FF"/>
                </a:solidFill>
              </a:rPr>
              <a:t>枝</a:t>
            </a:r>
            <a:r>
              <a:rPr lang="en-US" altLang="zh-TW" sz="2600" kern="100" dirty="0">
                <a:solidFill>
                  <a:srgbClr val="0000FF"/>
                </a:solidFill>
              </a:rPr>
              <a:t>)</a:t>
            </a:r>
            <a:r>
              <a:rPr lang="en-US" altLang="zh-CN" sz="2600" dirty="0">
                <a:solidFill>
                  <a:srgbClr val="0000FF"/>
                </a:solidFill>
                <a:latin typeface="標楷體" panose="03000509000000000000" pitchFamily="65" charset="-120"/>
              </a:rPr>
              <a:t>…</a:t>
            </a:r>
            <a:r>
              <a:rPr lang="en-US" altLang="zh-TW" sz="2600" kern="100" dirty="0">
                <a:solidFill>
                  <a:srgbClr val="0000FF"/>
                </a:solidFill>
              </a:rPr>
              <a:t>$8</a:t>
            </a:r>
            <a:r>
              <a:rPr lang="zh-TW" altLang="en-US" sz="2600" kern="100" dirty="0">
                <a:solidFill>
                  <a:srgbClr val="0000FF"/>
                </a:solidFill>
              </a:rPr>
              <a:t> </a:t>
            </a:r>
            <a:r>
              <a:rPr lang="en-US" altLang="zh-TW" sz="2600" kern="100" dirty="0">
                <a:solidFill>
                  <a:srgbClr val="0000FF"/>
                </a:solidFill>
              </a:rPr>
              <a:t> </a:t>
            </a:r>
            <a:endParaRPr lang="zh-TW" altLang="zh-TW" sz="2600" dirty="0">
              <a:solidFill>
                <a:srgbClr val="0000FF"/>
              </a:solidFill>
            </a:endParaRPr>
          </a:p>
        </p:txBody>
      </p: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9732BE2A-70B7-4020-B13E-84B05CB59B1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30475" y="3716338"/>
            <a:ext cx="2698750" cy="0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id="{A0F851DA-8703-4B32-AD37-9F117B38601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03713" y="3303588"/>
            <a:ext cx="4124325" cy="0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" name="直接连接符 76">
            <a:extLst>
              <a:ext uri="{FF2B5EF4-FFF2-40B4-BE49-F238E27FC236}">
                <a16:creationId xmlns:a16="http://schemas.microsoft.com/office/drawing/2014/main" id="{CB6D0FE5-B2EA-4FBC-85A8-F3569E7E41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16013" y="3716338"/>
            <a:ext cx="395287" cy="0"/>
          </a:xfrm>
          <a:prstGeom prst="line">
            <a:avLst/>
          </a:prstGeom>
          <a:noFill/>
          <a:ln w="2540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66C58C47-C39E-48D3-A0D3-8A12430492E2}"/>
              </a:ext>
            </a:extLst>
          </p:cNvPr>
          <p:cNvSpPr txBox="1"/>
          <p:nvPr/>
        </p:nvSpPr>
        <p:spPr>
          <a:xfrm>
            <a:off x="6129338" y="4754563"/>
            <a:ext cx="2668587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6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她</a:t>
            </a:r>
            <a:r>
              <a:rPr lang="zh-TW" altLang="en-US" sz="26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共得珍寶珠：   </a:t>
            </a:r>
            <a:endParaRPr lang="zh-TW" altLang="en-US" sz="2600" dirty="0">
              <a:solidFill>
                <a:srgbClr val="0000FF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0069FA9-2C05-4453-8F3B-7310254CC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38" y="5186363"/>
            <a:ext cx="36036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600">
                <a:solidFill>
                  <a:srgbClr val="0000FF"/>
                </a:solidFill>
              </a:rPr>
              <a:t>5</a:t>
            </a:r>
            <a:endParaRPr lang="zh-TW" altLang="en-US" sz="2600">
              <a:solidFill>
                <a:srgbClr val="0000FF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83552F6-4570-429D-9A4A-BF640E8FDFB4}"/>
              </a:ext>
            </a:extLst>
          </p:cNvPr>
          <p:cNvSpPr txBox="1"/>
          <p:nvPr/>
        </p:nvSpPr>
        <p:spPr>
          <a:xfrm>
            <a:off x="6124575" y="5613400"/>
            <a:ext cx="1573213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kern="100" dirty="0">
                <a:solidFill>
                  <a:srgbClr val="0000FF"/>
                </a:solidFill>
              </a:rPr>
              <a:t>= </a:t>
            </a:r>
            <a:r>
              <a:rPr lang="en-US" altLang="zh-TW" sz="2600" dirty="0">
                <a:solidFill>
                  <a:srgbClr val="0000FF"/>
                </a:solidFill>
              </a:rPr>
              <a:t>13(</a:t>
            </a:r>
            <a:r>
              <a:rPr lang="zh-TW" altLang="en-US" sz="2600" dirty="0">
                <a:solidFill>
                  <a:srgbClr val="0000FF"/>
                </a:solidFill>
              </a:rPr>
              <a:t>枝</a:t>
            </a:r>
            <a:r>
              <a:rPr lang="en-US" altLang="zh-TW" sz="2600" dirty="0">
                <a:solidFill>
                  <a:srgbClr val="0000FF"/>
                </a:solidFill>
              </a:rPr>
              <a:t>)</a:t>
            </a:r>
            <a:endParaRPr lang="zh-TW" altLang="en-US" sz="2600" dirty="0">
              <a:solidFill>
                <a:srgbClr val="0000FF"/>
              </a:solidFill>
            </a:endParaRPr>
          </a:p>
        </p:txBody>
      </p:sp>
      <p:pic>
        <p:nvPicPr>
          <p:cNvPr id="20494" name="图片 7">
            <a:extLst>
              <a:ext uri="{FF2B5EF4-FFF2-40B4-BE49-F238E27FC236}">
                <a16:creationId xmlns:a16="http://schemas.microsoft.com/office/drawing/2014/main" id="{B64D76EC-610F-4B5A-857C-18D8C13356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400526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" name="文本框 83">
            <a:extLst>
              <a:ext uri="{FF2B5EF4-FFF2-40B4-BE49-F238E27FC236}">
                <a16:creationId xmlns:a16="http://schemas.microsoft.com/office/drawing/2014/main" id="{2ED6959D-F78B-4F9E-BF94-650D4EF0F9C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18475" y="4114800"/>
            <a:ext cx="433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DE49EDE2-C3D0-46E3-A7EC-0FDFE4CB4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26" y="4804103"/>
            <a:ext cx="2628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AF22B3-B47A-4478-BFF7-ACE5953DD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8" name="图片 4">
            <a:extLst>
              <a:ext uri="{FF2B5EF4-FFF2-40B4-BE49-F238E27FC236}">
                <a16:creationId xmlns:a16="http://schemas.microsoft.com/office/drawing/2014/main" id="{E7202692-ED22-4779-A2AF-DF18EE426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163" y="1087438"/>
            <a:ext cx="3443287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A366F187-2CDD-45ED-B716-072FD317EFD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92500" y="2114550"/>
            <a:ext cx="1511300" cy="0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ECD029CD-1A6A-4067-944B-1C618630D58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08375" y="2565400"/>
            <a:ext cx="2806700" cy="0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直接连接符 9">
            <a:extLst>
              <a:ext uri="{FF2B5EF4-FFF2-40B4-BE49-F238E27FC236}">
                <a16:creationId xmlns:a16="http://schemas.microsoft.com/office/drawing/2014/main" id="{161CF806-4655-4003-BBC0-B96162CAFB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65788" y="2108200"/>
            <a:ext cx="684212" cy="0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4" grpId="0"/>
      <p:bldP spid="4" grpId="1"/>
      <p:bldP spid="63" grpId="0" build="allAtOnce"/>
      <p:bldP spid="14" grpId="0"/>
      <p:bldP spid="14" grpId="1"/>
      <p:bldP spid="15" grpId="0"/>
      <p:bldP spid="15" grpId="1"/>
      <p:bldP spid="17" grpId="0"/>
      <p:bldP spid="17" grpId="1"/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D334803A-53AF-4540-9E82-FC66AC2E0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0" y="3971925"/>
            <a:ext cx="1419225" cy="504825"/>
          </a:xfrm>
          <a:prstGeom prst="rect">
            <a:avLst/>
          </a:prstGeom>
          <a:solidFill>
            <a:srgbClr val="FF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260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F883A1D-1282-4CC6-8928-8EC70EBACBDA}"/>
              </a:ext>
            </a:extLst>
          </p:cNvPr>
          <p:cNvSpPr/>
          <p:nvPr/>
        </p:nvSpPr>
        <p:spPr>
          <a:xfrm>
            <a:off x="395288" y="981075"/>
            <a:ext cx="8370887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11. 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建威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將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$50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放入錢包，然後他買文件夾用去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$22.8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68000" eaLnBrk="1" hangingPunct="1">
              <a:spcAft>
                <a:spcPts val="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錢包裹餘下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$39.5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。在放入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$50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之前，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建威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的錢包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裹原有款項多少？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$12.3 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　 </a:t>
            </a:r>
            <a:r>
              <a:rPr lang="zh-TW" altLang="en-US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$33.3      </a:t>
            </a: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$66.7  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　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$112.3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21508" name="文本框 4">
            <a:extLst>
              <a:ext uri="{FF2B5EF4-FFF2-40B4-BE49-F238E27FC236}">
                <a16:creationId xmlns:a16="http://schemas.microsoft.com/office/drawing/2014/main" id="{E6D507F6-39D7-48A9-A5EF-52392AB5C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1025" y="282575"/>
            <a:ext cx="18716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CN" altLang="en-US">
                <a:solidFill>
                  <a:srgbClr val="00B050"/>
                </a:solidFill>
              </a:rPr>
              <a:t>、</a:t>
            </a:r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21509" name="图片 7">
            <a:extLst>
              <a:ext uri="{FF2B5EF4-FFF2-40B4-BE49-F238E27FC236}">
                <a16:creationId xmlns:a16="http://schemas.microsoft.com/office/drawing/2014/main" id="{0C7A7CCD-D856-438A-B85F-79D91600E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946400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1D9D7E1-4BB2-4274-B754-553332AC47F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89888" y="3043238"/>
            <a:ext cx="4333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597E0D1-F9BC-4FBE-8850-A393CB7C1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0225" y="3971925"/>
            <a:ext cx="3765550" cy="5048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260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1838494-5158-4F19-B865-43A77B3D4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7838" y="4000500"/>
            <a:ext cx="96043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600" dirty="0">
                <a:solidFill>
                  <a:srgbClr val="0000FF"/>
                </a:solidFill>
              </a:rPr>
              <a:t> </a:t>
            </a:r>
            <a:r>
              <a:rPr lang="en-US" altLang="zh-TW" sz="2600" dirty="0">
                <a:solidFill>
                  <a:srgbClr val="0000FF"/>
                </a:solidFill>
              </a:rPr>
              <a:t>$50</a:t>
            </a:r>
            <a:endParaRPr lang="zh-CN" altLang="en-US" sz="2600" dirty="0">
              <a:solidFill>
                <a:srgbClr val="0000FF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8E311ED-71C6-4844-BF86-19C866114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225" y="3375025"/>
            <a:ext cx="10223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600">
                <a:solidFill>
                  <a:srgbClr val="0000FF"/>
                </a:solidFill>
              </a:rPr>
              <a:t>$22.8</a:t>
            </a:r>
            <a:endParaRPr lang="zh-CN" altLang="en-US" sz="2600">
              <a:solidFill>
                <a:srgbClr val="0000FF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D45FEB6-F6C0-4358-83A8-217C4B8BB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979863"/>
            <a:ext cx="17224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400">
                <a:solidFill>
                  <a:srgbClr val="0000FF"/>
                </a:solidFill>
              </a:rPr>
              <a:t>錢包裏款項</a:t>
            </a:r>
          </a:p>
        </p:txBody>
      </p:sp>
      <p:sp>
        <p:nvSpPr>
          <p:cNvPr id="11" name="左大括号 10">
            <a:extLst>
              <a:ext uri="{FF2B5EF4-FFF2-40B4-BE49-F238E27FC236}">
                <a16:creationId xmlns:a16="http://schemas.microsoft.com/office/drawing/2014/main" id="{7374D4AB-FEE8-4523-AA4A-18EFA453D4BE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6526213" y="2393950"/>
            <a:ext cx="204788" cy="2954337"/>
          </a:xfrm>
          <a:prstGeom prst="leftBrace">
            <a:avLst>
              <a:gd name="adj1" fmla="val 35999"/>
              <a:gd name="adj2" fmla="val 47468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260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7FFDCBC-DE2D-441C-8D15-7BBD8FE49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5103813"/>
            <a:ext cx="18510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600">
                <a:solidFill>
                  <a:srgbClr val="0000FF"/>
                </a:solidFill>
              </a:rPr>
              <a:t>原有款項： </a:t>
            </a:r>
            <a:endParaRPr lang="zh-CN" altLang="en-US" sz="2600">
              <a:solidFill>
                <a:srgbClr val="0000FF"/>
              </a:solidFill>
            </a:endParaRPr>
          </a:p>
        </p:txBody>
      </p:sp>
      <p:sp>
        <p:nvSpPr>
          <p:cNvPr id="13" name="左大括号 12">
            <a:extLst>
              <a:ext uri="{FF2B5EF4-FFF2-40B4-BE49-F238E27FC236}">
                <a16:creationId xmlns:a16="http://schemas.microsoft.com/office/drawing/2014/main" id="{5613E3B4-6A84-4291-975F-52959D7294F8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3925888" y="2762250"/>
            <a:ext cx="204788" cy="2211387"/>
          </a:xfrm>
          <a:prstGeom prst="leftBrace">
            <a:avLst>
              <a:gd name="adj1" fmla="val 35995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260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08439DC-B1C6-4B10-B832-29BF4D302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25" y="3348038"/>
            <a:ext cx="10683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600" dirty="0">
                <a:solidFill>
                  <a:srgbClr val="0000FF"/>
                </a:solidFill>
              </a:rPr>
              <a:t>$39.5</a:t>
            </a:r>
            <a:endParaRPr lang="zh-CN" altLang="en-US" sz="2600" dirty="0">
              <a:solidFill>
                <a:srgbClr val="0000FF"/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1A44056-F8C0-4362-970E-BE5E858F0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163" y="5103813"/>
            <a:ext cx="39592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600">
                <a:solidFill>
                  <a:srgbClr val="0000FF"/>
                </a:solidFill>
              </a:rPr>
              <a:t>22.8</a:t>
            </a:r>
            <a:r>
              <a:rPr lang="zh-TW" altLang="en-US" sz="2600">
                <a:solidFill>
                  <a:srgbClr val="0000FF"/>
                </a:solidFill>
              </a:rPr>
              <a:t>＋</a:t>
            </a:r>
            <a:r>
              <a:rPr lang="en-US" altLang="zh-TW" sz="2600">
                <a:solidFill>
                  <a:srgbClr val="0000FF"/>
                </a:solidFill>
              </a:rPr>
              <a:t>39.5</a:t>
            </a:r>
            <a:r>
              <a:rPr lang="zh-TW" altLang="en-US" sz="2600">
                <a:solidFill>
                  <a:srgbClr val="0000FF"/>
                </a:solidFill>
              </a:rPr>
              <a:t>－</a:t>
            </a:r>
            <a:r>
              <a:rPr lang="en-US" altLang="zh-TW" sz="2600">
                <a:solidFill>
                  <a:srgbClr val="0000FF"/>
                </a:solidFill>
              </a:rPr>
              <a:t>50 = $12.3</a:t>
            </a:r>
            <a:endParaRPr lang="zh-TW" altLang="en-US" sz="2600">
              <a:solidFill>
                <a:srgbClr val="0000FF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F3FFB21C-78F9-4856-B484-8024AA86B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00500"/>
            <a:ext cx="1435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400">
                <a:solidFill>
                  <a:srgbClr val="0000FF"/>
                </a:solidFill>
              </a:rPr>
              <a:t>原有款項</a:t>
            </a:r>
          </a:p>
        </p:txBody>
      </p:sp>
      <p:sp>
        <p:nvSpPr>
          <p:cNvPr id="17" name="左大括号 16">
            <a:extLst>
              <a:ext uri="{FF2B5EF4-FFF2-40B4-BE49-F238E27FC236}">
                <a16:creationId xmlns:a16="http://schemas.microsoft.com/office/drawing/2014/main" id="{CFED4568-0859-45F5-8056-AD8C7769F5CB}"/>
              </a:ext>
            </a:extLst>
          </p:cNvPr>
          <p:cNvSpPr>
            <a:spLocks/>
          </p:cNvSpPr>
          <p:nvPr/>
        </p:nvSpPr>
        <p:spPr bwMode="auto">
          <a:xfrm rot="5400000" flipH="1">
            <a:off x="3524250" y="3870326"/>
            <a:ext cx="217487" cy="1414462"/>
          </a:xfrm>
          <a:prstGeom prst="leftBrace">
            <a:avLst>
              <a:gd name="adj1" fmla="val 48777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260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1601BE6-E4F6-47CD-9047-90DAF404A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025" y="4575175"/>
            <a:ext cx="887413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  <a:defRPr/>
            </a:pPr>
            <a:r>
              <a:rPr lang="en-US" altLang="zh-TW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$</a:t>
            </a:r>
            <a:r>
              <a:rPr lang="zh-TW" altLang="en-US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？</a:t>
            </a:r>
            <a:endParaRPr lang="zh-TW" altLang="en-US" sz="2400" dirty="0">
              <a:solidFill>
                <a:srgbClr val="0000FF"/>
              </a:solidFill>
            </a:endParaRP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901A12A6-A41D-4AAF-BA92-FE074B86B8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90700" y="1439863"/>
            <a:ext cx="23256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217E418D-373D-4E78-B3BB-819C9EEB78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76888" y="1430338"/>
            <a:ext cx="30273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6E6395AC-F2A2-496F-9225-2215041E72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24075" y="1865313"/>
            <a:ext cx="165576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EAC0F9C5-48F7-4070-91E9-D5D47E6232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87450" y="2349500"/>
            <a:ext cx="15128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527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C9D38BE-131F-4D5B-ABAE-00E1E75E18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/>
      <p:bldP spid="7" grpId="0" animBg="1"/>
      <p:bldP spid="7" grpId="1" animBg="1"/>
      <p:bldP spid="8" grpId="0"/>
      <p:bldP spid="8" grpId="1"/>
      <p:bldP spid="9" grpId="0"/>
      <p:bldP spid="9" grpId="1"/>
      <p:bldP spid="10" grpId="0"/>
      <p:bldP spid="10" grpId="1"/>
      <p:bldP spid="11" grpId="0" animBg="1"/>
      <p:bldP spid="11" grpId="1" animBg="1"/>
      <p:bldP spid="12" grpId="0"/>
      <p:bldP spid="12" grpId="1"/>
      <p:bldP spid="13" grpId="0" animBg="1"/>
      <p:bldP spid="13" grpId="1" animBg="1"/>
      <p:bldP spid="14" grpId="0"/>
      <p:bldP spid="14" grpId="1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4">
            <a:extLst>
              <a:ext uri="{FF2B5EF4-FFF2-40B4-BE49-F238E27FC236}">
                <a16:creationId xmlns:a16="http://schemas.microsoft.com/office/drawing/2014/main" id="{FADD279E-6183-4B9B-A325-FE91D0B916D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>
            <a:extLst>
              <a:ext uri="{FF2B5EF4-FFF2-40B4-BE49-F238E27FC236}">
                <a16:creationId xmlns:a16="http://schemas.microsoft.com/office/drawing/2014/main" id="{7B660A81-E0F6-40DF-887F-29C18F467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0" y="2220913"/>
            <a:ext cx="425450" cy="311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B05B7A6-878A-48B1-9BE3-849CBED33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5988" y="2205038"/>
            <a:ext cx="417512" cy="30956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E76D05C4-5695-4A67-929D-E7CE29DD4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2784475"/>
            <a:ext cx="215900" cy="30956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08C7BE44-9F32-492E-8454-51FBBB89C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2784475"/>
            <a:ext cx="230187" cy="3095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0246" name="圆角矩形 3">
            <a:extLst>
              <a:ext uri="{FF2B5EF4-FFF2-40B4-BE49-F238E27FC236}">
                <a16:creationId xmlns:a16="http://schemas.microsoft.com/office/drawing/2014/main" id="{DA515A5E-AE5A-40FE-8BEA-8430ADF19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3732213"/>
            <a:ext cx="7870825" cy="207327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endParaRPr lang="zh-TW" altLang="zh-TW" sz="2400">
              <a:solidFill>
                <a:schemeClr val="tx1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B1DADE8-3379-47A9-8B84-BECD428841EE}"/>
              </a:ext>
            </a:extLst>
          </p:cNvPr>
          <p:cNvSpPr txBox="1"/>
          <p:nvPr/>
        </p:nvSpPr>
        <p:spPr>
          <a:xfrm>
            <a:off x="1187450" y="3862388"/>
            <a:ext cx="8064500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2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</a:t>
            </a:r>
            <a:r>
              <a:rPr lang="zh-TW" altLang="zh-TW" sz="2200" dirty="0">
                <a:solidFill>
                  <a:schemeClr val="tx1"/>
                </a:solidFill>
              </a:rPr>
              <a:t>忽略小數點的位置， </a:t>
            </a:r>
            <a:r>
              <a:rPr lang="en-US" altLang="zh-TW" sz="2200" dirty="0">
                <a:solidFill>
                  <a:schemeClr val="tx1"/>
                </a:solidFill>
              </a:rPr>
              <a:t>A</a:t>
            </a:r>
            <a:r>
              <a:rPr lang="zh-TW" altLang="zh-TW" sz="2200" dirty="0">
                <a:solidFill>
                  <a:schemeClr val="tx1"/>
                </a:solidFill>
              </a:rPr>
              <a:t>和</a:t>
            </a:r>
            <a:r>
              <a:rPr lang="en-US" altLang="zh-TW" sz="2200" dirty="0">
                <a:solidFill>
                  <a:schemeClr val="tx1"/>
                </a:solidFill>
              </a:rPr>
              <a:t>C</a:t>
            </a:r>
            <a:r>
              <a:rPr lang="zh-TW" altLang="zh-TW" sz="2200" dirty="0">
                <a:solidFill>
                  <a:schemeClr val="tx1"/>
                </a:solidFill>
              </a:rPr>
              <a:t>的算式相同，</a:t>
            </a:r>
            <a:r>
              <a:rPr lang="en-US" altLang="zh-TW" sz="2200" dirty="0">
                <a:solidFill>
                  <a:schemeClr val="tx1"/>
                </a:solidFill>
              </a:rPr>
              <a:t>B</a:t>
            </a:r>
            <a:r>
              <a:rPr lang="zh-TW" altLang="zh-TW" sz="2200" dirty="0">
                <a:solidFill>
                  <a:schemeClr val="tx1"/>
                </a:solidFill>
              </a:rPr>
              <a:t>和</a:t>
            </a:r>
            <a:r>
              <a:rPr lang="en-US" altLang="zh-TW" sz="2200" dirty="0">
                <a:solidFill>
                  <a:schemeClr val="tx1"/>
                </a:solidFill>
              </a:rPr>
              <a:t>D</a:t>
            </a:r>
            <a:r>
              <a:rPr lang="zh-TW" altLang="zh-TW" sz="2200" dirty="0">
                <a:solidFill>
                  <a:schemeClr val="tx1"/>
                </a:solidFill>
              </a:rPr>
              <a:t>的算式相同。</a:t>
            </a:r>
            <a:r>
              <a:rPr lang="zh-TW" altLang="en-US" sz="22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2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248" name="图片 23">
            <a:extLst>
              <a:ext uri="{FF2B5EF4-FFF2-40B4-BE49-F238E27FC236}">
                <a16:creationId xmlns:a16="http://schemas.microsoft.com/office/drawing/2014/main" id="{5B3DB926-7A54-4420-AC0F-33EC9D8A6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514600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图片 14">
            <a:extLst>
              <a:ext uri="{FF2B5EF4-FFF2-40B4-BE49-F238E27FC236}">
                <a16:creationId xmlns:a16="http://schemas.microsoft.com/office/drawing/2014/main" id="{8CC1388A-4A79-4E38-9E7E-FFD35D0350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52290D4-C7CF-4204-ADE9-62E5161D5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350" y="2638425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10251" name="图片 7">
            <a:extLst>
              <a:ext uri="{FF2B5EF4-FFF2-40B4-BE49-F238E27FC236}">
                <a16:creationId xmlns:a16="http://schemas.microsoft.com/office/drawing/2014/main" id="{42A9B869-17D8-435D-A20C-3B2C52703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250825" y="4149725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文本框 9">
            <a:extLst>
              <a:ext uri="{FF2B5EF4-FFF2-40B4-BE49-F238E27FC236}">
                <a16:creationId xmlns:a16="http://schemas.microsoft.com/office/drawing/2014/main" id="{187DB825-8BA1-4D0E-83CD-D34C03B1F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2438" y="314325"/>
            <a:ext cx="2039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zh-TW" altLang="en-US">
                <a:solidFill>
                  <a:srgbClr val="00B050"/>
                </a:solidFill>
              </a:rPr>
              <a:t> </a:t>
            </a:r>
            <a:r>
              <a:rPr lang="en-US" altLang="zh-TW">
                <a:solidFill>
                  <a:srgbClr val="00B050"/>
                </a:solidFill>
              </a:rPr>
              <a:t>2019</a:t>
            </a:r>
            <a:r>
              <a:rPr lang="zh-CN" altLang="zh-TW"/>
              <a:t>、</a:t>
            </a:r>
            <a:r>
              <a:rPr lang="en-US" altLang="zh-TW">
                <a:solidFill>
                  <a:srgbClr val="00B050"/>
                </a:solidFill>
              </a:rPr>
              <a:t>2013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7E410B6-3F77-4F6E-BCDA-32264D8F6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3" y="4294188"/>
            <a:ext cx="7061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200">
                <a:solidFill>
                  <a:schemeClr val="tx1"/>
                </a:solidFill>
                <a:sym typeface="Wingdings" panose="05000000000000000000" pitchFamily="2" charset="2"/>
              </a:rPr>
              <a:t></a:t>
            </a:r>
            <a:r>
              <a:rPr lang="zh-TW" altLang="zh-TW" sz="2200">
                <a:solidFill>
                  <a:schemeClr val="tx1"/>
                </a:solidFill>
              </a:rPr>
              <a:t>比較</a:t>
            </a:r>
            <a:r>
              <a:rPr lang="en-US" altLang="zh-TW" sz="2200">
                <a:solidFill>
                  <a:schemeClr val="tx1"/>
                </a:solidFill>
              </a:rPr>
              <a:t>A</a:t>
            </a:r>
            <a:r>
              <a:rPr lang="zh-TW" altLang="zh-TW" sz="2200">
                <a:solidFill>
                  <a:schemeClr val="tx1"/>
                </a:solidFill>
              </a:rPr>
              <a:t>和</a:t>
            </a:r>
            <a:r>
              <a:rPr lang="en-US" altLang="zh-TW" sz="2200">
                <a:solidFill>
                  <a:schemeClr val="tx1"/>
                </a:solidFill>
              </a:rPr>
              <a:t>C</a:t>
            </a:r>
            <a:r>
              <a:rPr lang="zh-TW" altLang="zh-TW" sz="2200">
                <a:solidFill>
                  <a:schemeClr val="tx1"/>
                </a:solidFill>
              </a:rPr>
              <a:t>：</a:t>
            </a:r>
            <a:r>
              <a:rPr lang="en-US" altLang="zh-TW" sz="2200">
                <a:solidFill>
                  <a:schemeClr val="tx1"/>
                </a:solidFill>
              </a:rPr>
              <a:t>A. 2</a:t>
            </a:r>
            <a:r>
              <a:rPr lang="zh-TW" altLang="zh-TW" sz="2200">
                <a:solidFill>
                  <a:schemeClr val="tx1"/>
                </a:solidFill>
              </a:rPr>
              <a:t>位小數，</a:t>
            </a:r>
            <a:r>
              <a:rPr lang="en-US" altLang="zh-TW" sz="2200">
                <a:solidFill>
                  <a:schemeClr val="tx1"/>
                </a:solidFill>
              </a:rPr>
              <a:t>C.1</a:t>
            </a:r>
            <a:r>
              <a:rPr lang="zh-TW" altLang="zh-TW" sz="2200">
                <a:solidFill>
                  <a:schemeClr val="tx1"/>
                </a:solidFill>
              </a:rPr>
              <a:t>位小數，故剔除</a:t>
            </a:r>
            <a:r>
              <a:rPr lang="en-US" altLang="zh-TW" sz="2200">
                <a:solidFill>
                  <a:schemeClr val="tx1"/>
                </a:solidFill>
              </a:rPr>
              <a:t>A</a:t>
            </a:r>
            <a:r>
              <a:rPr lang="zh-TW" altLang="zh-TW" sz="2200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5EACDB0-C48B-46A2-B4BD-A9CEF96C3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4724400"/>
            <a:ext cx="71294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200">
                <a:solidFill>
                  <a:schemeClr val="tx1"/>
                </a:solidFill>
                <a:sym typeface="Wingdings" panose="05000000000000000000" pitchFamily="2" charset="2"/>
              </a:rPr>
              <a:t></a:t>
            </a:r>
            <a:r>
              <a:rPr lang="zh-TW" altLang="zh-TW" sz="2200">
                <a:solidFill>
                  <a:schemeClr val="tx1"/>
                </a:solidFill>
              </a:rPr>
              <a:t>比較</a:t>
            </a:r>
            <a:r>
              <a:rPr lang="en-US" altLang="zh-TW" sz="2200">
                <a:solidFill>
                  <a:schemeClr val="tx1"/>
                </a:solidFill>
              </a:rPr>
              <a:t>B</a:t>
            </a:r>
            <a:r>
              <a:rPr lang="zh-TW" altLang="zh-TW" sz="2200">
                <a:solidFill>
                  <a:schemeClr val="tx1"/>
                </a:solidFill>
              </a:rPr>
              <a:t>和</a:t>
            </a:r>
            <a:r>
              <a:rPr lang="en-US" altLang="zh-TW" sz="2200">
                <a:solidFill>
                  <a:schemeClr val="tx1"/>
                </a:solidFill>
              </a:rPr>
              <a:t>D</a:t>
            </a:r>
            <a:r>
              <a:rPr lang="zh-TW" altLang="zh-TW" sz="2200">
                <a:solidFill>
                  <a:schemeClr val="tx1"/>
                </a:solidFill>
              </a:rPr>
              <a:t>：</a:t>
            </a:r>
            <a:r>
              <a:rPr lang="en-US" altLang="zh-TW" sz="2200">
                <a:solidFill>
                  <a:schemeClr val="tx1"/>
                </a:solidFill>
              </a:rPr>
              <a:t>B. 2</a:t>
            </a:r>
            <a:r>
              <a:rPr lang="zh-TW" altLang="zh-TW" sz="2200">
                <a:solidFill>
                  <a:schemeClr val="tx1"/>
                </a:solidFill>
              </a:rPr>
              <a:t>位小數，</a:t>
            </a:r>
            <a:r>
              <a:rPr lang="en-US" altLang="zh-TW" sz="2200">
                <a:solidFill>
                  <a:schemeClr val="tx1"/>
                </a:solidFill>
              </a:rPr>
              <a:t>D.1</a:t>
            </a:r>
            <a:r>
              <a:rPr lang="zh-TW" altLang="zh-TW" sz="2200">
                <a:solidFill>
                  <a:schemeClr val="tx1"/>
                </a:solidFill>
              </a:rPr>
              <a:t>位小數，故剔除</a:t>
            </a:r>
            <a:r>
              <a:rPr lang="en-US" altLang="zh-TW" sz="2200">
                <a:solidFill>
                  <a:schemeClr val="tx1"/>
                </a:solidFill>
              </a:rPr>
              <a:t>B</a:t>
            </a:r>
            <a:r>
              <a:rPr lang="zh-TW" altLang="zh-TW" sz="2200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94CC5447-F62C-4135-8A46-F4E5B5135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5157788"/>
            <a:ext cx="820896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200">
                <a:solidFill>
                  <a:schemeClr val="tx1"/>
                </a:solidFill>
                <a:sym typeface="Wingdings" panose="05000000000000000000" pitchFamily="2" charset="2"/>
              </a:rPr>
              <a:t></a:t>
            </a:r>
            <a:r>
              <a:rPr lang="zh-CN" altLang="zh-TW" sz="2200">
                <a:solidFill>
                  <a:schemeClr val="tx1"/>
                </a:solidFill>
              </a:rPr>
              <a:t>比較</a:t>
            </a:r>
            <a:r>
              <a:rPr lang="en-US" altLang="zh-TW" sz="2200">
                <a:solidFill>
                  <a:schemeClr val="tx1"/>
                </a:solidFill>
              </a:rPr>
              <a:t>C</a:t>
            </a:r>
            <a:r>
              <a:rPr lang="zh-CN" altLang="zh-TW" sz="2200">
                <a:solidFill>
                  <a:schemeClr val="tx1"/>
                </a:solidFill>
              </a:rPr>
              <a:t>和</a:t>
            </a:r>
            <a:r>
              <a:rPr lang="en-US" altLang="zh-TW" sz="2200">
                <a:solidFill>
                  <a:schemeClr val="tx1"/>
                </a:solidFill>
              </a:rPr>
              <a:t>D</a:t>
            </a:r>
            <a:r>
              <a:rPr lang="zh-TW" altLang="zh-TW" sz="2200">
                <a:solidFill>
                  <a:schemeClr val="tx1"/>
                </a:solidFill>
              </a:rPr>
              <a:t>：</a:t>
            </a:r>
            <a:r>
              <a:rPr lang="en-US" altLang="zh-TW" sz="2200">
                <a:solidFill>
                  <a:schemeClr val="tx1"/>
                </a:solidFill>
              </a:rPr>
              <a:t>C.32.4</a:t>
            </a:r>
            <a:r>
              <a:rPr lang="en-US" altLang="zh-TW" sz="2200">
                <a:solidFill>
                  <a:schemeClr val="tx1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200">
                <a:solidFill>
                  <a:schemeClr val="tx1"/>
                </a:solidFill>
              </a:rPr>
              <a:t>62 = 2008.8   D.20.2</a:t>
            </a:r>
            <a:r>
              <a:rPr lang="en-US" altLang="zh-TW" sz="2200">
                <a:solidFill>
                  <a:schemeClr val="tx1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200">
                <a:solidFill>
                  <a:schemeClr val="tx1"/>
                </a:solidFill>
              </a:rPr>
              <a:t>98 = 1979.6</a:t>
            </a:r>
            <a:endParaRPr lang="zh-TW" altLang="zh-TW" sz="2200">
              <a:solidFill>
                <a:schemeClr val="tx1"/>
              </a:solidFill>
            </a:endParaRPr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ECAD708E-F89F-4D7E-B76C-33A9210097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87438" y="2536825"/>
            <a:ext cx="151130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C8A8C925-935B-4E86-8013-C83619C0CD8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96963" y="3116263"/>
            <a:ext cx="13144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35B9A48E-8044-4816-A15C-940F0947B6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68775" y="2536825"/>
            <a:ext cx="15113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3672F143-E25B-485C-AEEC-62D7741D5B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11638" y="3116263"/>
            <a:ext cx="133985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7A3983A0-CF54-4C24-A4C3-521CD133B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2022475"/>
            <a:ext cx="4746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 dirty="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zh-CN" altLang="en-US" sz="4000" dirty="0">
              <a:solidFill>
                <a:srgbClr val="FF00FF"/>
              </a:solidFill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FC366F8D-6BF5-4A95-9090-33AE8F0AA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888" y="2009775"/>
            <a:ext cx="474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zh-CN" altLang="en-US" sz="4000">
              <a:solidFill>
                <a:srgbClr val="FF00FF"/>
              </a:solidFill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D7DC1CDE-6662-4A4D-90E0-B5800A0EA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5" y="2576513"/>
            <a:ext cx="4746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400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zh-CN" altLang="en-US" sz="4000">
              <a:solidFill>
                <a:srgbClr val="FF00FF"/>
              </a:solidFill>
            </a:endParaRPr>
          </a:p>
        </p:txBody>
      </p: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52B60EF5-9711-48D7-8008-5E32DDFFFDB6}"/>
              </a:ext>
            </a:extLst>
          </p:cNvPr>
          <p:cNvCxnSpPr/>
          <p:nvPr/>
        </p:nvCxnSpPr>
        <p:spPr bwMode="auto">
          <a:xfrm>
            <a:off x="2843213" y="2009775"/>
            <a:ext cx="1081087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8BCCBD8D-0053-4C69-AFAD-BB0C96A6F96B}"/>
              </a:ext>
            </a:extLst>
          </p:cNvPr>
          <p:cNvSpPr/>
          <p:nvPr/>
        </p:nvSpPr>
        <p:spPr>
          <a:xfrm>
            <a:off x="577850" y="1530350"/>
            <a:ext cx="8388350" cy="1692275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下列哪一項的值最大？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324</a:t>
            </a:r>
            <a:r>
              <a:rPr lang="en-US" altLang="zh-TW" sz="2800" kern="100" dirty="0">
                <a:solidFill>
                  <a:srgbClr val="0000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0.62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202</a:t>
            </a:r>
            <a:r>
              <a:rPr lang="en-US" altLang="zh-TW" sz="2800" kern="100" dirty="0">
                <a:solidFill>
                  <a:srgbClr val="0000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0.98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32.4</a:t>
            </a:r>
            <a:r>
              <a:rPr lang="en-US" altLang="zh-TW" sz="2800" kern="100" dirty="0">
                <a:solidFill>
                  <a:srgbClr val="0000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62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20.2</a:t>
            </a:r>
            <a:r>
              <a:rPr lang="en-US" altLang="zh-TW" sz="2800" kern="100" dirty="0">
                <a:solidFill>
                  <a:srgbClr val="0000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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98</a:t>
            </a:r>
            <a:endParaRPr lang="zh-CN" altLang="zh-CN" sz="2800" kern="100" dirty="0">
              <a:latin typeface="+mn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25" grpId="0" animBg="1"/>
      <p:bldP spid="25" grpId="1" animBg="1"/>
      <p:bldP spid="30" grpId="0" animBg="1"/>
      <p:bldP spid="30" grpId="1" animBg="1"/>
      <p:bldP spid="31" grpId="0" animBg="1"/>
      <p:bldP spid="31" grpId="1" animBg="1"/>
      <p:bldP spid="14" grpId="0"/>
      <p:bldP spid="6" grpId="0"/>
      <p:bldP spid="3" grpId="0"/>
      <p:bldP spid="5" grpId="0"/>
      <p:bldP spid="16" grpId="0"/>
      <p:bldP spid="33" grpId="0"/>
      <p:bldP spid="33" grpId="1"/>
      <p:bldP spid="34" grpId="0"/>
      <p:bldP spid="34" grpId="1"/>
      <p:bldP spid="35" grpId="0"/>
      <p:bldP spid="3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488FB8F1-E3C1-4A90-9BBF-DFBAF9C49DED}"/>
              </a:ext>
            </a:extLst>
          </p:cNvPr>
          <p:cNvSpPr/>
          <p:nvPr/>
        </p:nvSpPr>
        <p:spPr>
          <a:xfrm>
            <a:off x="539750" y="971550"/>
            <a:ext cx="8135938" cy="294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 eaLnBrk="1" hangingPunct="1">
              <a:spcAft>
                <a:spcPts val="18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下列哪一項的值最小？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8.08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0.08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0.8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8.08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</a:t>
            </a:r>
          </a:p>
          <a:p>
            <a:pPr marL="358775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0.08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0.88</a:t>
            </a:r>
          </a:p>
          <a:p>
            <a:pPr marL="358775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0.8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＋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0.08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1267" name="图片 17">
            <a:extLst>
              <a:ext uri="{FF2B5EF4-FFF2-40B4-BE49-F238E27FC236}">
                <a16:creationId xmlns:a16="http://schemas.microsoft.com/office/drawing/2014/main" id="{DC006901-4FA9-40C9-BCCD-1DBDD5961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308350"/>
            <a:ext cx="7191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文本框 8">
            <a:extLst>
              <a:ext uri="{FF2B5EF4-FFF2-40B4-BE49-F238E27FC236}">
                <a16:creationId xmlns:a16="http://schemas.microsoft.com/office/drawing/2014/main" id="{4C1E9FDA-9277-4189-AC4D-6A76AB1BB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D8FA9D6-0E73-4CE5-BE77-B35F29B5D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6975" y="3424238"/>
            <a:ext cx="492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8FA2A511-EA00-4779-A99A-F1EEA909EE2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92500" y="1463675"/>
            <a:ext cx="7556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027F92C2-C7F4-430E-B5F6-E4608FD65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188" y="1609725"/>
            <a:ext cx="1301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en-US" altLang="zh-TW" sz="2800" dirty="0">
                <a:solidFill>
                  <a:srgbClr val="0000FF"/>
                </a:solidFill>
              </a:rPr>
              <a:t>8.96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BB916A8-A6E0-45D5-9C73-E318291EA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6063" y="2208213"/>
            <a:ext cx="1485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</a:t>
            </a:r>
            <a:r>
              <a:rPr lang="en-US" altLang="zh-TW" sz="2800">
                <a:solidFill>
                  <a:srgbClr val="0000FF"/>
                </a:solidFill>
              </a:rPr>
              <a:t>16.88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1AE2557-0057-424B-859A-D7C76579E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2781300"/>
            <a:ext cx="1303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</a:t>
            </a:r>
            <a:r>
              <a:rPr lang="en-US" altLang="zh-TW" sz="2800">
                <a:solidFill>
                  <a:srgbClr val="0000FF"/>
                </a:solidFill>
              </a:rPr>
              <a:t>8.96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7BC402E-2E3E-49EC-93BA-E7AAE1437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9075" y="3357563"/>
            <a:ext cx="1303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 </a:t>
            </a:r>
            <a:r>
              <a:rPr lang="en-US" altLang="zh-TW" sz="2800">
                <a:solidFill>
                  <a:srgbClr val="0000FF"/>
                </a:solidFill>
              </a:rPr>
              <a:t>8.88</a:t>
            </a:r>
            <a:endParaRPr lang="zh-TW" altLang="en-US" sz="2800">
              <a:solidFill>
                <a:srgbClr val="0000FF"/>
              </a:solidFill>
            </a:endParaRPr>
          </a:p>
        </p:txBody>
      </p:sp>
      <p:pic>
        <p:nvPicPr>
          <p:cNvPr id="11275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495BF1-2C5D-4845-AB26-0ABE7A423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4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C8B6DA8A-600C-49FD-9A68-17E35E264D74}"/>
              </a:ext>
            </a:extLst>
          </p:cNvPr>
          <p:cNvSpPr/>
          <p:nvPr/>
        </p:nvSpPr>
        <p:spPr>
          <a:xfrm>
            <a:off x="539750" y="971550"/>
            <a:ext cx="8135938" cy="34464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商店每天派發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250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張宣傳單張，由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月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日至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月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</a:p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22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日，共派發宣傳單張多少張？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5500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4250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</a:t>
            </a:r>
          </a:p>
          <a:p>
            <a:pPr marL="358775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4000</a:t>
            </a:r>
          </a:p>
          <a:p>
            <a:pPr marL="358775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3750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2291" name="图片 17">
            <a:extLst>
              <a:ext uri="{FF2B5EF4-FFF2-40B4-BE49-F238E27FC236}">
                <a16:creationId xmlns:a16="http://schemas.microsoft.com/office/drawing/2014/main" id="{4CB0C343-330D-496A-A623-201809792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3573463"/>
            <a:ext cx="7191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文本框 8">
            <a:extLst>
              <a:ext uri="{FF2B5EF4-FFF2-40B4-BE49-F238E27FC236}">
                <a16:creationId xmlns:a16="http://schemas.microsoft.com/office/drawing/2014/main" id="{CB9BEE82-039C-4323-8372-7C20E87A7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D784BCB-46B7-4725-A025-C9148BF7F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8413" y="3689350"/>
            <a:ext cx="492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0F9BC46D-57C4-4116-9C3E-376DEEFEC9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3" y="2190750"/>
            <a:ext cx="3627437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3906569A-48AA-4F94-B7FD-215302F72E5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40425" y="1435100"/>
            <a:ext cx="22669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22D0C6C7-E583-4BB6-81FC-D45F42A510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60438" y="1989138"/>
            <a:ext cx="79216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1BECBBCF-7021-4CB9-B3B3-1AEA29CB0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4367213"/>
            <a:ext cx="2736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22</a:t>
            </a:r>
            <a:r>
              <a:rPr lang="zh-TW" altLang="zh-TW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5 = 17 (</a:t>
            </a:r>
            <a:r>
              <a:rPr lang="zh-TW" altLang="zh-TW" sz="2800">
                <a:solidFill>
                  <a:srgbClr val="0000FF"/>
                </a:solidFill>
              </a:rPr>
              <a:t>天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D884BE72-8B7E-4E24-BCBA-11222A38B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960938"/>
            <a:ext cx="3617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250</a:t>
            </a:r>
            <a:r>
              <a:rPr lang="en-US" altLang="zh-TW" sz="2800">
                <a:solidFill>
                  <a:srgbClr val="0000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800">
                <a:solidFill>
                  <a:srgbClr val="0000FF"/>
                </a:solidFill>
              </a:rPr>
              <a:t>17 = 4250 (</a:t>
            </a:r>
            <a:r>
              <a:rPr lang="zh-TW" altLang="en-US" sz="2800">
                <a:solidFill>
                  <a:srgbClr val="0000FF"/>
                </a:solidFill>
              </a:rPr>
              <a:t>張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307EB6B4-02B3-4D3F-9F31-04F471894F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71650" y="1450975"/>
            <a:ext cx="37798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4" grpId="1"/>
      <p:bldP spid="25" grpId="0"/>
      <p:bldP spid="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75FFD731-1FA9-48FD-B064-0027756BD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2176463"/>
            <a:ext cx="263525" cy="431800"/>
          </a:xfrm>
          <a:prstGeom prst="rect">
            <a:avLst/>
          </a:prstGeom>
          <a:solidFill>
            <a:srgbClr val="FFA7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A00F887-CB0F-4411-A7F7-CAF1DAA65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5688" y="2182813"/>
            <a:ext cx="263525" cy="431800"/>
          </a:xfrm>
          <a:prstGeom prst="rect">
            <a:avLst/>
          </a:prstGeom>
          <a:solidFill>
            <a:srgbClr val="FFA7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9D0B025-9945-40E3-B267-B1BCE825C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863" y="2755900"/>
            <a:ext cx="263525" cy="414338"/>
          </a:xfrm>
          <a:prstGeom prst="rect">
            <a:avLst/>
          </a:prstGeom>
          <a:solidFill>
            <a:srgbClr val="FFA7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AA20618-39D5-4E8E-A358-F7BEB9FB8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963" y="2755900"/>
            <a:ext cx="263525" cy="414338"/>
          </a:xfrm>
          <a:prstGeom prst="rect">
            <a:avLst/>
          </a:prstGeom>
          <a:solidFill>
            <a:srgbClr val="FFA7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0497DB45-82CF-4032-A538-9FE2F1107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675" y="1052513"/>
            <a:ext cx="825500" cy="3651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B9D3DD54-1243-4B38-9C16-0402C1ECE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062038"/>
            <a:ext cx="1179513" cy="3651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6E09CC2-7BEC-4F57-BB51-C13CF70BF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113" y="1060450"/>
            <a:ext cx="1531937" cy="36671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pic>
        <p:nvPicPr>
          <p:cNvPr id="13321" name="图片 24">
            <a:extLst>
              <a:ext uri="{FF2B5EF4-FFF2-40B4-BE49-F238E27FC236}">
                <a16:creationId xmlns:a16="http://schemas.microsoft.com/office/drawing/2014/main" id="{186AA247-E1CB-4F44-A78B-070C3AFC2A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450" y="249237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BE60E0E-0E09-4C7A-8EBC-BFF096F3F9C7}"/>
              </a:ext>
            </a:extLst>
          </p:cNvPr>
          <p:cNvSpPr/>
          <p:nvPr/>
        </p:nvSpPr>
        <p:spPr>
          <a:xfrm>
            <a:off x="539750" y="981075"/>
            <a:ext cx="8042275" cy="22780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r>
              <a:rPr lang="en-US" altLang="zh-TW" sz="2800" dirty="0">
                <a:solidFill>
                  <a:schemeClr val="tx1"/>
                </a:solidFill>
              </a:rPr>
              <a:t>44</a:t>
            </a:r>
            <a:r>
              <a:rPr lang="zh-TW" altLang="en-US" sz="2800" dirty="0">
                <a:solidFill>
                  <a:srgbClr val="FF6600"/>
                </a:solidFill>
              </a:rPr>
              <a:t>★</a:t>
            </a:r>
            <a:r>
              <a:rPr lang="zh-TW" altLang="en-US" sz="2800" dirty="0">
                <a:solidFill>
                  <a:schemeClr val="tx1"/>
                </a:solidFill>
              </a:rPr>
              <a:t>是一個三位數。當它除以</a:t>
            </a:r>
            <a:r>
              <a:rPr lang="en-US" altLang="zh-TW" sz="2800" dirty="0">
                <a:solidFill>
                  <a:schemeClr val="tx1"/>
                </a:solidFill>
              </a:rPr>
              <a:t>24</a:t>
            </a:r>
            <a:r>
              <a:rPr lang="zh-TW" altLang="en-US" sz="2800" dirty="0">
                <a:solidFill>
                  <a:schemeClr val="tx1"/>
                </a:solidFill>
              </a:rPr>
              <a:t>，餘數是</a:t>
            </a:r>
            <a:r>
              <a:rPr lang="en-US" altLang="zh-TW" sz="2800" dirty="0">
                <a:solidFill>
                  <a:schemeClr val="tx1"/>
                </a:solidFill>
              </a:rPr>
              <a:t>15</a:t>
            </a:r>
            <a:r>
              <a:rPr lang="zh-TW" altLang="en-US" sz="2800" dirty="0">
                <a:solidFill>
                  <a:schemeClr val="tx1"/>
                </a:solidFill>
              </a:rPr>
              <a:t>。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 下列哪一個是</a:t>
            </a:r>
            <a:r>
              <a:rPr lang="zh-TW" altLang="en-US" sz="2800" dirty="0">
                <a:solidFill>
                  <a:srgbClr val="FF6600"/>
                </a:solidFill>
              </a:rPr>
              <a:t>★</a:t>
            </a:r>
            <a:r>
              <a:rPr lang="zh-TW" altLang="en-US" sz="2800" dirty="0">
                <a:solidFill>
                  <a:schemeClr val="tx1"/>
                </a:solidFill>
              </a:rPr>
              <a:t>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</a:p>
          <a:p>
            <a:pPr marL="5334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A. 9</a:t>
            </a:r>
            <a:r>
              <a:rPr lang="en-US" altLang="zh-CN" sz="2800" dirty="0">
                <a:solidFill>
                  <a:schemeClr val="tx1"/>
                </a:solidFill>
              </a:rPr>
              <a:t>      </a:t>
            </a:r>
            <a:r>
              <a:rPr lang="zh-TW" altLang="en-US" sz="2800" dirty="0">
                <a:solidFill>
                  <a:schemeClr val="tx1"/>
                </a:solidFill>
              </a:rPr>
              <a:t>                     </a:t>
            </a:r>
            <a:r>
              <a:rPr lang="en-US" altLang="zh-CN" sz="2800" dirty="0">
                <a:solidFill>
                  <a:schemeClr val="tx1"/>
                </a:solidFill>
              </a:rPr>
              <a:t>B. 8</a:t>
            </a:r>
          </a:p>
          <a:p>
            <a:pPr marL="533400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C. 7      </a:t>
            </a:r>
            <a:r>
              <a:rPr lang="zh-TW" altLang="en-US" sz="2800" dirty="0">
                <a:solidFill>
                  <a:schemeClr val="tx1"/>
                </a:solidFill>
              </a:rPr>
              <a:t>                     </a:t>
            </a:r>
            <a:r>
              <a:rPr lang="en-US" altLang="zh-CN" sz="2800" dirty="0">
                <a:solidFill>
                  <a:schemeClr val="tx1"/>
                </a:solidFill>
              </a:rPr>
              <a:t>D. 6</a:t>
            </a:r>
            <a:endParaRPr lang="zh-CN" altLang="zh-CN" sz="2800" dirty="0">
              <a:solidFill>
                <a:schemeClr val="tx1"/>
              </a:solidFill>
            </a:endParaRPr>
          </a:p>
        </p:txBody>
      </p:sp>
      <p:sp>
        <p:nvSpPr>
          <p:cNvPr id="13323" name="文本框 4">
            <a:extLst>
              <a:ext uri="{FF2B5EF4-FFF2-40B4-BE49-F238E27FC236}">
                <a16:creationId xmlns:a16="http://schemas.microsoft.com/office/drawing/2014/main" id="{2D23097F-2771-4878-81AA-76C53D9AC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2022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67F3F4F-5F85-468F-8F02-E1FDEF0BAD5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37488" y="2600325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41" name="图片 12">
            <a:extLst>
              <a:ext uri="{FF2B5EF4-FFF2-40B4-BE49-F238E27FC236}">
                <a16:creationId xmlns:a16="http://schemas.microsoft.com/office/drawing/2014/main" id="{B5ACA6E8-5EC4-472F-AC39-589922918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1004888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矩形 22">
            <a:extLst>
              <a:ext uri="{FF2B5EF4-FFF2-40B4-BE49-F238E27FC236}">
                <a16:creationId xmlns:a16="http://schemas.microsoft.com/office/drawing/2014/main" id="{1F163823-837C-4D2B-8900-727341902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100638"/>
            <a:ext cx="793750" cy="414337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E6B9D874-C173-4FCC-A070-5111C15A3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340100"/>
            <a:ext cx="4505325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先將各選項代入，再計算。</a:t>
            </a:r>
          </a:p>
        </p:txBody>
      </p:sp>
      <p:sp>
        <p:nvSpPr>
          <p:cNvPr id="25" name="Rectangle 17">
            <a:extLst>
              <a:ext uri="{FF2B5EF4-FFF2-40B4-BE49-F238E27FC236}">
                <a16:creationId xmlns:a16="http://schemas.microsoft.com/office/drawing/2014/main" id="{E85909F3-21A6-482F-B123-35AE965D3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675" y="3914775"/>
            <a:ext cx="21304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A. 44</a:t>
            </a:r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</a:rPr>
              <a:t>9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24</a:t>
            </a:r>
            <a:endParaRPr lang="zh-TW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0B63E9DF-242E-485B-BF7E-6E4A9214C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13" y="3914775"/>
            <a:ext cx="2084387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FF00FF"/>
                </a:solidFill>
              </a:rPr>
              <a:t>= </a:t>
            </a:r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</a:rPr>
              <a:t>18</a:t>
            </a:r>
            <a:r>
              <a:rPr lang="en-US" altLang="zh-CN" sz="2800" b="1" dirty="0">
                <a:solidFill>
                  <a:srgbClr val="FF00FF"/>
                </a:solidFill>
                <a:latin typeface="標楷體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dirty="0">
                <a:solidFill>
                  <a:srgbClr val="FF00FF"/>
                </a:solidFill>
              </a:rPr>
              <a:t>17</a:t>
            </a:r>
            <a:endParaRPr lang="zh-CN" altLang="en-US" sz="2800" dirty="0">
              <a:solidFill>
                <a:srgbClr val="FF00FF"/>
              </a:solidFill>
            </a:endParaRPr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EB3D5398-B915-40DA-AC97-49DD24462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675" y="4502150"/>
            <a:ext cx="21304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B. 44</a:t>
            </a:r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</a:rPr>
              <a:t>8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24</a:t>
            </a:r>
            <a:endParaRPr lang="zh-TW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id="{CA962EEB-FDB5-472E-9E81-2261B13BD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13" y="4502150"/>
            <a:ext cx="2084387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FF"/>
                </a:solidFill>
              </a:rPr>
              <a:t>= </a:t>
            </a:r>
            <a:r>
              <a:rPr lang="en-US" altLang="zh-TW" sz="2800">
                <a:solidFill>
                  <a:srgbClr val="FF00FF"/>
                </a:solidFill>
                <a:cs typeface="Arial" panose="020B0604020202020204" pitchFamily="34" charset="0"/>
              </a:rPr>
              <a:t>18</a:t>
            </a:r>
            <a:r>
              <a:rPr lang="en-US" altLang="zh-CN" sz="2800" b="1">
                <a:solidFill>
                  <a:srgbClr val="FF00FF"/>
                </a:solidFill>
                <a:latin typeface="標楷體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>
                <a:solidFill>
                  <a:srgbClr val="FF00FF"/>
                </a:solidFill>
              </a:rPr>
              <a:t>16</a:t>
            </a:r>
            <a:endParaRPr lang="zh-CN" altLang="en-US" sz="2800">
              <a:solidFill>
                <a:srgbClr val="FF00FF"/>
              </a:solidFill>
            </a:endParaRPr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59FBAA9D-00E2-449D-B3CE-361B100ED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913" y="5041900"/>
            <a:ext cx="2047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C. 44</a:t>
            </a:r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</a:rPr>
              <a:t>7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24</a:t>
            </a:r>
            <a:endParaRPr lang="zh-TW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E41811F3-4987-457B-9E06-0E658361A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5041900"/>
            <a:ext cx="208597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FF"/>
                </a:solidFill>
              </a:rPr>
              <a:t>= </a:t>
            </a:r>
            <a:r>
              <a:rPr lang="en-US" altLang="zh-TW" sz="2800">
                <a:solidFill>
                  <a:srgbClr val="FF00FF"/>
                </a:solidFill>
                <a:cs typeface="Arial" panose="020B0604020202020204" pitchFamily="34" charset="0"/>
              </a:rPr>
              <a:t>18</a:t>
            </a:r>
            <a:r>
              <a:rPr lang="en-US" altLang="zh-CN" sz="2800" b="1">
                <a:solidFill>
                  <a:srgbClr val="FF00FF"/>
                </a:solidFill>
                <a:latin typeface="標楷體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>
                <a:solidFill>
                  <a:srgbClr val="FF00FF"/>
                </a:solidFill>
              </a:rPr>
              <a:t>15</a:t>
            </a:r>
            <a:endParaRPr lang="zh-CN" altLang="en-US" sz="2800">
              <a:solidFill>
                <a:srgbClr val="FF00FF"/>
              </a:solidFill>
            </a:endParaRPr>
          </a:p>
        </p:txBody>
      </p:sp>
      <p:sp>
        <p:nvSpPr>
          <p:cNvPr id="31" name="Rectangle 17">
            <a:extLst>
              <a:ext uri="{FF2B5EF4-FFF2-40B4-BE49-F238E27FC236}">
                <a16:creationId xmlns:a16="http://schemas.microsoft.com/office/drawing/2014/main" id="{A5E8D304-165D-4AEA-8D06-B2D3618EC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5610225"/>
            <a:ext cx="2052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D. 44</a:t>
            </a:r>
            <a:r>
              <a:rPr lang="en-US" altLang="zh-TW" sz="2800" dirty="0">
                <a:solidFill>
                  <a:srgbClr val="FF00FF"/>
                </a:solidFill>
                <a:cs typeface="Arial" panose="020B0604020202020204" pitchFamily="34" charset="0"/>
              </a:rPr>
              <a:t>6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cs typeface="Arial" panose="020B0604020202020204" pitchFamily="34" charset="0"/>
              </a:rPr>
              <a:t>24</a:t>
            </a:r>
            <a:endParaRPr lang="zh-TW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B1FDE7FF-FA84-4C0B-9CD3-7516E6B46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8775" y="5610225"/>
            <a:ext cx="2357438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FF00FF"/>
                </a:solidFill>
              </a:rPr>
              <a:t>= </a:t>
            </a:r>
            <a:r>
              <a:rPr lang="en-US" altLang="zh-TW" sz="2800">
                <a:solidFill>
                  <a:srgbClr val="FF00FF"/>
                </a:solidFill>
                <a:cs typeface="Arial" panose="020B0604020202020204" pitchFamily="34" charset="0"/>
              </a:rPr>
              <a:t>18</a:t>
            </a:r>
            <a:r>
              <a:rPr lang="en-US" altLang="zh-CN" sz="2800" b="1">
                <a:solidFill>
                  <a:srgbClr val="FF00FF"/>
                </a:solidFill>
                <a:latin typeface="標楷體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CN" sz="2800">
                <a:solidFill>
                  <a:srgbClr val="FF00FF"/>
                </a:solidFill>
              </a:rPr>
              <a:t>14</a:t>
            </a:r>
            <a:endParaRPr lang="zh-CN" altLang="en-US" sz="2800">
              <a:solidFill>
                <a:srgbClr val="FF00FF"/>
              </a:solidFill>
            </a:endParaRPr>
          </a:p>
        </p:txBody>
      </p:sp>
      <p:sp>
        <p:nvSpPr>
          <p:cNvPr id="2" name="文本框 21">
            <a:extLst>
              <a:ext uri="{FF2B5EF4-FFF2-40B4-BE49-F238E27FC236}">
                <a16:creationId xmlns:a16="http://schemas.microsoft.com/office/drawing/2014/main" id="{FFDF921F-8498-4717-1546-AD11AB492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5" y="3399631"/>
            <a:ext cx="3305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7030A0"/>
                </a:solidFill>
              </a:rPr>
              <a:t>可用</a:t>
            </a:r>
            <a:r>
              <a:rPr lang="zh-TW" altLang="en-US" sz="2800" b="1" dirty="0">
                <a:solidFill>
                  <a:srgbClr val="7030A0"/>
                </a:solidFill>
              </a:rPr>
              <a:t>代入法</a:t>
            </a:r>
            <a:r>
              <a:rPr lang="zh-TW" altLang="en-US" sz="2800" dirty="0">
                <a:solidFill>
                  <a:srgbClr val="7030A0"/>
                </a:solidFill>
              </a:rPr>
              <a:t>解題</a:t>
            </a:r>
            <a:r>
              <a:rPr lang="zh-TW" altLang="en-US" sz="2800" dirty="0">
                <a:solidFill>
                  <a:srgbClr val="7030A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6" grpId="0"/>
      <p:bldP spid="23" grpId="0" animBg="1"/>
      <p:bldP spid="23" grpId="1" animBg="1"/>
      <p:bldP spid="24" grpId="0"/>
      <p:bldP spid="24" grpId="1"/>
      <p:bldP spid="25" grpId="0"/>
      <p:bldP spid="26" grpId="0"/>
      <p:bldP spid="26" grpId="1"/>
      <p:bldP spid="27" grpId="0"/>
      <p:bldP spid="28" grpId="0"/>
      <p:bldP spid="28" grpId="1"/>
      <p:bldP spid="29" grpId="0"/>
      <p:bldP spid="30" grpId="0"/>
      <p:bldP spid="30" grpId="1"/>
      <p:bldP spid="31" grpId="0"/>
      <p:bldP spid="32" grpId="0"/>
      <p:bldP spid="32" grpId="1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463D899A-23DC-427D-85C3-EE00E4B1FD22}"/>
              </a:ext>
            </a:extLst>
          </p:cNvPr>
          <p:cNvSpPr/>
          <p:nvPr/>
        </p:nvSpPr>
        <p:spPr>
          <a:xfrm>
            <a:off x="539750" y="981075"/>
            <a:ext cx="8496300" cy="26241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5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一罐油漆原有 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L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，工人用了 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L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油漆刷牆</a:t>
            </a:r>
            <a:r>
              <a:rPr lang="zh-TW" altLang="en-US" sz="2800" kern="1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24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他應再用多少，才能使油漆減至原來的一半？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58850" indent="-514350" eaLnBrk="1" hangingPunct="1">
              <a:spcAft>
                <a:spcPts val="2400"/>
              </a:spcAft>
              <a:buFontTx/>
              <a:buAutoNum type="alphaUcPeriod"/>
              <a:tabLst>
                <a:tab pos="2667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L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    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L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L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			D.       L</a:t>
            </a:r>
          </a:p>
        </p:txBody>
      </p:sp>
      <p:pic>
        <p:nvPicPr>
          <p:cNvPr id="14339" name="图片 30">
            <a:extLst>
              <a:ext uri="{FF2B5EF4-FFF2-40B4-BE49-F238E27FC236}">
                <a16:creationId xmlns:a16="http://schemas.microsoft.com/office/drawing/2014/main" id="{64753637-F462-47A3-BA66-70C245D9A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238" y="2771775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CE226E51-8472-438E-AE7C-9232E3EFA449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20038" y="2868613"/>
            <a:ext cx="431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6" name="任意多边形 15">
            <a:extLst>
              <a:ext uri="{FF2B5EF4-FFF2-40B4-BE49-F238E27FC236}">
                <a16:creationId xmlns:a16="http://schemas.microsoft.com/office/drawing/2014/main" id="{00AB31A0-34A4-4366-9693-E1230D7681F9}"/>
              </a:ext>
            </a:extLst>
          </p:cNvPr>
          <p:cNvSpPr>
            <a:spLocks/>
          </p:cNvSpPr>
          <p:nvPr/>
        </p:nvSpPr>
        <p:spPr bwMode="auto">
          <a:xfrm>
            <a:off x="1035050" y="1628775"/>
            <a:ext cx="3081338" cy="0"/>
          </a:xfrm>
          <a:custGeom>
            <a:avLst/>
            <a:gdLst>
              <a:gd name="T0" fmla="*/ 0 w 4826000"/>
              <a:gd name="T1" fmla="*/ 0 h 12700"/>
              <a:gd name="T2" fmla="*/ 0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342" name="文本框 4">
            <a:extLst>
              <a:ext uri="{FF2B5EF4-FFF2-40B4-BE49-F238E27FC236}">
                <a16:creationId xmlns:a16="http://schemas.microsoft.com/office/drawing/2014/main" id="{C779D034-E817-46F9-A14C-CD1FB487B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14343" name="组合 4">
            <a:extLst>
              <a:ext uri="{FF2B5EF4-FFF2-40B4-BE49-F238E27FC236}">
                <a16:creationId xmlns:a16="http://schemas.microsoft.com/office/drawing/2014/main" id="{1A3231E8-98D6-4BAA-839E-E719838B1D71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765175"/>
            <a:ext cx="798512" cy="895350"/>
            <a:chOff x="1001713" y="4894422"/>
            <a:chExt cx="798946" cy="896441"/>
          </a:xfrm>
        </p:grpSpPr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E6C03990-4989-4158-95F9-95C855535E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7870"/>
              <a:ext cx="503511" cy="52451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5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8E6DA8D1-7488-4DCC-9591-E501B72B51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7148" y="4894422"/>
              <a:ext cx="503511" cy="52292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64884131-0FC2-47C0-9022-684200BC48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560" y="5267940"/>
              <a:ext cx="503512" cy="52292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4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4424" name="直接连接符 2">
              <a:extLst>
                <a:ext uri="{FF2B5EF4-FFF2-40B4-BE49-F238E27FC236}">
                  <a16:creationId xmlns:a16="http://schemas.microsoft.com/office/drawing/2014/main" id="{94470075-F6B3-4400-96CB-869FDAD82D7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44" name="组合 20">
            <a:extLst>
              <a:ext uri="{FF2B5EF4-FFF2-40B4-BE49-F238E27FC236}">
                <a16:creationId xmlns:a16="http://schemas.microsoft.com/office/drawing/2014/main" id="{011123DF-B8E6-44A3-8B64-9C2B904D5CAE}"/>
              </a:ext>
            </a:extLst>
          </p:cNvPr>
          <p:cNvGrpSpPr>
            <a:grpSpLocks/>
          </p:cNvGrpSpPr>
          <p:nvPr/>
        </p:nvGrpSpPr>
        <p:grpSpPr bwMode="auto">
          <a:xfrm>
            <a:off x="5807075" y="782638"/>
            <a:ext cx="800100" cy="896937"/>
            <a:chOff x="1001713" y="4894422"/>
            <a:chExt cx="798946" cy="896441"/>
          </a:xfrm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C3982729-85B9-493A-AE49-E8166930B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9096"/>
              <a:ext cx="504097" cy="52358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+mn-lt"/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EB9CF40C-980F-4249-902D-0CA558D087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562" y="4894422"/>
              <a:ext cx="504097" cy="52358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DDBD189-C89D-4BA6-AC8C-D162F52CE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4977" y="5267278"/>
              <a:ext cx="504097" cy="52358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2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4420" name="直接连接符 26">
              <a:extLst>
                <a:ext uri="{FF2B5EF4-FFF2-40B4-BE49-F238E27FC236}">
                  <a16:creationId xmlns:a16="http://schemas.microsoft.com/office/drawing/2014/main" id="{6CFAF43F-3320-4031-BCEA-EDB5DB33DA5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组合 14">
            <a:extLst>
              <a:ext uri="{FF2B5EF4-FFF2-40B4-BE49-F238E27FC236}">
                <a16:creationId xmlns:a16="http://schemas.microsoft.com/office/drawing/2014/main" id="{3205700B-8677-45D4-857F-7452B9AE7193}"/>
              </a:ext>
            </a:extLst>
          </p:cNvPr>
          <p:cNvGrpSpPr>
            <a:grpSpLocks/>
          </p:cNvGrpSpPr>
          <p:nvPr/>
        </p:nvGrpSpPr>
        <p:grpSpPr bwMode="auto">
          <a:xfrm>
            <a:off x="1055688" y="4584700"/>
            <a:ext cx="2265362" cy="808038"/>
            <a:chOff x="499198" y="4969454"/>
            <a:chExt cx="2264864" cy="808314"/>
          </a:xfrm>
        </p:grpSpPr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4DA79E75-41D5-4DF4-99CD-ACD845FC2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198" y="5085382"/>
              <a:ext cx="2264864" cy="46212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zh-TW" altLang="en-US" sz="2400" dirty="0">
                  <a:solidFill>
                    <a:srgbClr val="0000FF"/>
                  </a:solidFill>
                  <a:latin typeface="+mn-lt"/>
                </a:rPr>
                <a:t>餘下</a:t>
              </a:r>
              <a:r>
                <a:rPr lang="en-US" altLang="zh-TW" sz="2400" dirty="0">
                  <a:solidFill>
                    <a:srgbClr val="0000FF"/>
                  </a:solidFill>
                  <a:latin typeface="+mn-lt"/>
                </a:rPr>
                <a:t>(</a:t>
              </a:r>
              <a:r>
                <a:rPr lang="zh-TW" altLang="en-US" sz="2400" dirty="0">
                  <a:solidFill>
                    <a:srgbClr val="0000FF"/>
                  </a:solidFill>
                  <a:latin typeface="+mn-lt"/>
                </a:rPr>
                <a:t>            </a:t>
              </a:r>
              <a:r>
                <a:rPr lang="en-US" altLang="zh-TW" sz="2400" dirty="0">
                  <a:solidFill>
                    <a:srgbClr val="0000FF"/>
                  </a:solidFill>
                  <a:latin typeface="+mn-lt"/>
                </a:rPr>
                <a:t>)</a:t>
              </a:r>
              <a:r>
                <a:rPr lang="en-US" altLang="zh-TW" sz="2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endParaRPr lang="zh-C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6200D316-50A8-414B-A78A-9CDC065ED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7010" y="5123495"/>
              <a:ext cx="855474" cy="460532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4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 </a:t>
              </a:r>
              <a:r>
                <a:rPr lang="en-US" altLang="zh-TW" sz="24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2</a:t>
              </a:r>
              <a:r>
                <a:rPr lang="zh-TW" altLang="en-US" sz="24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 </a:t>
              </a:r>
              <a:endParaRPr lang="zh-CN" altLang="en-US" sz="2400" dirty="0">
                <a:solidFill>
                  <a:srgbClr val="0000FF"/>
                </a:solidFill>
                <a:latin typeface="+mn-lt"/>
              </a:endParaRPr>
            </a:p>
          </p:txBody>
        </p:sp>
        <p:grpSp>
          <p:nvGrpSpPr>
            <p:cNvPr id="14412" name="组合 27">
              <a:extLst>
                <a:ext uri="{FF2B5EF4-FFF2-40B4-BE49-F238E27FC236}">
                  <a16:creationId xmlns:a16="http://schemas.microsoft.com/office/drawing/2014/main" id="{357DA8C4-15D1-4471-BD29-67F5A07804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27133" y="4969454"/>
              <a:ext cx="823762" cy="808314"/>
              <a:chOff x="1001713" y="4946798"/>
              <a:chExt cx="824210" cy="807866"/>
            </a:xfrm>
          </p:grpSpPr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90E4BD72-B659-4815-A6DD-4ACC8D9C23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2280" y="5099166"/>
                <a:ext cx="503401" cy="4618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5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B253F576-5685-4A53-BDBC-AF488F8D43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0355" y="4946798"/>
                <a:ext cx="503401" cy="4618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1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379958EA-EE58-4D05-99BA-CBD0BC7CF8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3059" y="5292799"/>
                <a:ext cx="503401" cy="4618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cxnSp>
            <p:nvCxnSpPr>
              <p:cNvPr id="14416" name="直接连接符 37">
                <a:extLst>
                  <a:ext uri="{FF2B5EF4-FFF2-40B4-BE49-F238E27FC236}">
                    <a16:creationId xmlns:a16="http://schemas.microsoft.com/office/drawing/2014/main" id="{0359765D-CE0A-41D0-9504-741784C45D6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92484" y="5344383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9" name="左大括号 8">
            <a:extLst>
              <a:ext uri="{FF2B5EF4-FFF2-40B4-BE49-F238E27FC236}">
                <a16:creationId xmlns:a16="http://schemas.microsoft.com/office/drawing/2014/main" id="{5CC6913B-7472-457F-88E9-635A5AF6F595}"/>
              </a:ext>
            </a:extLst>
          </p:cNvPr>
          <p:cNvSpPr>
            <a:spLocks/>
          </p:cNvSpPr>
          <p:nvPr/>
        </p:nvSpPr>
        <p:spPr bwMode="auto">
          <a:xfrm rot="-5400000">
            <a:off x="2171700" y="3311526"/>
            <a:ext cx="198437" cy="2519362"/>
          </a:xfrm>
          <a:prstGeom prst="leftBrace">
            <a:avLst>
              <a:gd name="adj1" fmla="val 8346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grpSp>
        <p:nvGrpSpPr>
          <p:cNvPr id="8" name="组合 9">
            <a:extLst>
              <a:ext uri="{FF2B5EF4-FFF2-40B4-BE49-F238E27FC236}">
                <a16:creationId xmlns:a16="http://schemas.microsoft.com/office/drawing/2014/main" id="{1A2C8849-C347-44BB-BA1F-434F203E2224}"/>
              </a:ext>
            </a:extLst>
          </p:cNvPr>
          <p:cNvGrpSpPr>
            <a:grpSpLocks/>
          </p:cNvGrpSpPr>
          <p:nvPr/>
        </p:nvGrpSpPr>
        <p:grpSpPr bwMode="auto">
          <a:xfrm>
            <a:off x="4610101" y="4549775"/>
            <a:ext cx="1883814" cy="854075"/>
            <a:chOff x="4923273" y="4989011"/>
            <a:chExt cx="1884232" cy="853897"/>
          </a:xfrm>
        </p:grpSpPr>
        <p:grpSp>
          <p:nvGrpSpPr>
            <p:cNvPr id="14404" name="组合 45">
              <a:extLst>
                <a:ext uri="{FF2B5EF4-FFF2-40B4-BE49-F238E27FC236}">
                  <a16:creationId xmlns:a16="http://schemas.microsoft.com/office/drawing/2014/main" id="{D2ECF925-9035-456D-AA3D-C23D195265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4827" y="4989011"/>
              <a:ext cx="749472" cy="853897"/>
              <a:chOff x="1001466" y="4880977"/>
              <a:chExt cx="749427" cy="854937"/>
            </a:xfrm>
          </p:grpSpPr>
          <p:sp>
            <p:nvSpPr>
              <p:cNvPr id="47" name="文本框 46">
                <a:extLst>
                  <a:ext uri="{FF2B5EF4-FFF2-40B4-BE49-F238E27FC236}">
                    <a16:creationId xmlns:a16="http://schemas.microsoft.com/office/drawing/2014/main" id="{DE95F426-4120-4C61-8F05-DE62790D3E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2012" y="5097095"/>
                <a:ext cx="503319" cy="4624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  <a:latin typeface="+mn-lt"/>
                  </a:rPr>
                  <a:t>1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48" name="文本框 47">
                <a:extLst>
                  <a:ext uri="{FF2B5EF4-FFF2-40B4-BE49-F238E27FC236}">
                    <a16:creationId xmlns:a16="http://schemas.microsoft.com/office/drawing/2014/main" id="{95F05DFE-083E-4C63-95B5-61524D27A3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115" y="4880977"/>
                <a:ext cx="503318" cy="4624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1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49" name="文本框 48">
                <a:extLst>
                  <a:ext uri="{FF2B5EF4-FFF2-40B4-BE49-F238E27FC236}">
                    <a16:creationId xmlns:a16="http://schemas.microsoft.com/office/drawing/2014/main" id="{404F2025-A2AF-4C06-B0DC-DD118EEC50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115" y="5273486"/>
                <a:ext cx="503318" cy="4624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2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cxnSp>
            <p:nvCxnSpPr>
              <p:cNvPr id="14409" name="直接连接符 49">
                <a:extLst>
                  <a:ext uri="{FF2B5EF4-FFF2-40B4-BE49-F238E27FC236}">
                    <a16:creationId xmlns:a16="http://schemas.microsoft.com/office/drawing/2014/main" id="{C371C8B7-EE38-43D5-88EB-F2CAB8584E9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53069" y="5305415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4405" name="文本框 50">
              <a:extLst>
                <a:ext uri="{FF2B5EF4-FFF2-40B4-BE49-F238E27FC236}">
                  <a16:creationId xmlns:a16="http://schemas.microsoft.com/office/drawing/2014/main" id="{9B6D7523-DE08-4E4D-8B47-D11647506D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3273" y="5160201"/>
              <a:ext cx="1884232" cy="46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400" dirty="0">
                  <a:solidFill>
                    <a:srgbClr val="0000FF"/>
                  </a:solidFill>
                </a:rPr>
                <a:t>用了       </a:t>
              </a:r>
              <a:r>
                <a:rPr lang="en-US" altLang="zh-TW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zh-TW" altLang="en-US" sz="2400" dirty="0">
                  <a:solidFill>
                    <a:srgbClr val="0000FF"/>
                  </a:solidFill>
                </a:rPr>
                <a:t>   </a:t>
              </a:r>
              <a:endParaRPr lang="zh-CN" altLang="en-US" sz="24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5C6AE302-3238-4C2D-A841-EFA79F0B7498}"/>
              </a:ext>
            </a:extLst>
          </p:cNvPr>
          <p:cNvGrpSpPr>
            <a:grpSpLocks/>
          </p:cNvGrpSpPr>
          <p:nvPr/>
        </p:nvGrpSpPr>
        <p:grpSpPr bwMode="auto">
          <a:xfrm>
            <a:off x="915988" y="5202238"/>
            <a:ext cx="4318000" cy="938212"/>
            <a:chOff x="4573266" y="4780508"/>
            <a:chExt cx="4319214" cy="938776"/>
          </a:xfrm>
        </p:grpSpPr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7641F4CB-8FF0-4D65-A16B-CDB19F6002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3266" y="4980653"/>
              <a:ext cx="4319214" cy="52419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+mn-lt"/>
                </a:rPr>
                <a:t>  </a:t>
              </a:r>
              <a:r>
                <a:rPr lang="zh-TW" altLang="en-US" sz="2800" dirty="0">
                  <a:solidFill>
                    <a:srgbClr val="0000FF"/>
                  </a:solidFill>
                  <a:latin typeface="+mn-lt"/>
                </a:rPr>
                <a:t>          －       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</a:rPr>
                <a:t>=</a:t>
              </a:r>
              <a:r>
                <a:rPr lang="zh-TW" altLang="en-US" sz="2800" dirty="0">
                  <a:solidFill>
                    <a:srgbClr val="0000FF"/>
                  </a:solidFill>
                  <a:latin typeface="+mn-lt"/>
                </a:rPr>
                <a:t>        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</a:rPr>
                <a:t>(</a:t>
              </a:r>
              <a:r>
                <a:rPr lang="en-US" altLang="zh-TW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</a:rPr>
                <a:t>)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grpSp>
          <p:nvGrpSpPr>
            <p:cNvPr id="14388" name="组合 52">
              <a:extLst>
                <a:ext uri="{FF2B5EF4-FFF2-40B4-BE49-F238E27FC236}">
                  <a16:creationId xmlns:a16="http://schemas.microsoft.com/office/drawing/2014/main" id="{4B0FCF21-BCB0-4456-B22F-1E67944780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9961" y="4807444"/>
              <a:ext cx="798946" cy="896441"/>
              <a:chOff x="1001713" y="4894422"/>
              <a:chExt cx="798946" cy="896441"/>
            </a:xfrm>
          </p:grpSpPr>
          <p:sp>
            <p:nvSpPr>
              <p:cNvPr id="54" name="文本框 53">
                <a:extLst>
                  <a:ext uri="{FF2B5EF4-FFF2-40B4-BE49-F238E27FC236}">
                    <a16:creationId xmlns:a16="http://schemas.microsoft.com/office/drawing/2014/main" id="{0DD6F3CC-6D93-43FB-846A-BAA4D40044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1109" y="5099400"/>
                <a:ext cx="504967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5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55" name="文本框 54">
                <a:extLst>
                  <a:ext uri="{FF2B5EF4-FFF2-40B4-BE49-F238E27FC236}">
                    <a16:creationId xmlns:a16="http://schemas.microsoft.com/office/drawing/2014/main" id="{94CBE6FB-546E-4D0C-8B28-5570541C77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467" y="4894489"/>
                <a:ext cx="504967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56" name="文本框 55">
                <a:extLst>
                  <a:ext uri="{FF2B5EF4-FFF2-40B4-BE49-F238E27FC236}">
                    <a16:creationId xmlns:a16="http://schemas.microsoft.com/office/drawing/2014/main" id="{1F7A1E60-9ACF-4DA2-928E-772DB49ACF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4879" y="5267776"/>
                <a:ext cx="504967" cy="5226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4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cxnSp>
            <p:nvCxnSpPr>
              <p:cNvPr id="14403" name="直接连接符 56">
                <a:extLst>
                  <a:ext uri="{FF2B5EF4-FFF2-40B4-BE49-F238E27FC236}">
                    <a16:creationId xmlns:a16="http://schemas.microsoft.com/office/drawing/2014/main" id="{8CF64319-1CF0-472D-89B3-EE509532047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92484" y="5344383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8" name="文本框 57">
              <a:extLst>
                <a:ext uri="{FF2B5EF4-FFF2-40B4-BE49-F238E27FC236}">
                  <a16:creationId xmlns:a16="http://schemas.microsoft.com/office/drawing/2014/main" id="{127BC535-8091-4DE9-B2C8-E9DD8CFA7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76767" y="4967946"/>
              <a:ext cx="617711" cy="52260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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2</a:t>
              </a:r>
              <a:r>
                <a:rPr lang="zh-TW" altLang="en-US" sz="28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 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grpSp>
          <p:nvGrpSpPr>
            <p:cNvPr id="14390" name="组合 58">
              <a:extLst>
                <a:ext uri="{FF2B5EF4-FFF2-40B4-BE49-F238E27FC236}">
                  <a16:creationId xmlns:a16="http://schemas.microsoft.com/office/drawing/2014/main" id="{D648DB55-1960-4098-9929-D5B6D38301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84991" y="4812277"/>
              <a:ext cx="835260" cy="907007"/>
              <a:chOff x="720765" y="4888977"/>
              <a:chExt cx="835260" cy="907007"/>
            </a:xfrm>
          </p:grpSpPr>
          <p:sp>
            <p:nvSpPr>
              <p:cNvPr id="60" name="文本框 59">
                <a:extLst>
                  <a:ext uri="{FF2B5EF4-FFF2-40B4-BE49-F238E27FC236}">
                    <a16:creationId xmlns:a16="http://schemas.microsoft.com/office/drawing/2014/main" id="{21BCA5CE-C978-4295-B709-57203C903A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0765" y="5093887"/>
                <a:ext cx="503379" cy="52260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+mn-lt"/>
                  </a:rPr>
                  <a:t>1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61" name="文本框 60">
                <a:extLst>
                  <a:ext uri="{FF2B5EF4-FFF2-40B4-BE49-F238E27FC236}">
                    <a16:creationId xmlns:a16="http://schemas.microsoft.com/office/drawing/2014/main" id="{C31BA994-E6FC-4D7A-A5AE-CBE3F9A43C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3118" y="4888977"/>
                <a:ext cx="503380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62" name="文本框 61">
                <a:extLst>
                  <a:ext uri="{FF2B5EF4-FFF2-40B4-BE49-F238E27FC236}">
                    <a16:creationId xmlns:a16="http://schemas.microsoft.com/office/drawing/2014/main" id="{D6FC5CD2-298D-49B7-AC01-6B4A2B89EB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2645" y="5271794"/>
                <a:ext cx="503380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2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cxnSp>
            <p:nvCxnSpPr>
              <p:cNvPr id="14399" name="直接连接符 62">
                <a:extLst>
                  <a:ext uri="{FF2B5EF4-FFF2-40B4-BE49-F238E27FC236}">
                    <a16:creationId xmlns:a16="http://schemas.microsoft.com/office/drawing/2014/main" id="{E518A2E8-07C2-4354-867F-7858C8224CC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49755" y="5349505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391" name="组合 63">
              <a:extLst>
                <a:ext uri="{FF2B5EF4-FFF2-40B4-BE49-F238E27FC236}">
                  <a16:creationId xmlns:a16="http://schemas.microsoft.com/office/drawing/2014/main" id="{ECDC2A8E-28A7-406A-B66F-1174C80CFB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64753" y="4780508"/>
              <a:ext cx="790797" cy="924480"/>
              <a:chOff x="729304" y="4880001"/>
              <a:chExt cx="790797" cy="924480"/>
            </a:xfrm>
          </p:grpSpPr>
          <p:sp>
            <p:nvSpPr>
              <p:cNvPr id="65" name="文本框 64">
                <a:extLst>
                  <a:ext uri="{FF2B5EF4-FFF2-40B4-BE49-F238E27FC236}">
                    <a16:creationId xmlns:a16="http://schemas.microsoft.com/office/drawing/2014/main" id="{F49CF18C-0D70-4493-8987-C5D6DA043E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9304" y="5088088"/>
                <a:ext cx="504967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  <a:latin typeface="+mn-lt"/>
                  </a:rPr>
                  <a:t>1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66" name="文本框 65">
                <a:extLst>
                  <a:ext uri="{FF2B5EF4-FFF2-40B4-BE49-F238E27FC236}">
                    <a16:creationId xmlns:a16="http://schemas.microsoft.com/office/drawing/2014/main" id="{E882A838-6CD3-48DA-B707-F5C00AA297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2431" y="4880001"/>
                <a:ext cx="503379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67" name="文本框 66">
                <a:extLst>
                  <a:ext uri="{FF2B5EF4-FFF2-40B4-BE49-F238E27FC236}">
                    <a16:creationId xmlns:a16="http://schemas.microsoft.com/office/drawing/2014/main" id="{A79B4EC4-CBD7-4D5B-A4FD-C1B145D4EF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8310" y="5280291"/>
                <a:ext cx="501791" cy="5241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8</a:t>
                </a:r>
                <a:endParaRPr lang="zh-CN" altLang="en-US" sz="28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cxnSp>
            <p:nvCxnSpPr>
              <p:cNvPr id="14395" name="直接连接符 67">
                <a:extLst>
                  <a:ext uri="{FF2B5EF4-FFF2-40B4-BE49-F238E27FC236}">
                    <a16:creationId xmlns:a16="http://schemas.microsoft.com/office/drawing/2014/main" id="{C29A9EE2-C602-4EC7-8EB0-0D17E4CC8D3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11277" y="5348661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4349" name="组合 68">
            <a:extLst>
              <a:ext uri="{FF2B5EF4-FFF2-40B4-BE49-F238E27FC236}">
                <a16:creationId xmlns:a16="http://schemas.microsoft.com/office/drawing/2014/main" id="{49F135B1-8D7B-4E59-8E85-16AE8AD19C84}"/>
              </a:ext>
            </a:extLst>
          </p:cNvPr>
          <p:cNvGrpSpPr>
            <a:grpSpLocks/>
          </p:cNvGrpSpPr>
          <p:nvPr/>
        </p:nvGrpSpPr>
        <p:grpSpPr bwMode="auto">
          <a:xfrm>
            <a:off x="1216025" y="2111375"/>
            <a:ext cx="812800" cy="887413"/>
            <a:chOff x="1001713" y="4904196"/>
            <a:chExt cx="811900" cy="886667"/>
          </a:xfrm>
        </p:grpSpPr>
        <p:sp>
          <p:nvSpPr>
            <p:cNvPr id="70" name="文本框 69">
              <a:extLst>
                <a:ext uri="{FF2B5EF4-FFF2-40B4-BE49-F238E27FC236}">
                  <a16:creationId xmlns:a16="http://schemas.microsoft.com/office/drawing/2014/main" id="{5194B655-5FE6-4D80-8156-37889AA616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9295"/>
              <a:ext cx="504266" cy="5234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文本框 70">
              <a:extLst>
                <a:ext uri="{FF2B5EF4-FFF2-40B4-BE49-F238E27FC236}">
                  <a16:creationId xmlns:a16="http://schemas.microsoft.com/office/drawing/2014/main" id="{D5C169F3-2C26-483E-8733-AE24993E7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9347" y="4904196"/>
              <a:ext cx="504266" cy="5234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7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2" name="文本框 71">
              <a:extLst>
                <a:ext uri="{FF2B5EF4-FFF2-40B4-BE49-F238E27FC236}">
                  <a16:creationId xmlns:a16="http://schemas.microsoft.com/office/drawing/2014/main" id="{C828E9F9-CFE9-45D3-9CF0-82DFEB836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076" y="5267428"/>
              <a:ext cx="504266" cy="52343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8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4386" name="直接连接符 72">
              <a:extLst>
                <a:ext uri="{FF2B5EF4-FFF2-40B4-BE49-F238E27FC236}">
                  <a16:creationId xmlns:a16="http://schemas.microsoft.com/office/drawing/2014/main" id="{01C0CDC6-4CD3-4ABF-9948-A98FE4C1EBA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50" name="组合 73">
            <a:extLst>
              <a:ext uri="{FF2B5EF4-FFF2-40B4-BE49-F238E27FC236}">
                <a16:creationId xmlns:a16="http://schemas.microsoft.com/office/drawing/2014/main" id="{5FA882F7-504A-467A-B329-F6FFD4074677}"/>
              </a:ext>
            </a:extLst>
          </p:cNvPr>
          <p:cNvGrpSpPr>
            <a:grpSpLocks/>
          </p:cNvGrpSpPr>
          <p:nvPr/>
        </p:nvGrpSpPr>
        <p:grpSpPr bwMode="auto">
          <a:xfrm>
            <a:off x="4527550" y="2133600"/>
            <a:ext cx="796925" cy="895350"/>
            <a:chOff x="1001713" y="4894422"/>
            <a:chExt cx="797359" cy="896441"/>
          </a:xfrm>
        </p:grpSpPr>
        <p:sp>
          <p:nvSpPr>
            <p:cNvPr id="75" name="文本框 74">
              <a:extLst>
                <a:ext uri="{FF2B5EF4-FFF2-40B4-BE49-F238E27FC236}">
                  <a16:creationId xmlns:a16="http://schemas.microsoft.com/office/drawing/2014/main" id="{BCEC80FE-BEBC-4D33-9D01-AB13ADD89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7870"/>
              <a:ext cx="503512" cy="52451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6" name="文本框 75">
              <a:extLst>
                <a:ext uri="{FF2B5EF4-FFF2-40B4-BE49-F238E27FC236}">
                  <a16:creationId xmlns:a16="http://schemas.microsoft.com/office/drawing/2014/main" id="{1E781356-29D0-4DFC-B71D-AA290DEEFF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2854" y="4894422"/>
              <a:ext cx="503511" cy="52292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7" name="文本框 76">
              <a:extLst>
                <a:ext uri="{FF2B5EF4-FFF2-40B4-BE49-F238E27FC236}">
                  <a16:creationId xmlns:a16="http://schemas.microsoft.com/office/drawing/2014/main" id="{B34CE96A-E2E1-4526-929B-7B8AB37E7B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561" y="5267940"/>
              <a:ext cx="503511" cy="52292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8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4382" name="直接连接符 77">
              <a:extLst>
                <a:ext uri="{FF2B5EF4-FFF2-40B4-BE49-F238E27FC236}">
                  <a16:creationId xmlns:a16="http://schemas.microsoft.com/office/drawing/2014/main" id="{D4A1311C-CE3C-4742-BB7F-7D77A66F843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51" name="组合 78">
            <a:extLst>
              <a:ext uri="{FF2B5EF4-FFF2-40B4-BE49-F238E27FC236}">
                <a16:creationId xmlns:a16="http://schemas.microsoft.com/office/drawing/2014/main" id="{1EAB9AA8-B5B9-4E0D-A5EB-4D7A98524834}"/>
              </a:ext>
            </a:extLst>
          </p:cNvPr>
          <p:cNvGrpSpPr>
            <a:grpSpLocks/>
          </p:cNvGrpSpPr>
          <p:nvPr/>
        </p:nvGrpSpPr>
        <p:grpSpPr bwMode="auto">
          <a:xfrm>
            <a:off x="1355725" y="2882900"/>
            <a:ext cx="819150" cy="898525"/>
            <a:chOff x="1001713" y="4891981"/>
            <a:chExt cx="818802" cy="898882"/>
          </a:xfrm>
        </p:grpSpPr>
        <p:sp>
          <p:nvSpPr>
            <p:cNvPr id="80" name="文本框 79">
              <a:extLst>
                <a:ext uri="{FF2B5EF4-FFF2-40B4-BE49-F238E27FC236}">
                  <a16:creationId xmlns:a16="http://schemas.microsoft.com/office/drawing/2014/main" id="{149452A8-7933-4EA4-9A12-178DC3E96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8438"/>
              <a:ext cx="503024" cy="52408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文本框 80">
              <a:extLst>
                <a:ext uri="{FF2B5EF4-FFF2-40B4-BE49-F238E27FC236}">
                  <a16:creationId xmlns:a16="http://schemas.microsoft.com/office/drawing/2014/main" id="{7A937CEE-E5C7-48AE-99C9-BFD6DDD88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7492" y="4891981"/>
              <a:ext cx="503023" cy="52249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7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文本框 81">
              <a:extLst>
                <a:ext uri="{FF2B5EF4-FFF2-40B4-BE49-F238E27FC236}">
                  <a16:creationId xmlns:a16="http://schemas.microsoft.com/office/drawing/2014/main" id="{2738797C-2805-4C32-BFEC-FB1EACFFE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276" y="5268368"/>
              <a:ext cx="503023" cy="52249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8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4378" name="直接连接符 82">
              <a:extLst>
                <a:ext uri="{FF2B5EF4-FFF2-40B4-BE49-F238E27FC236}">
                  <a16:creationId xmlns:a16="http://schemas.microsoft.com/office/drawing/2014/main" id="{A6380881-6734-4C09-A05F-B1907C8D700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52" name="组合 88">
            <a:extLst>
              <a:ext uri="{FF2B5EF4-FFF2-40B4-BE49-F238E27FC236}">
                <a16:creationId xmlns:a16="http://schemas.microsoft.com/office/drawing/2014/main" id="{2BCAA248-33D7-4277-B575-907AA413B861}"/>
              </a:ext>
            </a:extLst>
          </p:cNvPr>
          <p:cNvGrpSpPr>
            <a:grpSpLocks/>
          </p:cNvGrpSpPr>
          <p:nvPr/>
        </p:nvGrpSpPr>
        <p:grpSpPr bwMode="auto">
          <a:xfrm>
            <a:off x="4568825" y="2887663"/>
            <a:ext cx="798513" cy="895350"/>
            <a:chOff x="1001713" y="4894422"/>
            <a:chExt cx="798946" cy="896441"/>
          </a:xfrm>
        </p:grpSpPr>
        <p:sp>
          <p:nvSpPr>
            <p:cNvPr id="90" name="文本框 89">
              <a:extLst>
                <a:ext uri="{FF2B5EF4-FFF2-40B4-BE49-F238E27FC236}">
                  <a16:creationId xmlns:a16="http://schemas.microsoft.com/office/drawing/2014/main" id="{301F6386-0D20-4BEE-83AA-4F34DBC30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7870"/>
              <a:ext cx="503511" cy="52451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2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1" name="文本框 90">
              <a:extLst>
                <a:ext uri="{FF2B5EF4-FFF2-40B4-BE49-F238E27FC236}">
                  <a16:creationId xmlns:a16="http://schemas.microsoft.com/office/drawing/2014/main" id="{FDD3DA13-4C37-4ED2-A23C-65596C6172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7148" y="4894422"/>
              <a:ext cx="503511" cy="52292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5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2" name="文本框 91">
              <a:extLst>
                <a:ext uri="{FF2B5EF4-FFF2-40B4-BE49-F238E27FC236}">
                  <a16:creationId xmlns:a16="http://schemas.microsoft.com/office/drawing/2014/main" id="{DDD230D0-A9F1-4233-856E-170195F70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560" y="5267939"/>
              <a:ext cx="503510" cy="52292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8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4374" name="直接连接符 92">
              <a:extLst>
                <a:ext uri="{FF2B5EF4-FFF2-40B4-BE49-F238E27FC236}">
                  <a16:creationId xmlns:a16="http://schemas.microsoft.com/office/drawing/2014/main" id="{CD4EBAD4-8FA8-4ECD-A11A-A865E0C575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8" name="组合 1">
            <a:extLst>
              <a:ext uri="{FF2B5EF4-FFF2-40B4-BE49-F238E27FC236}">
                <a16:creationId xmlns:a16="http://schemas.microsoft.com/office/drawing/2014/main" id="{A791441A-60BA-4108-AD90-3D4C6936641F}"/>
              </a:ext>
            </a:extLst>
          </p:cNvPr>
          <p:cNvGrpSpPr>
            <a:grpSpLocks/>
          </p:cNvGrpSpPr>
          <p:nvPr/>
        </p:nvGrpSpPr>
        <p:grpSpPr bwMode="auto">
          <a:xfrm>
            <a:off x="3052763" y="3048000"/>
            <a:ext cx="1065212" cy="782638"/>
            <a:chOff x="3768991" y="3308324"/>
            <a:chExt cx="1065213" cy="782552"/>
          </a:xfrm>
        </p:grpSpPr>
        <p:grpSp>
          <p:nvGrpSpPr>
            <p:cNvPr id="14365" name="组合 38">
              <a:extLst>
                <a:ext uri="{FF2B5EF4-FFF2-40B4-BE49-F238E27FC236}">
                  <a16:creationId xmlns:a16="http://schemas.microsoft.com/office/drawing/2014/main" id="{53754DD6-4C94-4806-8F27-250E68673B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8991" y="3308324"/>
              <a:ext cx="796925" cy="782552"/>
              <a:chOff x="1001713" y="4946663"/>
              <a:chExt cx="797357" cy="783505"/>
            </a:xfrm>
          </p:grpSpPr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1EC30CBC-DE96-4A5F-B9B1-843AA8DD50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1713" y="5097643"/>
                <a:ext cx="503510" cy="4624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5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227B7396-E0A3-4BBD-B958-A03BBEC540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84442" y="4946663"/>
                <a:ext cx="503510" cy="4624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1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id="{98FF4202-86FF-406A-91F3-E299D284D8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5560" y="5267693"/>
                <a:ext cx="503511" cy="4624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>
                  <a:defRPr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4</a:t>
                </a:r>
                <a:endParaRPr lang="zh-CN" altLang="en-US" sz="2400" dirty="0">
                  <a:solidFill>
                    <a:srgbClr val="0000FF"/>
                  </a:solidFill>
                  <a:latin typeface="+mn-lt"/>
                </a:endParaRPr>
              </a:p>
            </p:txBody>
          </p:sp>
          <p:cxnSp>
            <p:nvCxnSpPr>
              <p:cNvPr id="14370" name="直接连接符 42">
                <a:extLst>
                  <a:ext uri="{FF2B5EF4-FFF2-40B4-BE49-F238E27FC236}">
                    <a16:creationId xmlns:a16="http://schemas.microsoft.com/office/drawing/2014/main" id="{95713F0D-4204-4EC2-B9F6-902F7B25AFA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292484" y="5344383"/>
                <a:ext cx="395077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4366" name="文本框 94">
              <a:extLst>
                <a:ext uri="{FF2B5EF4-FFF2-40B4-BE49-F238E27FC236}">
                  <a16:creationId xmlns:a16="http://schemas.microsoft.com/office/drawing/2014/main" id="{D8A13BC9-4B1C-4509-BEC8-2EF3EC997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0179" y="3417849"/>
              <a:ext cx="454025" cy="46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zh-CN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5" name="左大括号 84">
            <a:extLst>
              <a:ext uri="{FF2B5EF4-FFF2-40B4-BE49-F238E27FC236}">
                <a16:creationId xmlns:a16="http://schemas.microsoft.com/office/drawing/2014/main" id="{83B4DBE3-0488-440C-A3BF-F315E26C2BBD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3440907" y="1335881"/>
            <a:ext cx="173038" cy="5026025"/>
          </a:xfrm>
          <a:prstGeom prst="leftBrace">
            <a:avLst>
              <a:gd name="adj1" fmla="val 8337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89" name="左大括号 88">
            <a:extLst>
              <a:ext uri="{FF2B5EF4-FFF2-40B4-BE49-F238E27FC236}">
                <a16:creationId xmlns:a16="http://schemas.microsoft.com/office/drawing/2014/main" id="{AC2B04A2-FB79-45E2-8366-52339A0ADF30}"/>
              </a:ext>
            </a:extLst>
          </p:cNvPr>
          <p:cNvSpPr>
            <a:spLocks/>
          </p:cNvSpPr>
          <p:nvPr/>
        </p:nvSpPr>
        <p:spPr bwMode="auto">
          <a:xfrm rot="-5400000">
            <a:off x="5219700" y="3838575"/>
            <a:ext cx="182563" cy="1452563"/>
          </a:xfrm>
          <a:prstGeom prst="leftBrace">
            <a:avLst>
              <a:gd name="adj1" fmla="val 8325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93" name="左大括号 92">
            <a:extLst>
              <a:ext uri="{FF2B5EF4-FFF2-40B4-BE49-F238E27FC236}">
                <a16:creationId xmlns:a16="http://schemas.microsoft.com/office/drawing/2014/main" id="{E93427C1-638E-4F46-92FA-60EE553B4CC7}"/>
              </a:ext>
            </a:extLst>
          </p:cNvPr>
          <p:cNvSpPr>
            <a:spLocks/>
          </p:cNvSpPr>
          <p:nvPr/>
        </p:nvSpPr>
        <p:spPr bwMode="auto">
          <a:xfrm rot="-5400000">
            <a:off x="3953669" y="4045744"/>
            <a:ext cx="195262" cy="1041400"/>
          </a:xfrm>
          <a:prstGeom prst="leftBrace">
            <a:avLst>
              <a:gd name="adj1" fmla="val 8321"/>
              <a:gd name="adj2" fmla="val 50000"/>
            </a:avLst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9F1032B-9663-427A-8193-3C8713707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588" y="3975100"/>
            <a:ext cx="5019675" cy="474663"/>
          </a:xfrm>
          <a:prstGeom prst="rect">
            <a:avLst/>
          </a:prstGeom>
          <a:solidFill>
            <a:srgbClr val="92D050"/>
          </a:solidFill>
          <a:ln w="28575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4520CD3D-63A4-4902-9D72-5CBBD555A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952875"/>
            <a:ext cx="1025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</a:rPr>
              <a:t>一半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2D8230EA-7133-432C-A9AF-7AB59EA58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3954463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</a:rPr>
              <a:t>一半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  <p:sp>
        <p:nvSpPr>
          <p:cNvPr id="98" name="文本框 97">
            <a:extLst>
              <a:ext uri="{FF2B5EF4-FFF2-40B4-BE49-F238E27FC236}">
                <a16:creationId xmlns:a16="http://schemas.microsoft.com/office/drawing/2014/main" id="{657D5742-89E9-49CA-BCCC-965B94244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4727575"/>
            <a:ext cx="1539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>
                <a:solidFill>
                  <a:srgbClr val="0000FF"/>
                </a:solidFill>
              </a:rPr>
              <a:t>再用？</a:t>
            </a:r>
            <a:r>
              <a:rPr lang="en-US" altLang="zh-TW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zh-TW" altLang="en-US" sz="2400">
                <a:solidFill>
                  <a:srgbClr val="0000FF"/>
                </a:solidFill>
              </a:rPr>
              <a:t>   </a:t>
            </a:r>
            <a:endParaRPr lang="zh-CN" altLang="en-US" sz="2400">
              <a:solidFill>
                <a:srgbClr val="0000FF"/>
              </a:solidFill>
            </a:endParaRPr>
          </a:p>
        </p:txBody>
      </p:sp>
      <p:sp>
        <p:nvSpPr>
          <p:cNvPr id="21" name="任意多边形 20">
            <a:extLst>
              <a:ext uri="{FF2B5EF4-FFF2-40B4-BE49-F238E27FC236}">
                <a16:creationId xmlns:a16="http://schemas.microsoft.com/office/drawing/2014/main" id="{93595B2F-F0E4-42E1-A33D-69BF81CC999F}"/>
              </a:ext>
            </a:extLst>
          </p:cNvPr>
          <p:cNvSpPr>
            <a:spLocks/>
          </p:cNvSpPr>
          <p:nvPr/>
        </p:nvSpPr>
        <p:spPr bwMode="auto">
          <a:xfrm>
            <a:off x="3532188" y="3976688"/>
            <a:ext cx="0" cy="469900"/>
          </a:xfrm>
          <a:custGeom>
            <a:avLst/>
            <a:gdLst>
              <a:gd name="T0" fmla="*/ 0 w 12700"/>
              <a:gd name="T1" fmla="*/ 0 h 469900"/>
              <a:gd name="T2" fmla="*/ 0 w 12700"/>
              <a:gd name="T3" fmla="*/ 469900 h 469900"/>
              <a:gd name="T4" fmla="*/ 0 60000 65536"/>
              <a:gd name="T5" fmla="*/ 0 60000 65536"/>
              <a:gd name="T6" fmla="*/ 0 w 12700"/>
              <a:gd name="T7" fmla="*/ 0 h 469900"/>
              <a:gd name="T8" fmla="*/ 0 w 12700"/>
              <a:gd name="T9" fmla="*/ 469900 h 4699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00" h="469900">
                <a:moveTo>
                  <a:pt x="0" y="0"/>
                </a:moveTo>
                <a:lnTo>
                  <a:pt x="12700" y="469900"/>
                </a:lnTo>
              </a:path>
            </a:pathLst>
          </a:cu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1" name="任意多边形 100">
            <a:extLst>
              <a:ext uri="{FF2B5EF4-FFF2-40B4-BE49-F238E27FC236}">
                <a16:creationId xmlns:a16="http://schemas.microsoft.com/office/drawing/2014/main" id="{08848A46-6B49-4C95-A827-018D7FDD763D}"/>
              </a:ext>
            </a:extLst>
          </p:cNvPr>
          <p:cNvSpPr>
            <a:spLocks/>
          </p:cNvSpPr>
          <p:nvPr/>
        </p:nvSpPr>
        <p:spPr bwMode="auto">
          <a:xfrm flipV="1">
            <a:off x="5126038" y="1624013"/>
            <a:ext cx="1619250" cy="0"/>
          </a:xfrm>
          <a:custGeom>
            <a:avLst/>
            <a:gdLst>
              <a:gd name="T0" fmla="*/ 0 w 4826000"/>
              <a:gd name="T1" fmla="*/ 0 h 12700"/>
              <a:gd name="T2" fmla="*/ 0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" name="任意多边形 101">
            <a:extLst>
              <a:ext uri="{FF2B5EF4-FFF2-40B4-BE49-F238E27FC236}">
                <a16:creationId xmlns:a16="http://schemas.microsoft.com/office/drawing/2014/main" id="{2CEAAA61-B5FB-4D2E-847F-2A6FFE5DD79E}"/>
              </a:ext>
            </a:extLst>
          </p:cNvPr>
          <p:cNvSpPr>
            <a:spLocks/>
          </p:cNvSpPr>
          <p:nvPr/>
        </p:nvSpPr>
        <p:spPr bwMode="auto">
          <a:xfrm flipV="1">
            <a:off x="4284663" y="2074863"/>
            <a:ext cx="3489325" cy="0"/>
          </a:xfrm>
          <a:custGeom>
            <a:avLst/>
            <a:gdLst>
              <a:gd name="T0" fmla="*/ 0 w 4826000"/>
              <a:gd name="T1" fmla="*/ 0 h 12700"/>
              <a:gd name="T2" fmla="*/ 0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" name="任意多边形 102">
            <a:extLst>
              <a:ext uri="{FF2B5EF4-FFF2-40B4-BE49-F238E27FC236}">
                <a16:creationId xmlns:a16="http://schemas.microsoft.com/office/drawing/2014/main" id="{A3983FC7-9AAB-46F9-B748-C476A00AA3F4}"/>
              </a:ext>
            </a:extLst>
          </p:cNvPr>
          <p:cNvSpPr>
            <a:spLocks/>
          </p:cNvSpPr>
          <p:nvPr/>
        </p:nvSpPr>
        <p:spPr bwMode="auto">
          <a:xfrm flipV="1">
            <a:off x="1825625" y="2074863"/>
            <a:ext cx="1331913" cy="0"/>
          </a:xfrm>
          <a:custGeom>
            <a:avLst/>
            <a:gdLst>
              <a:gd name="T0" fmla="*/ 0 w 4826000"/>
              <a:gd name="T1" fmla="*/ 0 h 12700"/>
              <a:gd name="T2" fmla="*/ 0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9" grpId="0" animBg="1"/>
      <p:bldP spid="9" grpId="1" animBg="1"/>
      <p:bldP spid="85" grpId="0" animBg="1"/>
      <p:bldP spid="85" grpId="1" animBg="1"/>
      <p:bldP spid="89" grpId="0" animBg="1"/>
      <p:bldP spid="89" grpId="1" animBg="1"/>
      <p:bldP spid="93" grpId="0" animBg="1"/>
      <p:bldP spid="93" grpId="1" animBg="1"/>
      <p:bldP spid="6" grpId="0" animBg="1"/>
      <p:bldP spid="6" grpId="1" animBg="1"/>
      <p:bldP spid="45" grpId="0"/>
      <p:bldP spid="45" grpId="1"/>
      <p:bldP spid="97" grpId="0"/>
      <p:bldP spid="97" grpId="1"/>
      <p:bldP spid="98" grpId="0"/>
      <p:bldP spid="9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:a16="http://schemas.microsoft.com/office/drawing/2014/main" id="{30F0F608-BF99-4E68-BB9F-D027508B9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079500"/>
            <a:ext cx="5876925" cy="395288"/>
          </a:xfrm>
          <a:prstGeom prst="rect">
            <a:avLst/>
          </a:prstGeom>
          <a:solidFill>
            <a:srgbClr val="FFC1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A9E09C3-31BF-45EF-8271-FA7405DE4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1079500"/>
            <a:ext cx="1150938" cy="395288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2236BB4-D077-44C4-AE26-D2036A42B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541463"/>
            <a:ext cx="5067300" cy="3952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61FBE07-FD89-44E0-97F1-C106B82169CD}"/>
              </a:ext>
            </a:extLst>
          </p:cNvPr>
          <p:cNvSpPr/>
          <p:nvPr/>
        </p:nvSpPr>
        <p:spPr>
          <a:xfrm>
            <a:off x="503238" y="981075"/>
            <a:ext cx="8101012" cy="27082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5. 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海民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影印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125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張工作紙，用了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25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分鐘。如果以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相同的速度再影印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325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張工作紙，需要多少分鐘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影印完？</a:t>
            </a:r>
          </a:p>
          <a:p>
            <a:pPr marL="444500" indent="-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5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分鐘  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13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分鐘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65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分鐘  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75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分鐘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5366" name="图片 7">
            <a:extLst>
              <a:ext uri="{FF2B5EF4-FFF2-40B4-BE49-F238E27FC236}">
                <a16:creationId xmlns:a16="http://schemas.microsoft.com/office/drawing/2014/main" id="{26952355-C107-4671-8BEA-E77A3E29F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306863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文本框 8">
            <a:extLst>
              <a:ext uri="{FF2B5EF4-FFF2-40B4-BE49-F238E27FC236}">
                <a16:creationId xmlns:a16="http://schemas.microsoft.com/office/drawing/2014/main" id="{86DA5643-33B6-4D2B-B4DD-357D0BF0C2C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467600" y="3214688"/>
            <a:ext cx="72231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5368" name="文本框 4">
            <a:extLst>
              <a:ext uri="{FF2B5EF4-FFF2-40B4-BE49-F238E27FC236}">
                <a16:creationId xmlns:a16="http://schemas.microsoft.com/office/drawing/2014/main" id="{5B9507C6-DF9B-478A-8A2E-1F444A3FF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2023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8" name="文本框 20">
            <a:extLst>
              <a:ext uri="{FF2B5EF4-FFF2-40B4-BE49-F238E27FC236}">
                <a16:creationId xmlns:a16="http://schemas.microsoft.com/office/drawing/2014/main" id="{5CA859DA-50D6-4D4A-93B6-05D12CDA4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5057775"/>
            <a:ext cx="4248150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Tx/>
              <a:buNone/>
              <a:defRPr/>
            </a:pPr>
            <a:r>
              <a:rPr lang="zh-TW" altLang="en-US" sz="28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每</a:t>
            </a:r>
            <a:r>
              <a:rPr lang="zh-CN" altLang="en-US" sz="28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分鐘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影印</a:t>
            </a:r>
            <a:r>
              <a:rPr lang="zh-CN" altLang="en-US" sz="28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的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工作紙</a:t>
            </a:r>
            <a:r>
              <a:rPr lang="zh-CN" altLang="en-US" sz="2800" dirty="0">
                <a:solidFill>
                  <a:srgbClr val="0000FF"/>
                </a:solidFill>
                <a:latin typeface="+mn-lt"/>
                <a:ea typeface="標楷體" panose="03000509000000000000" pitchFamily="65" charset="-120"/>
              </a:rPr>
              <a:t>張數</a:t>
            </a:r>
            <a:endParaRPr lang="zh-TW" altLang="en-US" sz="2800" dirty="0">
              <a:solidFill>
                <a:srgbClr val="00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9" name="文本框 6">
            <a:extLst>
              <a:ext uri="{FF2B5EF4-FFF2-40B4-BE49-F238E27FC236}">
                <a16:creationId xmlns:a16="http://schemas.microsoft.com/office/drawing/2014/main" id="{7BCE8452-9462-452A-A9E8-8C594CEE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688" y="4097338"/>
            <a:ext cx="1387475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Tx/>
              <a:buNone/>
              <a:defRPr/>
            </a:pPr>
            <a:r>
              <a:rPr lang="en-US" altLang="zh-CN" sz="2800" dirty="0">
                <a:solidFill>
                  <a:srgbClr val="0000FF"/>
                </a:solidFill>
                <a:latin typeface="+mj-lt"/>
              </a:rPr>
              <a:t>125÷25</a:t>
            </a:r>
          </a:p>
        </p:txBody>
      </p:sp>
      <p:sp>
        <p:nvSpPr>
          <p:cNvPr id="20" name="文本框 22">
            <a:extLst>
              <a:ext uri="{FF2B5EF4-FFF2-40B4-BE49-F238E27FC236}">
                <a16:creationId xmlns:a16="http://schemas.microsoft.com/office/drawing/2014/main" id="{3308A17E-EA82-47B0-831E-7C7BE39AA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097338"/>
            <a:ext cx="2263775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Tx/>
              <a:buNone/>
              <a:defRPr/>
            </a:pPr>
            <a:r>
              <a:rPr lang="en-US" altLang="zh-CN" sz="2800" dirty="0">
                <a:solidFill>
                  <a:srgbClr val="0000FF"/>
                </a:solidFill>
                <a:latin typeface="+mj-lt"/>
              </a:rPr>
              <a:t>325÷5 = 65</a:t>
            </a:r>
            <a:endParaRPr lang="zh-CN" altLang="en-US" sz="28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1" name="右箭头 55">
            <a:extLst>
              <a:ext uri="{FF2B5EF4-FFF2-40B4-BE49-F238E27FC236}">
                <a16:creationId xmlns:a16="http://schemas.microsoft.com/office/drawing/2014/main" id="{24F15A14-ECC2-4289-868F-ACB682AE02E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857500" y="4865688"/>
            <a:ext cx="288925" cy="193675"/>
          </a:xfrm>
          <a:prstGeom prst="rightArrow">
            <a:avLst>
              <a:gd name="adj1" fmla="val 50000"/>
              <a:gd name="adj2" fmla="val 50231"/>
            </a:avLst>
          </a:prstGeom>
          <a:solidFill>
            <a:srgbClr val="92D050"/>
          </a:solidFill>
          <a:ln w="12700" algn="ctr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左大括号 21">
            <a:extLst>
              <a:ext uri="{FF2B5EF4-FFF2-40B4-BE49-F238E27FC236}">
                <a16:creationId xmlns:a16="http://schemas.microsoft.com/office/drawing/2014/main" id="{5A500879-7DAE-4CCE-BF0A-9E723B454B41}"/>
              </a:ext>
            </a:extLst>
          </p:cNvPr>
          <p:cNvSpPr>
            <a:spLocks/>
          </p:cNvSpPr>
          <p:nvPr/>
        </p:nvSpPr>
        <p:spPr bwMode="auto">
          <a:xfrm rot="-5400000">
            <a:off x="2890838" y="4127500"/>
            <a:ext cx="222250" cy="1044575"/>
          </a:xfrm>
          <a:prstGeom prst="leftBrace">
            <a:avLst>
              <a:gd name="adj1" fmla="val 47522"/>
              <a:gd name="adj2" fmla="val 50000"/>
            </a:avLst>
          </a:prstGeom>
          <a:noFill/>
          <a:ln w="127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3" name="文本框 6">
            <a:extLst>
              <a:ext uri="{FF2B5EF4-FFF2-40B4-BE49-F238E27FC236}">
                <a16:creationId xmlns:a16="http://schemas.microsoft.com/office/drawing/2014/main" id="{EE1FC6C5-6E14-4700-B9E8-AB96E63CB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63" y="4084638"/>
            <a:ext cx="94773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Tx/>
              <a:buNone/>
              <a:defRPr/>
            </a:pPr>
            <a:r>
              <a:rPr lang="en-US" altLang="zh-CN" sz="2800" dirty="0">
                <a:solidFill>
                  <a:srgbClr val="0000FF"/>
                </a:solidFill>
                <a:latin typeface="+mj-lt"/>
              </a:rPr>
              <a:t>=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6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6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5365" grpId="0"/>
      <p:bldP spid="18" grpId="0"/>
      <p:bldP spid="18" grpId="1"/>
      <p:bldP spid="19" grpId="0"/>
      <p:bldP spid="19" grpId="1"/>
      <p:bldP spid="20" grpId="0"/>
      <p:bldP spid="20" grpId="1"/>
      <p:bldP spid="21" grpId="0" animBg="1"/>
      <p:bldP spid="21" grpId="1" animBg="1"/>
      <p:bldP spid="22" grpId="0" animBg="1"/>
      <p:bldP spid="22" grpId="1" animBg="1"/>
      <p:bldP spid="23" grpId="0"/>
      <p:bldP spid="2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4">
            <a:extLst>
              <a:ext uri="{FF2B5EF4-FFF2-40B4-BE49-F238E27FC236}">
                <a16:creationId xmlns:a16="http://schemas.microsoft.com/office/drawing/2014/main" id="{8FADE8C7-A9E1-4620-80C4-D65D58D0A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971550"/>
            <a:ext cx="8135938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 b="1" dirty="0">
                <a:solidFill>
                  <a:srgbClr val="000000"/>
                </a:solidFill>
              </a:rPr>
              <a:t>6. </a:t>
            </a:r>
            <a:r>
              <a:rPr lang="zh-TW" altLang="en-US" sz="2800" dirty="0">
                <a:solidFill>
                  <a:srgbClr val="000000"/>
                </a:solidFill>
              </a:rPr>
              <a:t>右圖是</a:t>
            </a:r>
            <a:r>
              <a:rPr lang="en-US" altLang="zh-TW" sz="2800" dirty="0">
                <a:solidFill>
                  <a:srgbClr val="000000"/>
                </a:solidFill>
              </a:rPr>
              <a:t>2</a:t>
            </a:r>
            <a:r>
              <a:rPr lang="zh-TW" altLang="en-US" sz="2800" dirty="0">
                <a:solidFill>
                  <a:srgbClr val="000000"/>
                </a:solidFill>
              </a:rPr>
              <a:t>個大小和形狀相同的長方形。每個長方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</a:t>
            </a:r>
            <a:r>
              <a:rPr lang="zh-TW" altLang="en-US" sz="2800" dirty="0">
                <a:solidFill>
                  <a:srgbClr val="000000"/>
                </a:solidFill>
              </a:rPr>
              <a:t>形代表</a:t>
            </a:r>
            <a:r>
              <a:rPr lang="en-US" altLang="zh-TW" sz="2800" dirty="0">
                <a:solidFill>
                  <a:srgbClr val="000000"/>
                </a:solidFill>
              </a:rPr>
              <a:t>1</a:t>
            </a:r>
            <a:r>
              <a:rPr lang="zh-TW" altLang="en-US" sz="2800" dirty="0">
                <a:solidFill>
                  <a:srgbClr val="000000"/>
                </a:solidFill>
              </a:rPr>
              <a:t>，着色部分相加代表的值是多少？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30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A. </a:t>
            </a:r>
          </a:p>
          <a:p>
            <a:pPr eaLnBrk="1" hangingPunct="1">
              <a:spcAft>
                <a:spcPts val="30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	</a:t>
            </a:r>
            <a:r>
              <a:rPr lang="zh-TW" altLang="en-US" sz="2800" dirty="0">
                <a:solidFill>
                  <a:srgbClr val="000000"/>
                </a:solidFill>
              </a:rPr>
              <a:t> </a:t>
            </a:r>
            <a:r>
              <a:rPr lang="en-US" altLang="zh-CN" sz="2800" dirty="0">
                <a:solidFill>
                  <a:srgbClr val="000000"/>
                </a:solidFill>
              </a:rPr>
              <a:t>B. </a:t>
            </a:r>
          </a:p>
          <a:p>
            <a:pPr eaLnBrk="1" hangingPunct="1">
              <a:spcAft>
                <a:spcPts val="30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C.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D. </a:t>
            </a:r>
            <a:endParaRPr lang="zh-CN" altLang="zh-CN" sz="2800" dirty="0"/>
          </a:p>
        </p:txBody>
      </p:sp>
      <p:pic>
        <p:nvPicPr>
          <p:cNvPr id="16387" name="图片 17">
            <a:extLst>
              <a:ext uri="{FF2B5EF4-FFF2-40B4-BE49-F238E27FC236}">
                <a16:creationId xmlns:a16="http://schemas.microsoft.com/office/drawing/2014/main" id="{4642680F-1345-4FE0-BEAA-3957F684F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4470400"/>
            <a:ext cx="7191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文本框 8">
            <a:extLst>
              <a:ext uri="{FF2B5EF4-FFF2-40B4-BE49-F238E27FC236}">
                <a16:creationId xmlns:a16="http://schemas.microsoft.com/office/drawing/2014/main" id="{1961CED9-FF13-4ED3-960B-B0C46943C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7D45BDB-B1AF-47D4-89D6-A141CC514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9063" y="4586288"/>
            <a:ext cx="492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9773D705-79CF-4CFB-A88D-5014B459B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4675" y="3375025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0000FF"/>
                </a:solidFill>
              </a:rPr>
              <a:t>=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3F22D70-AD24-4447-BAF7-DEA32498A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7887" y="3406775"/>
            <a:ext cx="4968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＋</a:t>
            </a:r>
          </a:p>
        </p:txBody>
      </p:sp>
      <p:grpSp>
        <p:nvGrpSpPr>
          <p:cNvPr id="16392" name="组合 73">
            <a:extLst>
              <a:ext uri="{FF2B5EF4-FFF2-40B4-BE49-F238E27FC236}">
                <a16:creationId xmlns:a16="http://schemas.microsoft.com/office/drawing/2014/main" id="{B04D245E-EE38-4AB4-9BAE-09CB8B1B890B}"/>
              </a:ext>
            </a:extLst>
          </p:cNvPr>
          <p:cNvGrpSpPr>
            <a:grpSpLocks/>
          </p:cNvGrpSpPr>
          <p:nvPr/>
        </p:nvGrpSpPr>
        <p:grpSpPr bwMode="auto">
          <a:xfrm>
            <a:off x="1550988" y="1936750"/>
            <a:ext cx="515937" cy="895350"/>
            <a:chOff x="1282854" y="4894422"/>
            <a:chExt cx="516218" cy="896441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16019023-4032-4722-B22F-98A598F731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2854" y="4894422"/>
              <a:ext cx="503511" cy="52292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267A5B88-2FB6-4A73-94AC-6DDB139F52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561" y="5267940"/>
              <a:ext cx="503511" cy="52292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2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6429" name="直接连接符 77">
              <a:extLst>
                <a:ext uri="{FF2B5EF4-FFF2-40B4-BE49-F238E27FC236}">
                  <a16:creationId xmlns:a16="http://schemas.microsoft.com/office/drawing/2014/main" id="{07E8E964-094D-4802-8222-92DF4531795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393" name="组合 73">
            <a:extLst>
              <a:ext uri="{FF2B5EF4-FFF2-40B4-BE49-F238E27FC236}">
                <a16:creationId xmlns:a16="http://schemas.microsoft.com/office/drawing/2014/main" id="{6C84AD67-E392-4C34-B861-FD7510262FF9}"/>
              </a:ext>
            </a:extLst>
          </p:cNvPr>
          <p:cNvGrpSpPr>
            <a:grpSpLocks/>
          </p:cNvGrpSpPr>
          <p:nvPr/>
        </p:nvGrpSpPr>
        <p:grpSpPr bwMode="auto">
          <a:xfrm>
            <a:off x="1557338" y="2762250"/>
            <a:ext cx="515937" cy="895350"/>
            <a:chOff x="1282854" y="4894422"/>
            <a:chExt cx="516218" cy="896441"/>
          </a:xfrm>
        </p:grpSpPr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35EFD756-EED6-4E6F-85C5-64CD1152E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2854" y="4894422"/>
              <a:ext cx="503511" cy="52292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5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6B8B0DCA-9BC8-44C9-A530-CA49D6FC8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561" y="5267940"/>
              <a:ext cx="503511" cy="52292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6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6426" name="直接连接符 77">
              <a:extLst>
                <a:ext uri="{FF2B5EF4-FFF2-40B4-BE49-F238E27FC236}">
                  <a16:creationId xmlns:a16="http://schemas.microsoft.com/office/drawing/2014/main" id="{C34E18AF-4F5F-4AFB-900F-C987239A5E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39507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394" name="组合 73">
            <a:extLst>
              <a:ext uri="{FF2B5EF4-FFF2-40B4-BE49-F238E27FC236}">
                <a16:creationId xmlns:a16="http://schemas.microsoft.com/office/drawing/2014/main" id="{62E6FFE6-E15D-45B5-BB2F-C3184FA66159}"/>
              </a:ext>
            </a:extLst>
          </p:cNvPr>
          <p:cNvGrpSpPr>
            <a:grpSpLocks/>
          </p:cNvGrpSpPr>
          <p:nvPr/>
        </p:nvGrpSpPr>
        <p:grpSpPr bwMode="auto">
          <a:xfrm>
            <a:off x="1454150" y="3565525"/>
            <a:ext cx="609600" cy="895350"/>
            <a:chOff x="1176793" y="4894422"/>
            <a:chExt cx="609572" cy="896138"/>
          </a:xfrm>
        </p:grpSpPr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250264AD-41D1-463C-B0F2-9B24ED2A1B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3151" y="4894422"/>
              <a:ext cx="503214" cy="52274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9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CCFEA78E-C74F-42A8-8F34-B8B85732D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6793" y="5266224"/>
              <a:ext cx="609572" cy="52433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10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6423" name="直接连接符 77">
              <a:extLst>
                <a:ext uri="{FF2B5EF4-FFF2-40B4-BE49-F238E27FC236}">
                  <a16:creationId xmlns:a16="http://schemas.microsoft.com/office/drawing/2014/main" id="{2C6DE0D9-3E4F-4CF7-9FB8-4DDD902A278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54363" y="5344383"/>
              <a:ext cx="43223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395" name="组合 73">
            <a:extLst>
              <a:ext uri="{FF2B5EF4-FFF2-40B4-BE49-F238E27FC236}">
                <a16:creationId xmlns:a16="http://schemas.microsoft.com/office/drawing/2014/main" id="{E7E0F962-3E74-4F1C-8B99-BD984CB7F7C7}"/>
              </a:ext>
            </a:extLst>
          </p:cNvPr>
          <p:cNvGrpSpPr>
            <a:grpSpLocks/>
          </p:cNvGrpSpPr>
          <p:nvPr/>
        </p:nvGrpSpPr>
        <p:grpSpPr bwMode="auto">
          <a:xfrm>
            <a:off x="1397000" y="4330700"/>
            <a:ext cx="811213" cy="931863"/>
            <a:chOff x="1001713" y="4881707"/>
            <a:chExt cx="811579" cy="932522"/>
          </a:xfrm>
        </p:grpSpPr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5FEF8543-722B-4341-BB39-47D4C9AD8B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1713" y="5097760"/>
              <a:ext cx="503465" cy="52424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413F8F21-D6A1-46DC-8612-2F64E8A6C4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7121" y="4881707"/>
              <a:ext cx="503465" cy="52265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6BDC6650-C665-4E76-AA34-E0AA964C2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417" y="5289984"/>
              <a:ext cx="609875" cy="52424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chemeClr val="tx1"/>
                  </a:solidFill>
                </a:rPr>
                <a:t>12</a:t>
              </a:r>
              <a:endParaRPr lang="zh-CN" altLang="en-US" sz="280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16420" name="直接连接符 77">
              <a:extLst>
                <a:ext uri="{FF2B5EF4-FFF2-40B4-BE49-F238E27FC236}">
                  <a16:creationId xmlns:a16="http://schemas.microsoft.com/office/drawing/2014/main" id="{0D451E35-30C7-4571-BDB7-A57B6A0CC9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43223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6396" name="图片 2">
            <a:extLst>
              <a:ext uri="{FF2B5EF4-FFF2-40B4-BE49-F238E27FC236}">
                <a16:creationId xmlns:a16="http://schemas.microsoft.com/office/drawing/2014/main" id="{D7DABD47-21F0-4E20-9172-87C82317B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588" y="2208213"/>
            <a:ext cx="21224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422" name="直接连接符 5">
            <a:extLst>
              <a:ext uri="{FF2B5EF4-FFF2-40B4-BE49-F238E27FC236}">
                <a16:creationId xmlns:a16="http://schemas.microsoft.com/office/drawing/2014/main" id="{3F597A7F-BCD3-49F6-BD66-4E7D63DB0364}"/>
              </a:ext>
            </a:extLst>
          </p:cNvPr>
          <p:cNvCxnSpPr>
            <a:cxnSpLocks/>
          </p:cNvCxnSpPr>
          <p:nvPr/>
        </p:nvCxnSpPr>
        <p:spPr bwMode="auto">
          <a:xfrm>
            <a:off x="2706688" y="2659063"/>
            <a:ext cx="2016125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直接连接符 35">
            <a:extLst>
              <a:ext uri="{FF2B5EF4-FFF2-40B4-BE49-F238E27FC236}">
                <a16:creationId xmlns:a16="http://schemas.microsoft.com/office/drawing/2014/main" id="{A815E35F-CF4A-45E6-8041-376A39F8A0E0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005932" y="2651919"/>
            <a:ext cx="792162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直接连接符 36">
            <a:extLst>
              <a:ext uri="{FF2B5EF4-FFF2-40B4-BE49-F238E27FC236}">
                <a16:creationId xmlns:a16="http://schemas.microsoft.com/office/drawing/2014/main" id="{24852D4F-5C8C-4D72-A489-FAB2FE55AD8A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666332" y="2651919"/>
            <a:ext cx="792162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7425" name="组合 73">
            <a:extLst>
              <a:ext uri="{FF2B5EF4-FFF2-40B4-BE49-F238E27FC236}">
                <a16:creationId xmlns:a16="http://schemas.microsoft.com/office/drawing/2014/main" id="{D72FB58C-027E-4D24-87F9-A82F2C9023DF}"/>
              </a:ext>
            </a:extLst>
          </p:cNvPr>
          <p:cNvGrpSpPr>
            <a:grpSpLocks/>
          </p:cNvGrpSpPr>
          <p:nvPr/>
        </p:nvGrpSpPr>
        <p:grpSpPr bwMode="auto">
          <a:xfrm>
            <a:off x="3419475" y="3178175"/>
            <a:ext cx="620713" cy="931863"/>
            <a:chOff x="1203720" y="4881707"/>
            <a:chExt cx="622277" cy="932522"/>
          </a:xfrm>
        </p:grpSpPr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EFE765B9-677B-45C1-90E8-70EDB5863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3083" y="4881707"/>
              <a:ext cx="502914" cy="52265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2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C9542023-A2AD-4BA7-90E7-CF359BB9D9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720" y="5289984"/>
              <a:ext cx="609545" cy="52424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12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16416" name="直接连接符 77">
              <a:extLst>
                <a:ext uri="{FF2B5EF4-FFF2-40B4-BE49-F238E27FC236}">
                  <a16:creationId xmlns:a16="http://schemas.microsoft.com/office/drawing/2014/main" id="{2CC49A67-D8B5-415D-8BC9-DCA92A94135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43223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426" name="组合 73">
            <a:extLst>
              <a:ext uri="{FF2B5EF4-FFF2-40B4-BE49-F238E27FC236}">
                <a16:creationId xmlns:a16="http://schemas.microsoft.com/office/drawing/2014/main" id="{B4D62062-846F-44FB-8369-E8062D234FA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3178175"/>
            <a:ext cx="622300" cy="930275"/>
            <a:chOff x="1203720" y="4881707"/>
            <a:chExt cx="622277" cy="932522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0BE5A601-69AD-404E-B9D8-7A95AD66C3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2779" y="4881707"/>
              <a:ext cx="503218" cy="52355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4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id="{38C87490-AB69-4B56-BC45-5C3D062DD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720" y="5290680"/>
              <a:ext cx="609577" cy="52354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12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16413" name="直接连接符 77">
              <a:extLst>
                <a:ext uri="{FF2B5EF4-FFF2-40B4-BE49-F238E27FC236}">
                  <a16:creationId xmlns:a16="http://schemas.microsoft.com/office/drawing/2014/main" id="{AF164FE4-749A-46DD-A5BC-26B16B38C30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92484" y="5344383"/>
              <a:ext cx="43223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427" name="组合 73">
            <a:extLst>
              <a:ext uri="{FF2B5EF4-FFF2-40B4-BE49-F238E27FC236}">
                <a16:creationId xmlns:a16="http://schemas.microsoft.com/office/drawing/2014/main" id="{E2BFDF8F-64D6-4551-BEC3-B0F8AD8155F9}"/>
              </a:ext>
            </a:extLst>
          </p:cNvPr>
          <p:cNvGrpSpPr>
            <a:grpSpLocks/>
          </p:cNvGrpSpPr>
          <p:nvPr/>
        </p:nvGrpSpPr>
        <p:grpSpPr bwMode="auto">
          <a:xfrm>
            <a:off x="7669213" y="3179763"/>
            <a:ext cx="503237" cy="931862"/>
            <a:chOff x="1322486" y="4881707"/>
            <a:chExt cx="503511" cy="932522"/>
          </a:xfrm>
        </p:grpSpPr>
        <p:sp>
          <p:nvSpPr>
            <p:cNvPr id="53" name="文本框 52">
              <a:extLst>
                <a:ext uri="{FF2B5EF4-FFF2-40B4-BE49-F238E27FC236}">
                  <a16:creationId xmlns:a16="http://schemas.microsoft.com/office/drawing/2014/main" id="{E18CC8D1-E02F-42F4-BB70-0E35EE696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2486" y="4881707"/>
              <a:ext cx="503511" cy="52265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1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sp>
          <p:nvSpPr>
            <p:cNvPr id="54" name="文本框 53">
              <a:extLst>
                <a:ext uri="{FF2B5EF4-FFF2-40B4-BE49-F238E27FC236}">
                  <a16:creationId xmlns:a16="http://schemas.microsoft.com/office/drawing/2014/main" id="{7E6B6FFA-D0D8-4A23-9F8D-033C1E07BB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370" y="5289983"/>
              <a:ext cx="432035" cy="52424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2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16410" name="直接连接符 77">
              <a:extLst>
                <a:ext uri="{FF2B5EF4-FFF2-40B4-BE49-F238E27FC236}">
                  <a16:creationId xmlns:a16="http://schemas.microsoft.com/office/drawing/2014/main" id="{1EB16A1E-F1A4-4BDE-8C61-0383ACDBB4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43312" y="5344383"/>
              <a:ext cx="36019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6403" name="图片 2">
            <a:extLst>
              <a:ext uri="{FF2B5EF4-FFF2-40B4-BE49-F238E27FC236}">
                <a16:creationId xmlns:a16="http://schemas.microsoft.com/office/drawing/2014/main" id="{25B21AEA-AE26-47ED-A1B9-3AB2613B0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975" y="2220913"/>
            <a:ext cx="20796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4" name="直接连接符 5">
            <a:extLst>
              <a:ext uri="{FF2B5EF4-FFF2-40B4-BE49-F238E27FC236}">
                <a16:creationId xmlns:a16="http://schemas.microsoft.com/office/drawing/2014/main" id="{274F8313-9425-42AC-95F5-86B7872FAED3}"/>
              </a:ext>
            </a:extLst>
          </p:cNvPr>
          <p:cNvCxnSpPr>
            <a:cxnSpLocks/>
          </p:cNvCxnSpPr>
          <p:nvPr/>
        </p:nvCxnSpPr>
        <p:spPr bwMode="auto">
          <a:xfrm>
            <a:off x="5156200" y="2527300"/>
            <a:ext cx="522288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直接连接符 5">
            <a:extLst>
              <a:ext uri="{FF2B5EF4-FFF2-40B4-BE49-F238E27FC236}">
                <a16:creationId xmlns:a16="http://schemas.microsoft.com/office/drawing/2014/main" id="{0BA78057-198D-4EA7-AC2A-C0729DC66560}"/>
              </a:ext>
            </a:extLst>
          </p:cNvPr>
          <p:cNvCxnSpPr>
            <a:cxnSpLocks/>
          </p:cNvCxnSpPr>
          <p:nvPr/>
        </p:nvCxnSpPr>
        <p:spPr bwMode="auto">
          <a:xfrm>
            <a:off x="5667375" y="2798763"/>
            <a:ext cx="522288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直接连接符 5">
            <a:extLst>
              <a:ext uri="{FF2B5EF4-FFF2-40B4-BE49-F238E27FC236}">
                <a16:creationId xmlns:a16="http://schemas.microsoft.com/office/drawing/2014/main" id="{7C78A0E8-7C46-4B15-AA78-71BCE101CB29}"/>
              </a:ext>
            </a:extLst>
          </p:cNvPr>
          <p:cNvCxnSpPr>
            <a:cxnSpLocks/>
          </p:cNvCxnSpPr>
          <p:nvPr/>
        </p:nvCxnSpPr>
        <p:spPr bwMode="auto">
          <a:xfrm>
            <a:off x="6167438" y="2527300"/>
            <a:ext cx="522287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直接连接符 5">
            <a:extLst>
              <a:ext uri="{FF2B5EF4-FFF2-40B4-BE49-F238E27FC236}">
                <a16:creationId xmlns:a16="http://schemas.microsoft.com/office/drawing/2014/main" id="{7B163B85-4C49-497F-B151-85194837FA97}"/>
              </a:ext>
            </a:extLst>
          </p:cNvPr>
          <p:cNvCxnSpPr>
            <a:cxnSpLocks/>
          </p:cNvCxnSpPr>
          <p:nvPr/>
        </p:nvCxnSpPr>
        <p:spPr bwMode="auto">
          <a:xfrm>
            <a:off x="6665913" y="2801938"/>
            <a:ext cx="522287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4" grpId="1"/>
      <p:bldP spid="12" grpId="0"/>
      <p:bldP spid="1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08D8C42A-952F-4750-9560-925C6A26B869}"/>
              </a:ext>
            </a:extLst>
          </p:cNvPr>
          <p:cNvSpPr/>
          <p:nvPr/>
        </p:nvSpPr>
        <p:spPr>
          <a:xfrm>
            <a:off x="539750" y="971550"/>
            <a:ext cx="8135938" cy="294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 eaLnBrk="1" hangingPunct="1">
              <a:spcAft>
                <a:spcPts val="18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右圖容器中有水多少？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A. 6.5L</a:t>
            </a:r>
          </a:p>
          <a:p>
            <a:pPr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8.5L</a:t>
            </a:r>
          </a:p>
          <a:p>
            <a:pPr marL="358775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C. 13.5L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358775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D. 15L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7411" name="图片 17">
            <a:extLst>
              <a:ext uri="{FF2B5EF4-FFF2-40B4-BE49-F238E27FC236}">
                <a16:creationId xmlns:a16="http://schemas.microsoft.com/office/drawing/2014/main" id="{6057116E-BD06-4918-8814-311BD2B66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3246438"/>
            <a:ext cx="7191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文本框 8">
            <a:extLst>
              <a:ext uri="{FF2B5EF4-FFF2-40B4-BE49-F238E27FC236}">
                <a16:creationId xmlns:a16="http://schemas.microsoft.com/office/drawing/2014/main" id="{00CCE3AB-D11E-4A57-AA4B-DEC7F343E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9DC6674-7A77-4D99-8982-BECDF03D3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2713" y="3357563"/>
            <a:ext cx="492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A73029F-6F4D-420C-9C69-3AC02DD5A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9438" y="2020888"/>
            <a:ext cx="1168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高</a:t>
            </a:r>
            <a:r>
              <a:rPr lang="en-US" altLang="zh-CN" sz="2800" dirty="0">
                <a:solidFill>
                  <a:srgbClr val="0000FF"/>
                </a:solidFill>
              </a:rPr>
              <a:t>4</a:t>
            </a:r>
            <a:r>
              <a:rPr lang="zh-CN" altLang="en-US" sz="2800" dirty="0">
                <a:solidFill>
                  <a:srgbClr val="0000FF"/>
                </a:solidFill>
              </a:rPr>
              <a:t>格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pic>
        <p:nvPicPr>
          <p:cNvPr id="17415" name="图片 3">
            <a:extLst>
              <a:ext uri="{FF2B5EF4-FFF2-40B4-BE49-F238E27FC236}">
                <a16:creationId xmlns:a16="http://schemas.microsoft.com/office/drawing/2014/main" id="{E35B7E1B-2D5B-4765-9241-51E882711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800" y="1093788"/>
            <a:ext cx="12573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文本框 43">
            <a:extLst>
              <a:ext uri="{FF2B5EF4-FFF2-40B4-BE49-F238E27FC236}">
                <a16:creationId xmlns:a16="http://schemas.microsoft.com/office/drawing/2014/main" id="{84C9B5D7-C929-4428-BB3B-2B1611714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3963988"/>
            <a:ext cx="30241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每格代表</a:t>
            </a:r>
            <a:r>
              <a:rPr lang="en-US" altLang="zh-CN" sz="2800">
                <a:solidFill>
                  <a:srgbClr val="0000FF"/>
                </a:solidFill>
              </a:rPr>
              <a:t>(6÷4)L</a:t>
            </a:r>
            <a:r>
              <a:rPr lang="zh-CN" altLang="en-US" sz="2800">
                <a:solidFill>
                  <a:srgbClr val="0000FF"/>
                </a:solidFill>
              </a:rPr>
              <a:t>，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5CD423B5-A70D-4E3F-B0A0-1985BE43E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450" y="3937000"/>
            <a:ext cx="29305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圖中水位高</a:t>
            </a:r>
            <a:r>
              <a:rPr lang="en-US" altLang="zh-CN" sz="2800">
                <a:solidFill>
                  <a:srgbClr val="0000FF"/>
                </a:solidFill>
              </a:rPr>
              <a:t>9</a:t>
            </a:r>
            <a:r>
              <a:rPr lang="zh-CN" altLang="en-US" sz="2800">
                <a:solidFill>
                  <a:srgbClr val="0000FF"/>
                </a:solidFill>
              </a:rPr>
              <a:t>格。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ACC36CD4-E060-4634-AE4E-9E08DE6E8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545013"/>
            <a:ext cx="27622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CN" altLang="en-US" sz="2800">
                <a:solidFill>
                  <a:srgbClr val="0000FF"/>
                </a:solidFill>
              </a:rPr>
              <a:t>容器中有水：</a:t>
            </a:r>
            <a:endParaRPr lang="en-US" altLang="zh-CN" sz="280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TW" sz="2800">
                <a:solidFill>
                  <a:srgbClr val="0000FF"/>
                </a:solidFill>
              </a:rPr>
              <a:t>6÷4×9 = 13.5(L)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7" name="左大括号 6">
            <a:extLst>
              <a:ext uri="{FF2B5EF4-FFF2-40B4-BE49-F238E27FC236}">
                <a16:creationId xmlns:a16="http://schemas.microsoft.com/office/drawing/2014/main" id="{6A94A9AD-A7E7-4947-B1FC-5153F7ADB253}"/>
              </a:ext>
            </a:extLst>
          </p:cNvPr>
          <p:cNvSpPr>
            <a:spLocks/>
          </p:cNvSpPr>
          <p:nvPr/>
        </p:nvSpPr>
        <p:spPr bwMode="auto">
          <a:xfrm>
            <a:off x="5473700" y="2073275"/>
            <a:ext cx="142875" cy="468313"/>
          </a:xfrm>
          <a:prstGeom prst="leftBrace">
            <a:avLst>
              <a:gd name="adj1" fmla="val 8407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2" grpId="1"/>
      <p:bldP spid="44" grpId="0"/>
      <p:bldP spid="44" grpId="1"/>
      <p:bldP spid="45" grpId="0"/>
      <p:bldP spid="45" grpId="1"/>
      <p:bldP spid="46" grpId="0" build="allAtOnce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CCFF"/>
        </a:solidFill>
        <a:ln w="9525" algn="ctr">
          <a:noFill/>
          <a:round/>
          <a:headEnd/>
          <a:tailEnd/>
        </a:ln>
      </a:spPr>
      <a:bodyPr wrap="none" anchor="ctr"/>
      <a:lstStyle>
        <a:defPPr algn="ctr" eaLnBrk="1" hangingPunct="1"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7716</TotalTime>
  <Words>1078</Words>
  <Application>Microsoft Office PowerPoint</Application>
  <PresentationFormat>如螢幕大小 (4:3)</PresentationFormat>
  <Paragraphs>233</Paragraphs>
  <Slides>14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14</vt:i4>
      </vt:variant>
    </vt:vector>
  </HeadingPairs>
  <TitlesOfParts>
    <vt:vector size="30" baseType="lpstr">
      <vt:lpstr>Adobe Gothic Std B</vt:lpstr>
      <vt:lpstr>微软雅黑</vt:lpstr>
      <vt:lpstr>新細明體</vt:lpstr>
      <vt:lpstr>標楷體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1191</cp:revision>
  <dcterms:modified xsi:type="dcterms:W3CDTF">2024-04-11T07:41:48Z</dcterms:modified>
</cp:coreProperties>
</file>