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37" r:id="rId2"/>
    <p:sldMasterId id="2147483650" r:id="rId3"/>
    <p:sldMasterId id="2147483653" r:id="rId4"/>
    <p:sldMasterId id="2147483654" r:id="rId5"/>
  </p:sldMasterIdLst>
  <p:notesMasterIdLst>
    <p:notesMasterId r:id="rId13"/>
  </p:notesMasterIdLst>
  <p:sldIdLst>
    <p:sldId id="325" r:id="rId6"/>
    <p:sldId id="342" r:id="rId7"/>
    <p:sldId id="343" r:id="rId8"/>
    <p:sldId id="330" r:id="rId9"/>
    <p:sldId id="331" r:id="rId10"/>
    <p:sldId id="344" r:id="rId11"/>
    <p:sldId id="339" r:id="rId1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3399"/>
    <a:srgbClr val="FF66CC"/>
    <a:srgbClr val="FFFF66"/>
    <a:srgbClr val="00FF00"/>
    <a:srgbClr val="FF9933"/>
    <a:srgbClr val="DA0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2602" autoAdjust="0"/>
  </p:normalViewPr>
  <p:slideViewPr>
    <p:cSldViewPr>
      <p:cViewPr varScale="1">
        <p:scale>
          <a:sx n="73" d="100"/>
          <a:sy n="73" d="100"/>
        </p:scale>
        <p:origin x="1020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692E57AE-40BB-41EE-866D-04294DD478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B4872F6-195D-43F1-966D-D8215FEB6C8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3831237-CEE4-4AFB-9C15-D57B5E648B82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C2326D5-C59F-48FE-8CBD-D6C5340841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FAEA5EF-A359-44B2-BE52-FD02436241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2FCF8C-2F7A-452E-9003-454AC58FD5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FD509AE-3C7C-47DE-9327-9773C910FA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9BA7CF1-8B2A-4ED6-B686-D040483761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9CC08D9-BB81-4CD6-8ACB-0FAD5CD359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B232382-9E26-4B76-9D2C-70078AAB96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1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8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0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5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39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32957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11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06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04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1920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1310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591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25921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43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36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769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49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065739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633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665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987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06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24707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186705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72705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43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983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420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6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08945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794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900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947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090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6848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743834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983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029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77215F-147D-4EDB-B2C3-9CA9408D6B3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353A8-9C6A-4145-942C-EAFFE864C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73918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399D6F7-27DF-4196-A8F0-ACF2DB4977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EC730-2A54-4EC9-A7A9-85B971B865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5533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9F709F-117E-4486-88FA-737F10BEE5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876CD-DA2B-462D-A890-8D96FB6316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6439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BA37C6-527D-4385-91F2-9EFA8E39C8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A3A51-312D-4F50-80FA-9154499D12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60002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D8778F-4FBB-4DCD-BC87-309A1EAFDD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22D34-F0CF-4F1A-B557-F474A45609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68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733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32EC101-FEF6-484A-B951-7967F51954E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22DCB-3FB3-4F16-A7C7-970375A1AF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74055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FD4BF5-FCB9-48D7-B4B9-EFAE3A5D5A7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A4B6E6B-B412-4205-867D-6DE1BB937F3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37A8E9-3BAB-4AC7-B325-D5A5059850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32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B473D6A-06C0-461C-A00A-2A4424AE6A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F3319-94A1-4331-AE36-C2EFA04A4F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06451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45DBAF-D67C-4363-A580-3AEEFB6BB3D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5F490-DB32-441C-BB86-87BCEFF55B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16429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079A312-AABF-4460-A6E5-030F6E9098D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08C10-E234-42F2-92B6-E5DCEA58BF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7146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DF7EFB5-3549-457E-AA7D-D60D5BEB632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E6B38-33E4-4239-BD00-BA4AEE7561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623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6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168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1097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7407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DD275D17-AACE-4B95-8165-2E206BD6E8D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3957638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1F6D38A-4915-4621-8788-15EA7476A6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8A32F3B-9AB9-4477-8A42-71777B8F5C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78" r:id="rId1"/>
    <p:sldLayoutId id="2147484979" r:id="rId2"/>
    <p:sldLayoutId id="2147484980" r:id="rId3"/>
    <p:sldLayoutId id="2147484981" r:id="rId4"/>
    <p:sldLayoutId id="2147484982" r:id="rId5"/>
    <p:sldLayoutId id="2147484983" r:id="rId6"/>
    <p:sldLayoutId id="2147484984" r:id="rId7"/>
    <p:sldLayoutId id="2147484985" r:id="rId8"/>
    <p:sldLayoutId id="2147484986" r:id="rId9"/>
    <p:sldLayoutId id="2147484987" r:id="rId10"/>
    <p:sldLayoutId id="21474849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B3F6DF-2050-4055-AF4C-AD77766B79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4287E3B-221B-4B01-87BA-BA029A8F76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8FAAAA-834B-4732-B756-F4CE12546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57E49F6D-974E-49A1-9836-6B28979D01E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方向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89" r:id="rId1"/>
    <p:sldLayoutId id="2147484990" r:id="rId2"/>
    <p:sldLayoutId id="2147484991" r:id="rId3"/>
    <p:sldLayoutId id="2147484992" r:id="rId4"/>
    <p:sldLayoutId id="2147484993" r:id="rId5"/>
    <p:sldLayoutId id="2147484994" r:id="rId6"/>
    <p:sldLayoutId id="2147484995" r:id="rId7"/>
    <p:sldLayoutId id="2147484996" r:id="rId8"/>
    <p:sldLayoutId id="2147484997" r:id="rId9"/>
    <p:sldLayoutId id="2147484998" r:id="rId10"/>
    <p:sldLayoutId id="21474849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6330E45-2A96-43A4-B84D-F35EE2B231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6C548FB-50AB-49EE-B9DD-0C1DFC0C1B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FF21911-11A4-4C58-9B32-078D17D1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52EC5A-E340-4228-9610-B03BC18960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A119FEB4-EA68-4A62-A686-C1AD8CBAB9F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方向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0" r:id="rId1"/>
    <p:sldLayoutId id="2147485001" r:id="rId2"/>
    <p:sldLayoutId id="2147485002" r:id="rId3"/>
    <p:sldLayoutId id="2147485003" r:id="rId4"/>
    <p:sldLayoutId id="2147485004" r:id="rId5"/>
    <p:sldLayoutId id="2147485005" r:id="rId6"/>
    <p:sldLayoutId id="2147485006" r:id="rId7"/>
    <p:sldLayoutId id="2147485007" r:id="rId8"/>
    <p:sldLayoutId id="2147485008" r:id="rId9"/>
    <p:sldLayoutId id="2147485009" r:id="rId10"/>
    <p:sldLayoutId id="21474850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83101DA-CBA7-4E79-A117-EEAE13902F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77CC479-B325-4D00-823C-B60B48FF11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6B3897E-CEF6-4786-B512-F1CAA66550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640DBF23-0488-4900-8627-321D8373353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方向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1" r:id="rId1"/>
    <p:sldLayoutId id="2147485012" r:id="rId2"/>
    <p:sldLayoutId id="2147485013" r:id="rId3"/>
    <p:sldLayoutId id="2147485014" r:id="rId4"/>
    <p:sldLayoutId id="2147485015" r:id="rId5"/>
    <p:sldLayoutId id="2147485016" r:id="rId6"/>
    <p:sldLayoutId id="2147485017" r:id="rId7"/>
    <p:sldLayoutId id="2147485018" r:id="rId8"/>
    <p:sldLayoutId id="2147485019" r:id="rId9"/>
    <p:sldLayoutId id="2147485020" r:id="rId10"/>
    <p:sldLayoutId id="21474850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AFF05B02-44B4-4300-B034-9651478E32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8BB0B400-6C53-40A6-99D2-9491546B62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204E564-C372-4123-94A1-FA55CCD4C5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969B6A1-8322-4D7D-B49C-52514F722B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0084B80F-F67F-422C-BCB8-DC045ED395B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方向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24" r:id="rId3"/>
    <p:sldLayoutId id="2147485025" r:id="rId4"/>
    <p:sldLayoutId id="2147485026" r:id="rId5"/>
    <p:sldLayoutId id="2147485027" r:id="rId6"/>
    <p:sldLayoutId id="2147485032" r:id="rId7"/>
    <p:sldLayoutId id="2147485028" r:id="rId8"/>
    <p:sldLayoutId id="2147485029" r:id="rId9"/>
    <p:sldLayoutId id="2147485030" r:id="rId10"/>
    <p:sldLayoutId id="21474850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AAE524C5-5A1A-4996-9734-1C5A8D057D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45AF7AA0-5277-4F7F-BC1A-FE6547E47E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59495412-F227-4A66-832E-D2EC170264C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819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C4E4C74-75BE-4DC1-8A1B-6FEB848AC8DE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6EC73CB-2B41-4FCA-8CCC-4CE55BC83F2F}"/>
              </a:ext>
            </a:extLst>
          </p:cNvPr>
          <p:cNvSpPr txBox="1">
            <a:spLocks noChangeArrowheads="1"/>
          </p:cNvSpPr>
          <p:nvPr/>
        </p:nvSpPr>
        <p:spPr>
          <a:xfrm>
            <a:off x="3214688" y="801688"/>
            <a:ext cx="2571750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方向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9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1BE05E9D-5C20-47C4-9615-70A64598D1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EFF69F09-9F4F-49AF-8A05-534AEEDE85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08475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2E8798AA-32B7-438C-9DA0-BCD9252D70F0}"/>
              </a:ext>
            </a:extLst>
          </p:cNvPr>
          <p:cNvSpPr/>
          <p:nvPr/>
        </p:nvSpPr>
        <p:spPr>
          <a:xfrm>
            <a:off x="600075" y="1530350"/>
            <a:ext cx="7685088" cy="220027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0"/>
              </a:spcAft>
              <a:defRPr/>
            </a:pP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肖漢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家在學校的南方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500m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，書局在學校的東方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8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500m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肖漢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家在書局的哪一方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東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	B.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西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東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北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D.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西南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0243" name="图片 23">
            <a:extLst>
              <a:ext uri="{FF2B5EF4-FFF2-40B4-BE49-F238E27FC236}">
                <a16:creationId xmlns:a16="http://schemas.microsoft.com/office/drawing/2014/main" id="{7F467F78-6F39-43F7-97D8-221429EE3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307975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圆角矩形 3">
            <a:extLst>
              <a:ext uri="{FF2B5EF4-FFF2-40B4-BE49-F238E27FC236}">
                <a16:creationId xmlns:a16="http://schemas.microsoft.com/office/drawing/2014/main" id="{C29A8CE5-7027-46ED-BE29-DAD468CB5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00" y="4262438"/>
            <a:ext cx="7369175" cy="155098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0245" name="图片 14">
            <a:extLst>
              <a:ext uri="{FF2B5EF4-FFF2-40B4-BE49-F238E27FC236}">
                <a16:creationId xmlns:a16="http://schemas.microsoft.com/office/drawing/2014/main" id="{EF5BE0CE-F989-495B-9380-DD2FAE482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文本框 4">
            <a:extLst>
              <a:ext uri="{FF2B5EF4-FFF2-40B4-BE49-F238E27FC236}">
                <a16:creationId xmlns:a16="http://schemas.microsoft.com/office/drawing/2014/main" id="{6BA2EDC7-08A1-4148-A146-3C3D9E3B8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288" y="4221163"/>
            <a:ext cx="23050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A23E445-2A18-4512-ABBF-A3113D0D3B81}"/>
              </a:ext>
            </a:extLst>
          </p:cNvPr>
          <p:cNvSpPr txBox="1"/>
          <p:nvPr/>
        </p:nvSpPr>
        <p:spPr>
          <a:xfrm>
            <a:off x="1336675" y="4476750"/>
            <a:ext cx="5794375" cy="984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畫出三個地點的相對位置及方向標示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 </a:t>
            </a:r>
            <a:r>
              <a:rPr lang="zh-CN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根據畫出的圖像判斷方向。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6717F65-1203-4A88-B305-21B7D4036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9525" y="3168650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9" name="图片 7">
            <a:extLst>
              <a:ext uri="{FF2B5EF4-FFF2-40B4-BE49-F238E27FC236}">
                <a16:creationId xmlns:a16="http://schemas.microsoft.com/office/drawing/2014/main" id="{3E287C9B-511C-4750-B0B0-294C65BC3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395288" y="4360863"/>
            <a:ext cx="1008062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文本框 9">
            <a:extLst>
              <a:ext uri="{FF2B5EF4-FFF2-40B4-BE49-F238E27FC236}">
                <a16:creationId xmlns:a16="http://schemas.microsoft.com/office/drawing/2014/main" id="{DBD6D5EB-AF5C-4C56-84B3-0D80881C5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228600"/>
            <a:ext cx="1900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  <a:cs typeface="Arial" panose="020B0604020202020204" pitchFamily="34" charset="0"/>
              </a:rPr>
              <a:t>20</a:t>
            </a:r>
            <a:r>
              <a:rPr lang="zh-TW" altLang="en-US">
                <a:solidFill>
                  <a:srgbClr val="00B050"/>
                </a:solidFill>
                <a:cs typeface="Arial" panose="020B0604020202020204" pitchFamily="34" charset="0"/>
              </a:rPr>
              <a:t>年</a:t>
            </a:r>
            <a:r>
              <a:rPr lang="zh-TW" altLang="en-US">
                <a:solidFill>
                  <a:srgbClr val="00B050"/>
                </a:solidFill>
              </a:rPr>
              <a:t>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3CF6EF48-57F8-4A2A-B867-55BE63757122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4213225"/>
            <a:ext cx="828675" cy="1349375"/>
            <a:chOff x="7318608" y="4213628"/>
            <a:chExt cx="828001" cy="1348415"/>
          </a:xfrm>
        </p:grpSpPr>
        <p:sp>
          <p:nvSpPr>
            <p:cNvPr id="10267" name="文本框 14">
              <a:extLst>
                <a:ext uri="{FF2B5EF4-FFF2-40B4-BE49-F238E27FC236}">
                  <a16:creationId xmlns:a16="http://schemas.microsoft.com/office/drawing/2014/main" id="{E77A7C6C-2DFC-4F36-B6F1-BC240DB72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4967" y="4213628"/>
              <a:ext cx="359603" cy="36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800">
                  <a:solidFill>
                    <a:schemeClr val="tx1"/>
                  </a:solidFill>
                </a:rPr>
                <a:t>N</a:t>
              </a:r>
              <a:endParaRPr lang="zh-CN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10268" name="组合 13">
              <a:extLst>
                <a:ext uri="{FF2B5EF4-FFF2-40B4-BE49-F238E27FC236}">
                  <a16:creationId xmlns:a16="http://schemas.microsoft.com/office/drawing/2014/main" id="{114F0C77-8182-44D0-867A-11781B2357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18608" y="4518043"/>
              <a:ext cx="828001" cy="1044000"/>
              <a:chOff x="7318608" y="4607249"/>
              <a:chExt cx="828001" cy="1044000"/>
            </a:xfrm>
          </p:grpSpPr>
          <p:sp>
            <p:nvSpPr>
              <p:cNvPr id="10269" name="任意多边形 10">
                <a:extLst>
                  <a:ext uri="{FF2B5EF4-FFF2-40B4-BE49-F238E27FC236}">
                    <a16:creationId xmlns:a16="http://schemas.microsoft.com/office/drawing/2014/main" id="{447A46F5-47C3-4CF7-AA60-673C75E92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6233" y="4607249"/>
                <a:ext cx="0" cy="1044000"/>
              </a:xfrm>
              <a:custGeom>
                <a:avLst/>
                <a:gdLst>
                  <a:gd name="T0" fmla="*/ 0 h 1059679"/>
                  <a:gd name="T1" fmla="*/ 1618406 h 1059679"/>
                  <a:gd name="T2" fmla="*/ 0 60000 65536"/>
                  <a:gd name="T3" fmla="*/ 0 60000 65536"/>
                  <a:gd name="T4" fmla="*/ 0 h 1059679"/>
                  <a:gd name="T5" fmla="*/ 1059679 h 10596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1059679">
                    <a:moveTo>
                      <a:pt x="0" y="0"/>
                    </a:moveTo>
                    <a:lnTo>
                      <a:pt x="0" y="1059679"/>
                    </a:lnTo>
                  </a:path>
                </a:pathLst>
              </a:custGeom>
              <a:noFill/>
              <a:ln w="28575" algn="ctr">
                <a:solidFill>
                  <a:schemeClr val="tx1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270" name="任意多边形 23">
                <a:extLst>
                  <a:ext uri="{FF2B5EF4-FFF2-40B4-BE49-F238E27FC236}">
                    <a16:creationId xmlns:a16="http://schemas.microsoft.com/office/drawing/2014/main" id="{B4C943B2-2694-4FC1-8061-9A708B728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8608" y="5017682"/>
                <a:ext cx="828001" cy="0"/>
              </a:xfrm>
              <a:custGeom>
                <a:avLst/>
                <a:gdLst>
                  <a:gd name="T0" fmla="*/ 0 w 1102407"/>
                  <a:gd name="T1" fmla="*/ 71 w 1102407"/>
                  <a:gd name="T2" fmla="*/ 0 60000 65536"/>
                  <a:gd name="T3" fmla="*/ 0 60000 65536"/>
                  <a:gd name="T4" fmla="*/ 0 w 1102407"/>
                  <a:gd name="T5" fmla="*/ 1102407 w 1102407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102407">
                    <a:moveTo>
                      <a:pt x="0" y="0"/>
                    </a:moveTo>
                    <a:lnTo>
                      <a:pt x="1102407" y="0"/>
                    </a:lnTo>
                  </a:path>
                </a:pathLst>
              </a:cu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271" name="椭圆 12">
                <a:extLst>
                  <a:ext uri="{FF2B5EF4-FFF2-40B4-BE49-F238E27FC236}">
                    <a16:creationId xmlns:a16="http://schemas.microsoft.com/office/drawing/2014/main" id="{D6876507-4675-4632-BA24-847D32A2E10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7467351" y="4948101"/>
                <a:ext cx="136994" cy="137083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/>
                <a:endParaRPr lang="zh-CN" altLang="en-US"/>
              </a:p>
            </p:txBody>
          </p:sp>
        </p:grpSp>
      </p:grpSp>
      <p:grpSp>
        <p:nvGrpSpPr>
          <p:cNvPr id="10" name="组合 22">
            <a:extLst>
              <a:ext uri="{FF2B5EF4-FFF2-40B4-BE49-F238E27FC236}">
                <a16:creationId xmlns:a16="http://schemas.microsoft.com/office/drawing/2014/main" id="{D376E0C5-9A55-47C4-A00B-68DFF5F9E529}"/>
              </a:ext>
            </a:extLst>
          </p:cNvPr>
          <p:cNvGrpSpPr>
            <a:grpSpLocks/>
          </p:cNvGrpSpPr>
          <p:nvPr/>
        </p:nvGrpSpPr>
        <p:grpSpPr bwMode="auto">
          <a:xfrm rot="8100000">
            <a:off x="7386638" y="5229225"/>
            <a:ext cx="862012" cy="106363"/>
            <a:chOff x="6742631" y="5100070"/>
            <a:chExt cx="861415" cy="106070"/>
          </a:xfrm>
        </p:grpSpPr>
        <p:sp>
          <p:nvSpPr>
            <p:cNvPr id="10265" name="任意多边形 9">
              <a:extLst>
                <a:ext uri="{FF2B5EF4-FFF2-40B4-BE49-F238E27FC236}">
                  <a16:creationId xmlns:a16="http://schemas.microsoft.com/office/drawing/2014/main" id="{CAAF323F-B8BF-4D9D-874C-1C0801A339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2631" y="5154203"/>
              <a:ext cx="861415" cy="0"/>
            </a:xfrm>
            <a:custGeom>
              <a:avLst/>
              <a:gdLst>
                <a:gd name="T0" fmla="*/ 0 w 1845891"/>
                <a:gd name="T1" fmla="*/ 0 h 8546"/>
                <a:gd name="T2" fmla="*/ 20 w 1845891"/>
                <a:gd name="T3" fmla="*/ 0 h 8546"/>
                <a:gd name="T4" fmla="*/ 0 60000 65536"/>
                <a:gd name="T5" fmla="*/ 0 60000 65536"/>
                <a:gd name="T6" fmla="*/ 0 w 1845891"/>
                <a:gd name="T7" fmla="*/ 0 h 8546"/>
                <a:gd name="T8" fmla="*/ 1845891 w 1845891"/>
                <a:gd name="T9" fmla="*/ 0 h 854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45891" h="8546">
                  <a:moveTo>
                    <a:pt x="0" y="8546"/>
                  </a:moveTo>
                  <a:lnTo>
                    <a:pt x="1845891" y="0"/>
                  </a:lnTo>
                </a:path>
              </a:pathLst>
            </a:custGeom>
            <a:noFill/>
            <a:ln w="2857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66" name="等腰三角形 31">
              <a:extLst>
                <a:ext uri="{FF2B5EF4-FFF2-40B4-BE49-F238E27FC236}">
                  <a16:creationId xmlns:a16="http://schemas.microsoft.com/office/drawing/2014/main" id="{0C075006-E9E9-4758-9F56-7048901E5F82}"/>
                </a:ext>
              </a:extLst>
            </p:cNvPr>
            <p:cNvSpPr>
              <a:spLocks noChangeAspect="1"/>
            </p:cNvSpPr>
            <p:nvPr/>
          </p:nvSpPr>
          <p:spPr bwMode="auto">
            <a:xfrm rot="5400000">
              <a:off x="7400413" y="5107385"/>
              <a:ext cx="106070" cy="9144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26" name="任意多边形 25">
            <a:extLst>
              <a:ext uri="{FF2B5EF4-FFF2-40B4-BE49-F238E27FC236}">
                <a16:creationId xmlns:a16="http://schemas.microsoft.com/office/drawing/2014/main" id="{8D70CBAA-2E68-46DD-9BCD-331D98C6B602}"/>
              </a:ext>
            </a:extLst>
          </p:cNvPr>
          <p:cNvSpPr>
            <a:spLocks/>
          </p:cNvSpPr>
          <p:nvPr/>
        </p:nvSpPr>
        <p:spPr bwMode="auto">
          <a:xfrm flipV="1">
            <a:off x="696913" y="1974850"/>
            <a:ext cx="4132262" cy="46038"/>
          </a:xfrm>
          <a:custGeom>
            <a:avLst/>
            <a:gdLst>
              <a:gd name="T0" fmla="*/ 0 w 2931207"/>
              <a:gd name="T1" fmla="*/ 0 h 45719"/>
              <a:gd name="T2" fmla="*/ 406761192 w 2931207"/>
              <a:gd name="T3" fmla="*/ 0 h 45719"/>
              <a:gd name="T4" fmla="*/ 0 60000 65536"/>
              <a:gd name="T5" fmla="*/ 0 60000 65536"/>
              <a:gd name="T6" fmla="*/ 0 w 2931207"/>
              <a:gd name="T7" fmla="*/ 0 h 45719"/>
              <a:gd name="T8" fmla="*/ 2931207 w 2931207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31207" h="45719">
                <a:moveTo>
                  <a:pt x="0" y="0"/>
                </a:moveTo>
                <a:lnTo>
                  <a:pt x="2931207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任意多边形 27">
            <a:extLst>
              <a:ext uri="{FF2B5EF4-FFF2-40B4-BE49-F238E27FC236}">
                <a16:creationId xmlns:a16="http://schemas.microsoft.com/office/drawing/2014/main" id="{5C5BC199-5363-40C0-AE06-31C157E20283}"/>
              </a:ext>
            </a:extLst>
          </p:cNvPr>
          <p:cNvSpPr>
            <a:spLocks/>
          </p:cNvSpPr>
          <p:nvPr/>
        </p:nvSpPr>
        <p:spPr bwMode="auto">
          <a:xfrm flipV="1">
            <a:off x="673100" y="2427288"/>
            <a:ext cx="935038" cy="0"/>
          </a:xfrm>
          <a:custGeom>
            <a:avLst/>
            <a:gdLst>
              <a:gd name="T0" fmla="*/ 0 w 1556426"/>
              <a:gd name="T1" fmla="*/ 114770349 w 1556426"/>
              <a:gd name="T2" fmla="*/ 0 60000 65536"/>
              <a:gd name="T3" fmla="*/ 0 60000 65536"/>
              <a:gd name="T4" fmla="*/ 0 w 1556426"/>
              <a:gd name="T5" fmla="*/ 1556426 w 155642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556426">
                <a:moveTo>
                  <a:pt x="0" y="0"/>
                </a:moveTo>
                <a:lnTo>
                  <a:pt x="1556426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任意多边形 28">
            <a:extLst>
              <a:ext uri="{FF2B5EF4-FFF2-40B4-BE49-F238E27FC236}">
                <a16:creationId xmlns:a16="http://schemas.microsoft.com/office/drawing/2014/main" id="{3C40539B-7B1D-43EA-A0A9-69317FD8201D}"/>
              </a:ext>
            </a:extLst>
          </p:cNvPr>
          <p:cNvSpPr>
            <a:spLocks/>
          </p:cNvSpPr>
          <p:nvPr/>
        </p:nvSpPr>
        <p:spPr bwMode="auto">
          <a:xfrm>
            <a:off x="5154613" y="2020888"/>
            <a:ext cx="2844800" cy="46037"/>
          </a:xfrm>
          <a:custGeom>
            <a:avLst/>
            <a:gdLst>
              <a:gd name="T0" fmla="*/ 0 w 3871609"/>
              <a:gd name="T1" fmla="*/ 0 h 45719"/>
              <a:gd name="T2" fmla="*/ 81704 w 3871609"/>
              <a:gd name="T3" fmla="*/ 0 h 45719"/>
              <a:gd name="T4" fmla="*/ 0 60000 65536"/>
              <a:gd name="T5" fmla="*/ 0 60000 65536"/>
              <a:gd name="T6" fmla="*/ 0 w 3871609"/>
              <a:gd name="T7" fmla="*/ 0 h 45719"/>
              <a:gd name="T8" fmla="*/ 3871609 w 3871609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71609" h="45719">
                <a:moveTo>
                  <a:pt x="0" y="0"/>
                </a:moveTo>
                <a:lnTo>
                  <a:pt x="3871609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5A1AEAE-47B2-42C6-AADC-70B170CE4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1900" y="4676775"/>
            <a:ext cx="5730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1200">
                <a:solidFill>
                  <a:schemeClr val="tx1"/>
                </a:solidFill>
              </a:rPr>
              <a:t>500m</a:t>
            </a:r>
            <a:endParaRPr lang="zh-CN" altLang="en-US" sz="1200">
              <a:solidFill>
                <a:schemeClr val="tx1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6EB8BF55-85CF-4209-A22A-3393EE7C6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813" y="5095875"/>
            <a:ext cx="573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1200">
                <a:solidFill>
                  <a:schemeClr val="tx1"/>
                </a:solidFill>
              </a:rPr>
              <a:t>500m</a:t>
            </a:r>
            <a:endParaRPr lang="zh-CN" altLang="en-US" sz="1200">
              <a:solidFill>
                <a:schemeClr val="tx1"/>
              </a:solidFill>
            </a:endParaRPr>
          </a:p>
        </p:txBody>
      </p:sp>
      <p:sp>
        <p:nvSpPr>
          <p:cNvPr id="35" name="文本框 13">
            <a:extLst>
              <a:ext uri="{FF2B5EF4-FFF2-40B4-BE49-F238E27FC236}">
                <a16:creationId xmlns:a16="http://schemas.microsoft.com/office/drawing/2014/main" id="{2400A317-3E03-4ED7-BC06-835D6C453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4543425"/>
            <a:ext cx="73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1800">
                <a:solidFill>
                  <a:schemeClr val="tx1"/>
                </a:solidFill>
              </a:rPr>
              <a:t>學校</a:t>
            </a: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E09906E7-BFBC-4760-91C1-ADAFB0878EAB}"/>
              </a:ext>
            </a:extLst>
          </p:cNvPr>
          <p:cNvGrpSpPr>
            <a:grpSpLocks/>
          </p:cNvGrpSpPr>
          <p:nvPr/>
        </p:nvGrpSpPr>
        <p:grpSpPr bwMode="auto">
          <a:xfrm>
            <a:off x="8008938" y="4530725"/>
            <a:ext cx="730250" cy="471488"/>
            <a:chOff x="8008832" y="4619426"/>
            <a:chExt cx="730717" cy="471611"/>
          </a:xfrm>
        </p:grpSpPr>
        <p:sp>
          <p:nvSpPr>
            <p:cNvPr id="10263" name="椭圆 12">
              <a:extLst>
                <a:ext uri="{FF2B5EF4-FFF2-40B4-BE49-F238E27FC236}">
                  <a16:creationId xmlns:a16="http://schemas.microsoft.com/office/drawing/2014/main" id="{0F049FD9-6485-4F7A-B89A-D2611EC06D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082759" y="4953954"/>
              <a:ext cx="136994" cy="137083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0264" name="文本框 13">
              <a:extLst>
                <a:ext uri="{FF2B5EF4-FFF2-40B4-BE49-F238E27FC236}">
                  <a16:creationId xmlns:a16="http://schemas.microsoft.com/office/drawing/2014/main" id="{84ECDE31-36D6-4FAA-8023-3933F6EAD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832" y="4619426"/>
              <a:ext cx="7307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CN" altLang="en-US" sz="1800">
                  <a:solidFill>
                    <a:schemeClr val="tx1"/>
                  </a:solidFill>
                </a:rPr>
                <a:t>書局</a:t>
              </a: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466F2D65-AE7A-4055-A71C-30D1B32D9D74}"/>
              </a:ext>
            </a:extLst>
          </p:cNvPr>
          <p:cNvGrpSpPr>
            <a:grpSpLocks/>
          </p:cNvGrpSpPr>
          <p:nvPr/>
        </p:nvGrpSpPr>
        <p:grpSpPr bwMode="auto">
          <a:xfrm>
            <a:off x="6661150" y="5445125"/>
            <a:ext cx="938213" cy="368300"/>
            <a:chOff x="6661738" y="5533935"/>
            <a:chExt cx="938334" cy="369332"/>
          </a:xfrm>
        </p:grpSpPr>
        <p:sp>
          <p:nvSpPr>
            <p:cNvPr id="10261" name="文本框 13">
              <a:extLst>
                <a:ext uri="{FF2B5EF4-FFF2-40B4-BE49-F238E27FC236}">
                  <a16:creationId xmlns:a16="http://schemas.microsoft.com/office/drawing/2014/main" id="{9E3B7499-87A6-4792-9556-157F0F97C3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1738" y="5533935"/>
              <a:ext cx="89924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1800" u="sng">
                  <a:solidFill>
                    <a:schemeClr val="tx1"/>
                  </a:solidFill>
                </a:rPr>
                <a:t>肖漢</a:t>
              </a:r>
              <a:r>
                <a:rPr lang="zh-TW" altLang="en-US" sz="1800">
                  <a:solidFill>
                    <a:schemeClr val="tx1"/>
                  </a:solidFill>
                </a:rPr>
                <a:t>家</a:t>
              </a:r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62" name="椭圆 12">
              <a:extLst>
                <a:ext uri="{FF2B5EF4-FFF2-40B4-BE49-F238E27FC236}">
                  <a16:creationId xmlns:a16="http://schemas.microsoft.com/office/drawing/2014/main" id="{B37A8D41-2922-408D-BB17-697675258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463078" y="5563032"/>
              <a:ext cx="136994" cy="137083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31" grpId="0"/>
      <p:bldP spid="32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图片 17">
            <a:extLst>
              <a:ext uri="{FF2B5EF4-FFF2-40B4-BE49-F238E27FC236}">
                <a16:creationId xmlns:a16="http://schemas.microsoft.com/office/drawing/2014/main" id="{61961701-B01D-4AC5-835A-BFB83F77D6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3429000"/>
            <a:ext cx="7191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721E03E1-35E4-4A12-9B4C-70F8B1160C94}"/>
              </a:ext>
            </a:extLst>
          </p:cNvPr>
          <p:cNvSpPr/>
          <p:nvPr/>
        </p:nvSpPr>
        <p:spPr>
          <a:xfrm>
            <a:off x="539750" y="971550"/>
            <a:ext cx="8135938" cy="3062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3538" indent="-363538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如右圖，售票處在海洋館的西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方，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餐廳在售票處的哪一方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261938" indent="1016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東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</a:p>
          <a:p>
            <a:pPr marL="261938" indent="1016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西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</a:t>
            </a:r>
          </a:p>
          <a:p>
            <a:pPr marL="261938" indent="1016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東南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</a:p>
          <a:p>
            <a:pPr marL="261938" indent="1016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西南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1268" name="文本框 8">
            <a:extLst>
              <a:ext uri="{FF2B5EF4-FFF2-40B4-BE49-F238E27FC236}">
                <a16:creationId xmlns:a16="http://schemas.microsoft.com/office/drawing/2014/main" id="{0A947244-5D30-4100-8196-0E7FF8D03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1188" y="231775"/>
            <a:ext cx="18557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2021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78430C2-70D7-481C-BF18-EE3FCEFE6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3188" y="3552825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F342DE9F-15B1-41C4-A683-E86D3A1343AA}"/>
              </a:ext>
            </a:extLst>
          </p:cNvPr>
          <p:cNvGraphicFramePr>
            <a:graphicFrameLocks noGrp="1"/>
          </p:cNvGraphicFramePr>
          <p:nvPr/>
        </p:nvGraphicFramePr>
        <p:xfrm>
          <a:off x="4708525" y="2205038"/>
          <a:ext cx="1752600" cy="1768476"/>
        </p:xfrm>
        <a:graphic>
          <a:graphicData uri="http://schemas.openxmlformats.org/drawingml/2006/table">
            <a:tbl>
              <a:tblPr firstRow="1" bandRow="1"/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9492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492">
                <a:tc>
                  <a:txBody>
                    <a:bodyPr/>
                    <a:lstStyle/>
                    <a:p>
                      <a:pPr algn="l"/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492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95" marR="91495" marT="45705" marB="45705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1288" name="组合 16">
            <a:extLst>
              <a:ext uri="{FF2B5EF4-FFF2-40B4-BE49-F238E27FC236}">
                <a16:creationId xmlns:a16="http://schemas.microsoft.com/office/drawing/2014/main" id="{AB1FDB5B-7B41-48FC-8F52-98D41927BF6F}"/>
              </a:ext>
            </a:extLst>
          </p:cNvPr>
          <p:cNvGrpSpPr>
            <a:grpSpLocks/>
          </p:cNvGrpSpPr>
          <p:nvPr/>
        </p:nvGrpSpPr>
        <p:grpSpPr bwMode="auto">
          <a:xfrm>
            <a:off x="5221288" y="2730500"/>
            <a:ext cx="142875" cy="141288"/>
            <a:chOff x="6000706" y="4293096"/>
            <a:chExt cx="143281" cy="140335"/>
          </a:xfrm>
        </p:grpSpPr>
        <p:cxnSp>
          <p:nvCxnSpPr>
            <p:cNvPr id="11310" name="直接连接符 4">
              <a:extLst>
                <a:ext uri="{FF2B5EF4-FFF2-40B4-BE49-F238E27FC236}">
                  <a16:creationId xmlns:a16="http://schemas.microsoft.com/office/drawing/2014/main" id="{D7ADBEC8-11F4-45BD-AE5B-4395EC41BBA7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>
              <a:off x="6006827" y="4296271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11" name="直接连接符 8">
              <a:extLst>
                <a:ext uri="{FF2B5EF4-FFF2-40B4-BE49-F238E27FC236}">
                  <a16:creationId xmlns:a16="http://schemas.microsoft.com/office/drawing/2014/main" id="{8D17CF5E-C914-4ADE-83F0-84C784E98B57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 rot="5400000">
              <a:off x="6000706" y="4293096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289" name="组合 21">
            <a:extLst>
              <a:ext uri="{FF2B5EF4-FFF2-40B4-BE49-F238E27FC236}">
                <a16:creationId xmlns:a16="http://schemas.microsoft.com/office/drawing/2014/main" id="{CB12833D-4A1E-47A7-B5AF-83B30BFA4EF5}"/>
              </a:ext>
            </a:extLst>
          </p:cNvPr>
          <p:cNvGrpSpPr>
            <a:grpSpLocks/>
          </p:cNvGrpSpPr>
          <p:nvPr/>
        </p:nvGrpSpPr>
        <p:grpSpPr bwMode="auto">
          <a:xfrm>
            <a:off x="5227638" y="3305175"/>
            <a:ext cx="142875" cy="141288"/>
            <a:chOff x="6000706" y="4293096"/>
            <a:chExt cx="143281" cy="140335"/>
          </a:xfrm>
        </p:grpSpPr>
        <p:cxnSp>
          <p:nvCxnSpPr>
            <p:cNvPr id="11308" name="直接连接符 22">
              <a:extLst>
                <a:ext uri="{FF2B5EF4-FFF2-40B4-BE49-F238E27FC236}">
                  <a16:creationId xmlns:a16="http://schemas.microsoft.com/office/drawing/2014/main" id="{DE0D712C-14CD-4DA2-B0D8-11680CD2BAF4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>
              <a:off x="6006827" y="4296271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09" name="直接连接符 23">
              <a:extLst>
                <a:ext uri="{FF2B5EF4-FFF2-40B4-BE49-F238E27FC236}">
                  <a16:creationId xmlns:a16="http://schemas.microsoft.com/office/drawing/2014/main" id="{97FD6FBD-610C-4418-9304-7BB45A72C7EC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 rot="5400000">
              <a:off x="6000706" y="4293096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290" name="组合 24">
            <a:extLst>
              <a:ext uri="{FF2B5EF4-FFF2-40B4-BE49-F238E27FC236}">
                <a16:creationId xmlns:a16="http://schemas.microsoft.com/office/drawing/2014/main" id="{071D600D-FD52-451D-9130-EDECD6F25B80}"/>
              </a:ext>
            </a:extLst>
          </p:cNvPr>
          <p:cNvGrpSpPr>
            <a:grpSpLocks/>
          </p:cNvGrpSpPr>
          <p:nvPr/>
        </p:nvGrpSpPr>
        <p:grpSpPr bwMode="auto">
          <a:xfrm>
            <a:off x="5810250" y="3305175"/>
            <a:ext cx="142875" cy="141288"/>
            <a:chOff x="6000706" y="4293096"/>
            <a:chExt cx="143281" cy="140335"/>
          </a:xfrm>
        </p:grpSpPr>
        <p:cxnSp>
          <p:nvCxnSpPr>
            <p:cNvPr id="11306" name="直接连接符 25">
              <a:extLst>
                <a:ext uri="{FF2B5EF4-FFF2-40B4-BE49-F238E27FC236}">
                  <a16:creationId xmlns:a16="http://schemas.microsoft.com/office/drawing/2014/main" id="{DD5A17BC-4FB3-4D92-8222-D30D75D15016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>
              <a:off x="6006827" y="4296271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07" name="直接连接符 26">
              <a:extLst>
                <a:ext uri="{FF2B5EF4-FFF2-40B4-BE49-F238E27FC236}">
                  <a16:creationId xmlns:a16="http://schemas.microsoft.com/office/drawing/2014/main" id="{56042192-C873-4FE3-8E20-77C518F85027}"/>
                </a:ext>
              </a:extLst>
            </p:cNvPr>
            <p:cNvCxnSpPr>
              <a:cxnSpLocks noChangeAspect="1"/>
            </p:cNvCxnSpPr>
            <p:nvPr/>
          </p:nvCxnSpPr>
          <p:spPr bwMode="auto">
            <a:xfrm rot="5400000">
              <a:off x="6000706" y="4293096"/>
              <a:ext cx="137160" cy="13716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291" name="文本框 19">
            <a:extLst>
              <a:ext uri="{FF2B5EF4-FFF2-40B4-BE49-F238E27FC236}">
                <a16:creationId xmlns:a16="http://schemas.microsoft.com/office/drawing/2014/main" id="{67C03DCC-E585-4B71-9C04-2FA871891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63" y="2279650"/>
            <a:ext cx="116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</a:rPr>
              <a:t>售票處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292" name="文本框 28">
            <a:extLst>
              <a:ext uri="{FF2B5EF4-FFF2-40B4-BE49-F238E27FC236}">
                <a16:creationId xmlns:a16="http://schemas.microsoft.com/office/drawing/2014/main" id="{622714A3-364D-4EC9-89E4-E33656905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3479800"/>
            <a:ext cx="790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</a:rPr>
              <a:t>餐廳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293" name="文本框 29">
            <a:extLst>
              <a:ext uri="{FF2B5EF4-FFF2-40B4-BE49-F238E27FC236}">
                <a16:creationId xmlns:a16="http://schemas.microsoft.com/office/drawing/2014/main" id="{CA4A6E1A-2389-4A82-9A1C-CDADE49C2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3503613"/>
            <a:ext cx="116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</a:rPr>
              <a:t>海洋館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任意多边形 20">
            <a:extLst>
              <a:ext uri="{FF2B5EF4-FFF2-40B4-BE49-F238E27FC236}">
                <a16:creationId xmlns:a16="http://schemas.microsoft.com/office/drawing/2014/main" id="{FAC19D48-DCA4-4944-A2DC-16AF22A0B82B}"/>
              </a:ext>
            </a:extLst>
          </p:cNvPr>
          <p:cNvSpPr>
            <a:spLocks/>
          </p:cNvSpPr>
          <p:nvPr/>
        </p:nvSpPr>
        <p:spPr bwMode="auto">
          <a:xfrm flipV="1">
            <a:off x="2571750" y="1403350"/>
            <a:ext cx="3395663" cy="46038"/>
          </a:xfrm>
          <a:custGeom>
            <a:avLst/>
            <a:gdLst>
              <a:gd name="T0" fmla="*/ 0 w 2343150"/>
              <a:gd name="T1" fmla="*/ 0 h 45719"/>
              <a:gd name="T2" fmla="*/ 422137376 w 2343150"/>
              <a:gd name="T3" fmla="*/ 0 h 45719"/>
              <a:gd name="T4" fmla="*/ 0 60000 65536"/>
              <a:gd name="T5" fmla="*/ 0 60000 65536"/>
              <a:gd name="T6" fmla="*/ 0 w 2343150"/>
              <a:gd name="T7" fmla="*/ 0 h 45719"/>
              <a:gd name="T8" fmla="*/ 2343150 w 234315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3150" h="45719">
                <a:moveTo>
                  <a:pt x="0" y="0"/>
                </a:moveTo>
                <a:lnTo>
                  <a:pt x="234315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任意多边形 21">
            <a:extLst>
              <a:ext uri="{FF2B5EF4-FFF2-40B4-BE49-F238E27FC236}">
                <a16:creationId xmlns:a16="http://schemas.microsoft.com/office/drawing/2014/main" id="{CF45045E-9B26-4BD7-930E-FA1E8DF6966C}"/>
              </a:ext>
            </a:extLst>
          </p:cNvPr>
          <p:cNvSpPr>
            <a:spLocks/>
          </p:cNvSpPr>
          <p:nvPr/>
        </p:nvSpPr>
        <p:spPr bwMode="auto">
          <a:xfrm>
            <a:off x="1042988" y="1916113"/>
            <a:ext cx="1368425" cy="46037"/>
          </a:xfrm>
          <a:custGeom>
            <a:avLst/>
            <a:gdLst>
              <a:gd name="T0" fmla="*/ 0 w 2343150"/>
              <a:gd name="T1" fmla="*/ 0 h 45719"/>
              <a:gd name="T2" fmla="*/ 491 w 2343150"/>
              <a:gd name="T3" fmla="*/ 0 h 45719"/>
              <a:gd name="T4" fmla="*/ 0 60000 65536"/>
              <a:gd name="T5" fmla="*/ 0 60000 65536"/>
              <a:gd name="T6" fmla="*/ 0 w 2343150"/>
              <a:gd name="T7" fmla="*/ 0 h 45719"/>
              <a:gd name="T8" fmla="*/ 2343150 w 234315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3150" h="45719">
                <a:moveTo>
                  <a:pt x="0" y="0"/>
                </a:moveTo>
                <a:lnTo>
                  <a:pt x="234315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任意多边形 27">
            <a:extLst>
              <a:ext uri="{FF2B5EF4-FFF2-40B4-BE49-F238E27FC236}">
                <a16:creationId xmlns:a16="http://schemas.microsoft.com/office/drawing/2014/main" id="{ECF7A7C9-1073-4307-BEAE-30C98EE57ECC}"/>
              </a:ext>
            </a:extLst>
          </p:cNvPr>
          <p:cNvSpPr>
            <a:spLocks/>
          </p:cNvSpPr>
          <p:nvPr/>
        </p:nvSpPr>
        <p:spPr bwMode="auto">
          <a:xfrm>
            <a:off x="6432550" y="1457325"/>
            <a:ext cx="2125663" cy="46038"/>
          </a:xfrm>
          <a:custGeom>
            <a:avLst/>
            <a:gdLst>
              <a:gd name="T0" fmla="*/ 0 w 2324100"/>
              <a:gd name="T1" fmla="*/ 0 h 45719"/>
              <a:gd name="T2" fmla="*/ 666560 w 2324100"/>
              <a:gd name="T3" fmla="*/ 0 h 45719"/>
              <a:gd name="T4" fmla="*/ 0 60000 65536"/>
              <a:gd name="T5" fmla="*/ 0 60000 65536"/>
              <a:gd name="T6" fmla="*/ 0 w 2324100"/>
              <a:gd name="T7" fmla="*/ 0 h 45719"/>
              <a:gd name="T8" fmla="*/ 2324100 w 232410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24100" h="45719">
                <a:moveTo>
                  <a:pt x="0" y="0"/>
                </a:moveTo>
                <a:lnTo>
                  <a:pt x="23241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任意多边形 28">
            <a:extLst>
              <a:ext uri="{FF2B5EF4-FFF2-40B4-BE49-F238E27FC236}">
                <a16:creationId xmlns:a16="http://schemas.microsoft.com/office/drawing/2014/main" id="{8448E207-F5CE-45AC-9797-000A1C564E06}"/>
              </a:ext>
            </a:extLst>
          </p:cNvPr>
          <p:cNvSpPr>
            <a:spLocks/>
          </p:cNvSpPr>
          <p:nvPr/>
        </p:nvSpPr>
        <p:spPr bwMode="auto">
          <a:xfrm>
            <a:off x="5292725" y="2781300"/>
            <a:ext cx="0" cy="1076325"/>
          </a:xfrm>
          <a:custGeom>
            <a:avLst/>
            <a:gdLst>
              <a:gd name="T0" fmla="*/ 0 h 1076325"/>
              <a:gd name="T1" fmla="*/ 1076325 h 1076325"/>
              <a:gd name="T2" fmla="*/ 0 60000 65536"/>
              <a:gd name="T3" fmla="*/ 0 60000 65536"/>
              <a:gd name="T4" fmla="*/ 0 h 1076325"/>
              <a:gd name="T5" fmla="*/ 1076325 h 107632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076325">
                <a:moveTo>
                  <a:pt x="0" y="0"/>
                </a:moveTo>
                <a:lnTo>
                  <a:pt x="0" y="1076325"/>
                </a:lnTo>
              </a:path>
            </a:pathLst>
          </a:custGeom>
          <a:noFill/>
          <a:ln w="28575" algn="ctr">
            <a:solidFill>
              <a:srgbClr val="00B0F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F203CDD4-B5A8-4A00-A741-37CDC958F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938" y="3836988"/>
            <a:ext cx="898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B0F0"/>
                </a:solidFill>
              </a:rPr>
              <a:t>東南</a:t>
            </a:r>
            <a:endParaRPr lang="zh-CN" altLang="en-US">
              <a:solidFill>
                <a:srgbClr val="00B0F0"/>
              </a:solidFill>
            </a:endParaRPr>
          </a:p>
        </p:txBody>
      </p:sp>
      <p:sp>
        <p:nvSpPr>
          <p:cNvPr id="31" name="任意多边形 28">
            <a:extLst>
              <a:ext uri="{FF2B5EF4-FFF2-40B4-BE49-F238E27FC236}">
                <a16:creationId xmlns:a16="http://schemas.microsoft.com/office/drawing/2014/main" id="{69090497-B3A9-43E3-81BB-6A7DA1C6D60A}"/>
              </a:ext>
            </a:extLst>
          </p:cNvPr>
          <p:cNvSpPr>
            <a:spLocks/>
          </p:cNvSpPr>
          <p:nvPr/>
        </p:nvSpPr>
        <p:spPr bwMode="auto">
          <a:xfrm rot="-2837046" flipH="1" flipV="1">
            <a:off x="5558632" y="3007519"/>
            <a:ext cx="166687" cy="504825"/>
          </a:xfrm>
          <a:custGeom>
            <a:avLst/>
            <a:gdLst>
              <a:gd name="T0" fmla="*/ 0 w 167297"/>
              <a:gd name="T1" fmla="*/ 0 h 1076325"/>
              <a:gd name="T2" fmla="*/ 0 w 167297"/>
              <a:gd name="T3" fmla="*/ 110778 h 1076325"/>
              <a:gd name="T4" fmla="*/ 0 60000 65536"/>
              <a:gd name="T5" fmla="*/ 0 60000 65536"/>
              <a:gd name="T6" fmla="*/ 0 w 167297"/>
              <a:gd name="T7" fmla="*/ 0 h 1076325"/>
              <a:gd name="T8" fmla="*/ 0 w 167297"/>
              <a:gd name="T9" fmla="*/ 1076325 h 10763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7297" h="1076325">
                <a:moveTo>
                  <a:pt x="0" y="0"/>
                </a:moveTo>
                <a:lnTo>
                  <a:pt x="0" y="1076325"/>
                </a:lnTo>
              </a:path>
            </a:pathLst>
          </a:custGeom>
          <a:noFill/>
          <a:ln w="28575" algn="ctr">
            <a:solidFill>
              <a:srgbClr val="00B0F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44EA7DB-EDF3-421C-8AAA-240C04A34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2697163"/>
            <a:ext cx="582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B0F0"/>
                </a:solidFill>
              </a:rPr>
              <a:t>西</a:t>
            </a:r>
            <a:endParaRPr lang="zh-CN" altLang="en-US">
              <a:solidFill>
                <a:srgbClr val="00B0F0"/>
              </a:solidFill>
            </a:endParaRPr>
          </a:p>
        </p:txBody>
      </p:sp>
      <p:grpSp>
        <p:nvGrpSpPr>
          <p:cNvPr id="6" name="组合 22">
            <a:extLst>
              <a:ext uri="{FF2B5EF4-FFF2-40B4-BE49-F238E27FC236}">
                <a16:creationId xmlns:a16="http://schemas.microsoft.com/office/drawing/2014/main" id="{D43112A4-81E5-4CDE-89CF-44FC10D9E0ED}"/>
              </a:ext>
            </a:extLst>
          </p:cNvPr>
          <p:cNvGrpSpPr>
            <a:grpSpLocks/>
          </p:cNvGrpSpPr>
          <p:nvPr/>
        </p:nvGrpSpPr>
        <p:grpSpPr bwMode="auto">
          <a:xfrm>
            <a:off x="5397500" y="2851150"/>
            <a:ext cx="1101725" cy="814388"/>
            <a:chOff x="6007968" y="3406575"/>
            <a:chExt cx="1100858" cy="813945"/>
          </a:xfrm>
        </p:grpSpPr>
        <p:grpSp>
          <p:nvGrpSpPr>
            <p:cNvPr id="11302" name="组合 32">
              <a:extLst>
                <a:ext uri="{FF2B5EF4-FFF2-40B4-BE49-F238E27FC236}">
                  <a16:creationId xmlns:a16="http://schemas.microsoft.com/office/drawing/2014/main" id="{B72FC919-65C7-48D6-BD54-0B635D78F8F3}"/>
                </a:ext>
              </a:extLst>
            </p:cNvPr>
            <p:cNvGrpSpPr>
              <a:grpSpLocks/>
            </p:cNvGrpSpPr>
            <p:nvPr/>
          </p:nvGrpSpPr>
          <p:grpSpPr bwMode="auto">
            <a:xfrm rot="2700000">
              <a:off x="6203574" y="3593167"/>
              <a:ext cx="431747" cy="822960"/>
              <a:chOff x="5981196" y="3590925"/>
              <a:chExt cx="431747" cy="822960"/>
            </a:xfrm>
          </p:grpSpPr>
          <p:sp>
            <p:nvSpPr>
              <p:cNvPr id="11304" name="任意多边形 27">
                <a:extLst>
                  <a:ext uri="{FF2B5EF4-FFF2-40B4-BE49-F238E27FC236}">
                    <a16:creationId xmlns:a16="http://schemas.microsoft.com/office/drawing/2014/main" id="{A00E726B-3507-48D9-9350-151EDB340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1196" y="3894824"/>
                <a:ext cx="431747" cy="0"/>
              </a:xfrm>
              <a:custGeom>
                <a:avLst/>
                <a:gdLst>
                  <a:gd name="T0" fmla="*/ 0 w 1657350"/>
                  <a:gd name="T1" fmla="*/ 0 w 1657350"/>
                  <a:gd name="T2" fmla="*/ 0 60000 65536"/>
                  <a:gd name="T3" fmla="*/ 0 60000 65536"/>
                  <a:gd name="T4" fmla="*/ 0 w 1657350"/>
                  <a:gd name="T5" fmla="*/ 1657350 w 1657350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657350">
                    <a:moveTo>
                      <a:pt x="0" y="0"/>
                    </a:moveTo>
                    <a:lnTo>
                      <a:pt x="1657350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305" name="任意多边形 30">
                <a:extLst>
                  <a:ext uri="{FF2B5EF4-FFF2-40B4-BE49-F238E27FC236}">
                    <a16:creationId xmlns:a16="http://schemas.microsoft.com/office/drawing/2014/main" id="{B985CD4F-3FA6-4735-AE1E-8AF01A6F6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249" y="3590925"/>
                <a:ext cx="0" cy="822960"/>
              </a:xfrm>
              <a:custGeom>
                <a:avLst/>
                <a:gdLst>
                  <a:gd name="T0" fmla="*/ 0 h 1362075"/>
                  <a:gd name="T1" fmla="*/ 711 h 1362075"/>
                  <a:gd name="T2" fmla="*/ 0 60000 65536"/>
                  <a:gd name="T3" fmla="*/ 0 60000 65536"/>
                  <a:gd name="T4" fmla="*/ 0 h 1362075"/>
                  <a:gd name="T5" fmla="*/ 1362075 h 1362075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1362075">
                    <a:moveTo>
                      <a:pt x="0" y="0"/>
                    </a:moveTo>
                    <a:lnTo>
                      <a:pt x="0" y="1362075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1303" name="文本框 33">
              <a:extLst>
                <a:ext uri="{FF2B5EF4-FFF2-40B4-BE49-F238E27FC236}">
                  <a16:creationId xmlns:a16="http://schemas.microsoft.com/office/drawing/2014/main" id="{0ED8386C-107D-4404-9D1C-F4610B51E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0906" y="3406575"/>
              <a:ext cx="47792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>
                  <a:solidFill>
                    <a:srgbClr val="FF00FF"/>
                  </a:solidFill>
                </a:rPr>
                <a:t>N</a:t>
              </a:r>
              <a:endParaRPr lang="zh-CN" altLang="en-US">
                <a:solidFill>
                  <a:srgbClr val="FF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-0.00278 L -0.06389 -0.0833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0" grpId="1"/>
      <p:bldP spid="32" grpId="0"/>
      <p:bldP spid="3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图片 3">
            <a:extLst>
              <a:ext uri="{FF2B5EF4-FFF2-40B4-BE49-F238E27FC236}">
                <a16:creationId xmlns:a16="http://schemas.microsoft.com/office/drawing/2014/main" id="{8540D050-365A-4E32-9ABE-A526F83F6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88" y="2090738"/>
            <a:ext cx="2643187" cy="188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图片 24">
            <a:extLst>
              <a:ext uri="{FF2B5EF4-FFF2-40B4-BE49-F238E27FC236}">
                <a16:creationId xmlns:a16="http://schemas.microsoft.com/office/drawing/2014/main" id="{CF25DCA4-9879-4D45-A87C-D6E10E129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3429000"/>
            <a:ext cx="731837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CD148CF1-0141-4275-BDA0-DE67386CCA08}"/>
              </a:ext>
            </a:extLst>
          </p:cNvPr>
          <p:cNvSpPr/>
          <p:nvPr/>
        </p:nvSpPr>
        <p:spPr>
          <a:xfrm>
            <a:off x="431800" y="971550"/>
            <a:ext cx="8893175" cy="3062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右圖中，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思綺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正沿小徑向東北方走，到了路口時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，她應向哪個方向走才能到達公園</a:t>
            </a:r>
            <a:r>
              <a:rPr lang="zh-TW" altLang="zh-CN" sz="2800" dirty="0">
                <a:solidFill>
                  <a:schemeClr val="tx1"/>
                </a:solidFill>
              </a:rPr>
              <a:t>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533400" eaLnBrk="1" hangingPunct="1">
              <a:spcAft>
                <a:spcPts val="6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A. </a:t>
            </a:r>
            <a:r>
              <a:rPr lang="zh-TW" altLang="en-US" sz="2800" dirty="0">
                <a:solidFill>
                  <a:schemeClr val="tx1"/>
                </a:solidFill>
              </a:rPr>
              <a:t>東</a:t>
            </a:r>
            <a:r>
              <a:rPr lang="en-US" altLang="zh-CN" sz="2800" dirty="0">
                <a:solidFill>
                  <a:schemeClr val="tx1"/>
                </a:solidFill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</a:rPr>
              <a:t>     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zh-TW" altLang="en-US" sz="2800" dirty="0">
                <a:solidFill>
                  <a:schemeClr val="tx1"/>
                </a:solidFill>
              </a:rPr>
              <a:t>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533400" eaLnBrk="1" hangingPunct="1">
              <a:spcAft>
                <a:spcPts val="6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B. </a:t>
            </a:r>
            <a:r>
              <a:rPr lang="zh-TW" altLang="en-US" sz="2800" dirty="0">
                <a:solidFill>
                  <a:schemeClr val="tx1"/>
                </a:solidFill>
              </a:rPr>
              <a:t>西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533400">
              <a:spcAft>
                <a:spcPts val="6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C. </a:t>
            </a:r>
            <a:r>
              <a:rPr lang="zh-TW" altLang="en-US" sz="2800" dirty="0">
                <a:solidFill>
                  <a:schemeClr val="tx1"/>
                </a:solidFill>
              </a:rPr>
              <a:t>東南</a:t>
            </a:r>
            <a:r>
              <a:rPr lang="en-US" altLang="zh-CN" sz="2800" dirty="0">
                <a:solidFill>
                  <a:schemeClr val="tx1"/>
                </a:solidFill>
              </a:rPr>
              <a:t>       </a:t>
            </a:r>
            <a:r>
              <a:rPr lang="zh-TW" altLang="en-US" sz="2800" dirty="0">
                <a:solidFill>
                  <a:schemeClr val="tx1"/>
                </a:solidFill>
              </a:rPr>
              <a:t>  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533400">
              <a:spcAft>
                <a:spcPts val="6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D. </a:t>
            </a:r>
            <a:r>
              <a:rPr lang="zh-TW" altLang="en-US" sz="2800" dirty="0">
                <a:solidFill>
                  <a:schemeClr val="tx1"/>
                </a:solidFill>
              </a:rPr>
              <a:t>西北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sp>
        <p:nvSpPr>
          <p:cNvPr id="12293" name="文本框 4">
            <a:extLst>
              <a:ext uri="{FF2B5EF4-FFF2-40B4-BE49-F238E27FC236}">
                <a16:creationId xmlns:a16="http://schemas.microsoft.com/office/drawing/2014/main" id="{C0282B36-6C83-4F05-91BA-7B3B58AED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273050"/>
            <a:ext cx="1871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2015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28352B3-DFD9-4421-A51E-45B7C48CF24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59700" y="3559175"/>
            <a:ext cx="4238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2" name="组合 9">
            <a:extLst>
              <a:ext uri="{FF2B5EF4-FFF2-40B4-BE49-F238E27FC236}">
                <a16:creationId xmlns:a16="http://schemas.microsoft.com/office/drawing/2014/main" id="{FAA3D449-0FA0-498C-8035-C93C664F154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984750" y="2306638"/>
            <a:ext cx="514350" cy="1060450"/>
            <a:chOff x="6783754" y="3615402"/>
            <a:chExt cx="514802" cy="1058699"/>
          </a:xfrm>
        </p:grpSpPr>
        <p:grpSp>
          <p:nvGrpSpPr>
            <p:cNvPr id="12303" name="组合 6">
              <a:extLst>
                <a:ext uri="{FF2B5EF4-FFF2-40B4-BE49-F238E27FC236}">
                  <a16:creationId xmlns:a16="http://schemas.microsoft.com/office/drawing/2014/main" id="{5405717B-DCE3-45CD-966F-C1ED8E8BC6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3754" y="3942581"/>
              <a:ext cx="457200" cy="731520"/>
              <a:chOff x="4941245" y="4063996"/>
              <a:chExt cx="1500187" cy="1600200"/>
            </a:xfrm>
          </p:grpSpPr>
          <p:sp>
            <p:nvSpPr>
              <p:cNvPr id="12305" name="任意多边形 4">
                <a:extLst>
                  <a:ext uri="{FF2B5EF4-FFF2-40B4-BE49-F238E27FC236}">
                    <a16:creationId xmlns:a16="http://schemas.microsoft.com/office/drawing/2014/main" id="{66078F64-AA57-4B11-BE8C-DE447BB73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1245" y="4731986"/>
                <a:ext cx="1500187" cy="0"/>
              </a:xfrm>
              <a:custGeom>
                <a:avLst/>
                <a:gdLst>
                  <a:gd name="T0" fmla="*/ 0 w 1800225"/>
                  <a:gd name="T1" fmla="*/ 116844 w 1800225"/>
                  <a:gd name="T2" fmla="*/ 0 60000 65536"/>
                  <a:gd name="T3" fmla="*/ 0 60000 65536"/>
                  <a:gd name="T4" fmla="*/ 0 w 1800225"/>
                  <a:gd name="T5" fmla="*/ 1800225 w 1800225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800225">
                    <a:moveTo>
                      <a:pt x="0" y="0"/>
                    </a:moveTo>
                    <a:lnTo>
                      <a:pt x="1800225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306" name="任意多边形 22">
                <a:extLst>
                  <a:ext uri="{FF2B5EF4-FFF2-40B4-BE49-F238E27FC236}">
                    <a16:creationId xmlns:a16="http://schemas.microsoft.com/office/drawing/2014/main" id="{BCABCA45-6E15-467A-9F38-225748D3B3D6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4891238" y="4864096"/>
                <a:ext cx="1600200" cy="0"/>
              </a:xfrm>
              <a:custGeom>
                <a:avLst/>
                <a:gdLst>
                  <a:gd name="T0" fmla="*/ 0 w 1800225"/>
                  <a:gd name="T1" fmla="*/ 307637 w 1800225"/>
                  <a:gd name="T2" fmla="*/ 0 60000 65536"/>
                  <a:gd name="T3" fmla="*/ 0 60000 65536"/>
                  <a:gd name="T4" fmla="*/ 0 w 1800225"/>
                  <a:gd name="T5" fmla="*/ 1800225 w 1800225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800225">
                    <a:moveTo>
                      <a:pt x="0" y="0"/>
                    </a:moveTo>
                    <a:lnTo>
                      <a:pt x="1800225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2304" name="文本框 8">
              <a:extLst>
                <a:ext uri="{FF2B5EF4-FFF2-40B4-BE49-F238E27FC236}">
                  <a16:creationId xmlns:a16="http://schemas.microsoft.com/office/drawing/2014/main" id="{DEC096E7-A3D8-4591-BB2E-94445BEF9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4500" y="3615402"/>
              <a:ext cx="5040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>
                  <a:solidFill>
                    <a:srgbClr val="FF00FF"/>
                  </a:solidFill>
                </a:rPr>
                <a:t>N</a:t>
              </a:r>
              <a:endParaRPr lang="zh-CN" altLang="en-US">
                <a:solidFill>
                  <a:srgbClr val="FF00FF"/>
                </a:solidFill>
              </a:endParaRPr>
            </a:p>
          </p:txBody>
        </p:sp>
      </p:grpSp>
      <p:sp>
        <p:nvSpPr>
          <p:cNvPr id="20" name="任意多边形 19">
            <a:extLst>
              <a:ext uri="{FF2B5EF4-FFF2-40B4-BE49-F238E27FC236}">
                <a16:creationId xmlns:a16="http://schemas.microsoft.com/office/drawing/2014/main" id="{8D781E24-605E-4BC3-95A2-65F4688932A7}"/>
              </a:ext>
            </a:extLst>
          </p:cNvPr>
          <p:cNvSpPr>
            <a:spLocks/>
          </p:cNvSpPr>
          <p:nvPr/>
        </p:nvSpPr>
        <p:spPr bwMode="auto">
          <a:xfrm>
            <a:off x="4513263" y="2632075"/>
            <a:ext cx="387350" cy="406400"/>
          </a:xfrm>
          <a:custGeom>
            <a:avLst/>
            <a:gdLst>
              <a:gd name="T0" fmla="*/ 487502 w 379379"/>
              <a:gd name="T1" fmla="*/ 869258 h 379379"/>
              <a:gd name="T2" fmla="*/ 0 w 379379"/>
              <a:gd name="T3" fmla="*/ 0 h 37937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9379" h="379379">
                <a:moveTo>
                  <a:pt x="379379" y="379379"/>
                </a:moveTo>
                <a:lnTo>
                  <a:pt x="0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5C35B612-86A8-4CE7-9D54-C870C627F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2262188"/>
            <a:ext cx="900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</a:rPr>
              <a:t>東南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7" name="任意多边形 21">
            <a:extLst>
              <a:ext uri="{FF2B5EF4-FFF2-40B4-BE49-F238E27FC236}">
                <a16:creationId xmlns:a16="http://schemas.microsoft.com/office/drawing/2014/main" id="{90EDEDD2-078D-4A7E-B643-3ADB12F804BF}"/>
              </a:ext>
            </a:extLst>
          </p:cNvPr>
          <p:cNvSpPr>
            <a:spLocks/>
          </p:cNvSpPr>
          <p:nvPr/>
        </p:nvSpPr>
        <p:spPr bwMode="auto">
          <a:xfrm>
            <a:off x="1331913" y="1916113"/>
            <a:ext cx="4572000" cy="46037"/>
          </a:xfrm>
          <a:custGeom>
            <a:avLst/>
            <a:gdLst>
              <a:gd name="T0" fmla="*/ 0 w 2343150"/>
              <a:gd name="T1" fmla="*/ 0 h 45719"/>
              <a:gd name="T2" fmla="*/ 7621231 w 2343150"/>
              <a:gd name="T3" fmla="*/ 0 h 45719"/>
              <a:gd name="T4" fmla="*/ 0 60000 65536"/>
              <a:gd name="T5" fmla="*/ 0 60000 65536"/>
              <a:gd name="T6" fmla="*/ 0 w 2343150"/>
              <a:gd name="T7" fmla="*/ 0 h 45719"/>
              <a:gd name="T8" fmla="*/ 2343150 w 234315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3150" h="45719">
                <a:moveTo>
                  <a:pt x="0" y="0"/>
                </a:moveTo>
                <a:lnTo>
                  <a:pt x="234315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任意多边形 21">
            <a:extLst>
              <a:ext uri="{FF2B5EF4-FFF2-40B4-BE49-F238E27FC236}">
                <a16:creationId xmlns:a16="http://schemas.microsoft.com/office/drawing/2014/main" id="{578155C5-19C4-4790-89C6-6DF295C8C741}"/>
              </a:ext>
            </a:extLst>
          </p:cNvPr>
          <p:cNvSpPr>
            <a:spLocks/>
          </p:cNvSpPr>
          <p:nvPr/>
        </p:nvSpPr>
        <p:spPr bwMode="auto">
          <a:xfrm>
            <a:off x="3430588" y="1485900"/>
            <a:ext cx="2879725" cy="46038"/>
          </a:xfrm>
          <a:custGeom>
            <a:avLst/>
            <a:gdLst>
              <a:gd name="T0" fmla="*/ 0 w 2343150"/>
              <a:gd name="T1" fmla="*/ 0 h 45719"/>
              <a:gd name="T2" fmla="*/ 188805 w 2343150"/>
              <a:gd name="T3" fmla="*/ 0 h 45719"/>
              <a:gd name="T4" fmla="*/ 0 60000 65536"/>
              <a:gd name="T5" fmla="*/ 0 60000 65536"/>
              <a:gd name="T6" fmla="*/ 0 w 2343150"/>
              <a:gd name="T7" fmla="*/ 0 h 45719"/>
              <a:gd name="T8" fmla="*/ 2343150 w 234315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3150" h="45719">
                <a:moveTo>
                  <a:pt x="0" y="0"/>
                </a:moveTo>
                <a:lnTo>
                  <a:pt x="234315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任意多边形 21">
            <a:extLst>
              <a:ext uri="{FF2B5EF4-FFF2-40B4-BE49-F238E27FC236}">
                <a16:creationId xmlns:a16="http://schemas.microsoft.com/office/drawing/2014/main" id="{CF36C2EA-C9A8-4010-9A4A-88D07589FF02}"/>
              </a:ext>
            </a:extLst>
          </p:cNvPr>
          <p:cNvSpPr>
            <a:spLocks/>
          </p:cNvSpPr>
          <p:nvPr/>
        </p:nvSpPr>
        <p:spPr bwMode="auto">
          <a:xfrm>
            <a:off x="6875463" y="1485900"/>
            <a:ext cx="1728787" cy="46038"/>
          </a:xfrm>
          <a:custGeom>
            <a:avLst/>
            <a:gdLst>
              <a:gd name="T0" fmla="*/ 0 w 2343150"/>
              <a:gd name="T1" fmla="*/ 0 h 45719"/>
              <a:gd name="T2" fmla="*/ 8834 w 2343150"/>
              <a:gd name="T3" fmla="*/ 0 h 45719"/>
              <a:gd name="T4" fmla="*/ 0 60000 65536"/>
              <a:gd name="T5" fmla="*/ 0 60000 65536"/>
              <a:gd name="T6" fmla="*/ 0 w 2343150"/>
              <a:gd name="T7" fmla="*/ 0 h 45719"/>
              <a:gd name="T8" fmla="*/ 2343150 w 234315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3150" h="45719">
                <a:moveTo>
                  <a:pt x="0" y="0"/>
                </a:moveTo>
                <a:lnTo>
                  <a:pt x="234315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任意多边形 19">
            <a:extLst>
              <a:ext uri="{FF2B5EF4-FFF2-40B4-BE49-F238E27FC236}">
                <a16:creationId xmlns:a16="http://schemas.microsoft.com/office/drawing/2014/main" id="{E893A36B-0494-4C68-9A89-F5C386000A55}"/>
              </a:ext>
            </a:extLst>
          </p:cNvPr>
          <p:cNvSpPr>
            <a:spLocks/>
          </p:cNvSpPr>
          <p:nvPr/>
        </p:nvSpPr>
        <p:spPr bwMode="auto">
          <a:xfrm rot="-5400000">
            <a:off x="4859338" y="2724150"/>
            <a:ext cx="387350" cy="406400"/>
          </a:xfrm>
          <a:custGeom>
            <a:avLst/>
            <a:gdLst>
              <a:gd name="T0" fmla="*/ 487502 w 379379"/>
              <a:gd name="T1" fmla="*/ 869258 h 379379"/>
              <a:gd name="T2" fmla="*/ 0 w 379379"/>
              <a:gd name="T3" fmla="*/ 0 h 37937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9379" h="379379">
                <a:moveTo>
                  <a:pt x="379379" y="379379"/>
                </a:moveTo>
                <a:lnTo>
                  <a:pt x="0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64FA202-CCC3-4113-8CCD-CFC1E2406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3038475"/>
            <a:ext cx="900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</a:rPr>
              <a:t>東北</a:t>
            </a:r>
            <a:endParaRPr lang="zh-CN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-0.0007 L -0.03732 0.0469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6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1" grpId="1"/>
      <p:bldP spid="22" grpId="0"/>
      <p:bldP spid="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矩形 3">
            <a:extLst>
              <a:ext uri="{FF2B5EF4-FFF2-40B4-BE49-F238E27FC236}">
                <a16:creationId xmlns:a16="http://schemas.microsoft.com/office/drawing/2014/main" id="{FD2BDF35-4378-47FC-A1C8-11158CA76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981075"/>
            <a:ext cx="8064500" cy="40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b="1">
                <a:solidFill>
                  <a:srgbClr val="000000"/>
                </a:solidFill>
              </a:rPr>
              <a:t>3. </a:t>
            </a:r>
            <a:r>
              <a:rPr lang="zh-TW" altLang="en-US" sz="2800" u="sng">
                <a:solidFill>
                  <a:srgbClr val="000000"/>
                </a:solidFill>
              </a:rPr>
              <a:t>世昌</a:t>
            </a:r>
            <a:r>
              <a:rPr lang="zh-TW" altLang="en-US" sz="2800">
                <a:solidFill>
                  <a:srgbClr val="000000"/>
                </a:solidFill>
              </a:rPr>
              <a:t>約了朋友們一起去吃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000000"/>
                </a:solidFill>
              </a:rPr>
              <a:t>   </a:t>
            </a:r>
            <a:r>
              <a:rPr lang="zh-TW" altLang="en-US" sz="2800">
                <a:solidFill>
                  <a:srgbClr val="000000"/>
                </a:solidFill>
              </a:rPr>
              <a:t>自助餐，目的地是</a:t>
            </a:r>
            <a:r>
              <a:rPr lang="zh-TW" altLang="en-US" sz="2800" u="sng">
                <a:solidFill>
                  <a:srgbClr val="000000"/>
                </a:solidFill>
              </a:rPr>
              <a:t>米蘭酒 </a:t>
            </a:r>
            <a:endParaRPr lang="en-US" altLang="zh-TW" sz="2800" u="sng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rgbClr val="000000"/>
                </a:solidFill>
              </a:rPr>
              <a:t>    </a:t>
            </a:r>
            <a:r>
              <a:rPr lang="zh-TW" altLang="en-US" sz="2800" u="sng">
                <a:solidFill>
                  <a:srgbClr val="000000"/>
                </a:solidFill>
              </a:rPr>
              <a:t>店</a:t>
            </a:r>
            <a:r>
              <a:rPr lang="zh-TW" altLang="en-US" sz="2800">
                <a:solidFill>
                  <a:srgbClr val="000000"/>
                </a:solidFill>
              </a:rPr>
              <a:t>。行了一段時間後，他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rgbClr val="000000"/>
                </a:solidFill>
              </a:rPr>
              <a:t>   們測得商場在他們的東南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rgbClr val="000000"/>
                </a:solidFill>
              </a:rPr>
              <a:t>   方。他們當時是在地圖中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rgbClr val="000000"/>
                </a:solidFill>
              </a:rPr>
              <a:t>   的哪一個位置？</a:t>
            </a:r>
            <a:endParaRPr lang="en-US" altLang="zh-TW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endParaRPr lang="zh-TW" altLang="en-US" sz="280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000000"/>
                </a:solidFill>
              </a:rPr>
              <a:t>    A. E</a:t>
            </a:r>
            <a:r>
              <a:rPr lang="en-US" altLang="zh-CN" sz="2800">
                <a:solidFill>
                  <a:srgbClr val="000000"/>
                </a:solidFill>
              </a:rPr>
              <a:t>           B. </a:t>
            </a:r>
            <a:r>
              <a:rPr lang="en-US" altLang="zh-TW" sz="2800">
                <a:solidFill>
                  <a:srgbClr val="000000"/>
                </a:solidFill>
              </a:rPr>
              <a:t>F</a:t>
            </a:r>
            <a:r>
              <a:rPr lang="en-US" altLang="zh-CN" sz="2800">
                <a:solidFill>
                  <a:srgbClr val="000000"/>
                </a:solidFill>
              </a:rPr>
              <a:t>           C. </a:t>
            </a:r>
            <a:r>
              <a:rPr lang="en-US" altLang="zh-TW" sz="2800">
                <a:solidFill>
                  <a:srgbClr val="000000"/>
                </a:solidFill>
              </a:rPr>
              <a:t>G</a:t>
            </a:r>
            <a:r>
              <a:rPr lang="en-US" altLang="zh-CN" sz="2800">
                <a:solidFill>
                  <a:srgbClr val="000000"/>
                </a:solidFill>
              </a:rPr>
              <a:t>           D. </a:t>
            </a:r>
            <a:r>
              <a:rPr lang="en-US" altLang="zh-TW" sz="2800">
                <a:solidFill>
                  <a:srgbClr val="000000"/>
                </a:solidFill>
              </a:rPr>
              <a:t>H</a:t>
            </a:r>
            <a:endParaRPr lang="en-US" altLang="zh-CN" sz="2800">
              <a:solidFill>
                <a:srgbClr val="000000"/>
              </a:solidFill>
            </a:endParaRPr>
          </a:p>
        </p:txBody>
      </p:sp>
      <p:pic>
        <p:nvPicPr>
          <p:cNvPr id="13315" name="图片 30">
            <a:extLst>
              <a:ext uri="{FF2B5EF4-FFF2-40B4-BE49-F238E27FC236}">
                <a16:creationId xmlns:a16="http://schemas.microsoft.com/office/drawing/2014/main" id="{5DD1659B-0C24-42EB-B592-870F863C1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424338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369379F7-1A2E-4C81-8C97-B745F704595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73988" y="4346575"/>
            <a:ext cx="434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17" name="文本框 4">
            <a:extLst>
              <a:ext uri="{FF2B5EF4-FFF2-40B4-BE49-F238E27FC236}">
                <a16:creationId xmlns:a16="http://schemas.microsoft.com/office/drawing/2014/main" id="{A9FDCD53-40A5-4096-9CB4-251F3FF03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3318" name="图片 3">
            <a:extLst>
              <a:ext uri="{FF2B5EF4-FFF2-40B4-BE49-F238E27FC236}">
                <a16:creationId xmlns:a16="http://schemas.microsoft.com/office/drawing/2014/main" id="{74BC0311-06D7-4794-9592-19AEB88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095375"/>
            <a:ext cx="3635375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710EBA3F-83C9-426A-A55C-B09D6EAF8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5013325"/>
            <a:ext cx="4911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7030A0"/>
                </a:solidFill>
              </a:rPr>
              <a:t>可用</a:t>
            </a:r>
            <a:r>
              <a:rPr lang="zh-TW" altLang="en-US" sz="2800" b="1">
                <a:solidFill>
                  <a:srgbClr val="7030A0"/>
                </a:solidFill>
              </a:rPr>
              <a:t>逆向思考法</a:t>
            </a:r>
            <a:r>
              <a:rPr lang="zh-TW" altLang="en-US" sz="2800">
                <a:solidFill>
                  <a:srgbClr val="7030A0"/>
                </a:solidFill>
              </a:rPr>
              <a:t>解題</a:t>
            </a:r>
            <a:r>
              <a:rPr lang="zh-TW" altLang="en-US" sz="280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>
              <a:solidFill>
                <a:srgbClr val="7030A0"/>
              </a:solidFill>
            </a:endParaRPr>
          </a:p>
        </p:txBody>
      </p:sp>
      <p:pic>
        <p:nvPicPr>
          <p:cNvPr id="22" name="图片 12">
            <a:extLst>
              <a:ext uri="{FF2B5EF4-FFF2-40B4-BE49-F238E27FC236}">
                <a16:creationId xmlns:a16="http://schemas.microsoft.com/office/drawing/2014/main" id="{745E4953-334D-4124-950B-BD0BEC298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17588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A74E6EE8-0190-4C00-BCE0-E10BC201DA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63738" y="2997200"/>
            <a:ext cx="28067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73061E0E-5BD7-4B07-8C6E-B3D5B1CB9B22}"/>
              </a:ext>
            </a:extLst>
          </p:cNvPr>
          <p:cNvCxnSpPr>
            <a:cxnSpLocks/>
          </p:cNvCxnSpPr>
          <p:nvPr/>
        </p:nvCxnSpPr>
        <p:spPr bwMode="auto">
          <a:xfrm>
            <a:off x="827088" y="3479800"/>
            <a:ext cx="4064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2B5D0117-8079-4C11-9E74-D3161004A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3571875"/>
            <a:ext cx="4086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  <a:sym typeface="Wingdings" panose="05000000000000000000" pitchFamily="2" charset="2"/>
              </a:rPr>
              <a:t>他們在商場的</a:t>
            </a:r>
            <a:r>
              <a:rPr lang="zh-TW" altLang="en-US" sz="2800" dirty="0">
                <a:solidFill>
                  <a:srgbClr val="FF00FF"/>
                </a:solidFill>
                <a:sym typeface="Wingdings" panose="05000000000000000000" pitchFamily="2" charset="2"/>
              </a:rPr>
              <a:t>西北方</a:t>
            </a:r>
            <a:r>
              <a:rPr lang="zh-TW" altLang="en-US" sz="2800" dirty="0">
                <a:solidFill>
                  <a:srgbClr val="003399"/>
                </a:solidFill>
                <a:sym typeface="Wingdings" panose="05000000000000000000" pitchFamily="2" charset="2"/>
              </a:rPr>
              <a:t>。</a:t>
            </a:r>
            <a:endParaRPr lang="zh-CN" altLang="en-US" sz="2800" dirty="0">
              <a:solidFill>
                <a:srgbClr val="003399"/>
              </a:solidFill>
            </a:endParaRPr>
          </a:p>
        </p:txBody>
      </p:sp>
      <p:grpSp>
        <p:nvGrpSpPr>
          <p:cNvPr id="43" name="组合 31">
            <a:extLst>
              <a:ext uri="{FF2B5EF4-FFF2-40B4-BE49-F238E27FC236}">
                <a16:creationId xmlns:a16="http://schemas.microsoft.com/office/drawing/2014/main" id="{5F681157-BF08-456D-B617-F14551B1CC3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186488" y="1800225"/>
            <a:ext cx="400050" cy="1031875"/>
            <a:chOff x="6818311" y="3643674"/>
            <a:chExt cx="400110" cy="1030427"/>
          </a:xfrm>
        </p:grpSpPr>
        <p:grpSp>
          <p:nvGrpSpPr>
            <p:cNvPr id="13327" name="组合 32">
              <a:extLst>
                <a:ext uri="{FF2B5EF4-FFF2-40B4-BE49-F238E27FC236}">
                  <a16:creationId xmlns:a16="http://schemas.microsoft.com/office/drawing/2014/main" id="{9B481DC6-0C1A-4361-8592-B20F1FA7C0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9472" y="3942581"/>
              <a:ext cx="365760" cy="731520"/>
              <a:chOff x="5091259" y="4063996"/>
              <a:chExt cx="1200150" cy="1600200"/>
            </a:xfrm>
          </p:grpSpPr>
          <p:sp>
            <p:nvSpPr>
              <p:cNvPr id="13329" name="任意多边形 34">
                <a:extLst>
                  <a:ext uri="{FF2B5EF4-FFF2-40B4-BE49-F238E27FC236}">
                    <a16:creationId xmlns:a16="http://schemas.microsoft.com/office/drawing/2014/main" id="{CE67A0BD-FFC3-4BB7-B1D5-C1C6FD0ABA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1259" y="4572442"/>
                <a:ext cx="1200150" cy="0"/>
              </a:xfrm>
              <a:custGeom>
                <a:avLst/>
                <a:gdLst>
                  <a:gd name="T0" fmla="*/ 0 w 1800225"/>
                  <a:gd name="T1" fmla="*/ 4111 w 1800225"/>
                  <a:gd name="T2" fmla="*/ 0 60000 65536"/>
                  <a:gd name="T3" fmla="*/ 0 60000 65536"/>
                  <a:gd name="T4" fmla="*/ 0 w 1800225"/>
                  <a:gd name="T5" fmla="*/ 1800225 w 1800225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800225">
                    <a:moveTo>
                      <a:pt x="0" y="0"/>
                    </a:moveTo>
                    <a:lnTo>
                      <a:pt x="1800225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30" name="任意多边形 35">
                <a:extLst>
                  <a:ext uri="{FF2B5EF4-FFF2-40B4-BE49-F238E27FC236}">
                    <a16:creationId xmlns:a16="http://schemas.microsoft.com/office/drawing/2014/main" id="{F88ED15F-73D9-4E00-9DBB-D4F836520DA6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4891238" y="4864096"/>
                <a:ext cx="1600200" cy="0"/>
              </a:xfrm>
              <a:custGeom>
                <a:avLst/>
                <a:gdLst>
                  <a:gd name="T0" fmla="*/ 0 w 1800225"/>
                  <a:gd name="T1" fmla="*/ 307637 w 1800225"/>
                  <a:gd name="T2" fmla="*/ 0 60000 65536"/>
                  <a:gd name="T3" fmla="*/ 0 60000 65536"/>
                  <a:gd name="T4" fmla="*/ 0 w 1800225"/>
                  <a:gd name="T5" fmla="*/ 1800225 w 1800225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800225">
                    <a:moveTo>
                      <a:pt x="0" y="0"/>
                    </a:moveTo>
                    <a:lnTo>
                      <a:pt x="1800225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328" name="文本框 33">
              <a:extLst>
                <a:ext uri="{FF2B5EF4-FFF2-40B4-BE49-F238E27FC236}">
                  <a16:creationId xmlns:a16="http://schemas.microsoft.com/office/drawing/2014/main" id="{CF322040-94EA-4303-9918-FF4C47990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6766338" y="3695647"/>
              <a:ext cx="5040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>
                  <a:solidFill>
                    <a:srgbClr val="FF00FF"/>
                  </a:solidFill>
                </a:rPr>
                <a:t>N</a:t>
              </a:r>
              <a:endParaRPr lang="zh-CN" altLang="en-US">
                <a:solidFill>
                  <a:srgbClr val="FF00FF"/>
                </a:solidFill>
              </a:endParaRPr>
            </a:p>
          </p:txBody>
        </p:sp>
      </p:grpSp>
      <p:sp>
        <p:nvSpPr>
          <p:cNvPr id="49" name="文本框 48">
            <a:extLst>
              <a:ext uri="{FF2B5EF4-FFF2-40B4-BE49-F238E27FC236}">
                <a16:creationId xmlns:a16="http://schemas.microsoft.com/office/drawing/2014/main" id="{8A868ED0-0B69-4140-891F-6E64425B7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713" y="1338263"/>
            <a:ext cx="1235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B0F0"/>
                </a:solidFill>
              </a:rPr>
              <a:t>西北</a:t>
            </a:r>
            <a:endParaRPr lang="zh-CN" altLang="en-US" sz="2800">
              <a:solidFill>
                <a:srgbClr val="00B0F0"/>
              </a:solidFill>
            </a:endParaRP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D4060576-6915-4076-9465-027D93426E39}"/>
              </a:ext>
            </a:extLst>
          </p:cNvPr>
          <p:cNvCxnSpPr>
            <a:cxnSpLocks/>
          </p:cNvCxnSpPr>
          <p:nvPr/>
        </p:nvCxnSpPr>
        <p:spPr bwMode="auto">
          <a:xfrm flipV="1">
            <a:off x="6370638" y="1600200"/>
            <a:ext cx="708025" cy="708025"/>
          </a:xfrm>
          <a:prstGeom prst="straightConnector1">
            <a:avLst/>
          </a:prstGeom>
          <a:noFill/>
          <a:ln w="28575" algn="ctr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1" grpId="1"/>
      <p:bldP spid="21" grpId="2"/>
      <p:bldP spid="28" grpId="0"/>
      <p:bldP spid="28" grpId="1"/>
      <p:bldP spid="49" grpId="0"/>
      <p:bldP spid="4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F8D2D986-62EA-4CF7-BB9C-E545E7DE6518}"/>
              </a:ext>
            </a:extLst>
          </p:cNvPr>
          <p:cNvSpPr/>
          <p:nvPr/>
        </p:nvSpPr>
        <p:spPr>
          <a:xfrm>
            <a:off x="533400" y="981075"/>
            <a:ext cx="8264525" cy="27860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P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T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的東北方，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U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Q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的哪一方？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西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南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B.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西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C.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東北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D.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東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4339" name="图片 7">
            <a:extLst>
              <a:ext uri="{FF2B5EF4-FFF2-40B4-BE49-F238E27FC236}">
                <a16:creationId xmlns:a16="http://schemas.microsoft.com/office/drawing/2014/main" id="{0F59AC7E-C8D7-4229-BC26-AB8A19637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292417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3E8ED9F-E0A1-430F-8B38-DC5D66923D8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24825" y="3005138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4341" name="文本框 4">
            <a:extLst>
              <a:ext uri="{FF2B5EF4-FFF2-40B4-BE49-F238E27FC236}">
                <a16:creationId xmlns:a16="http://schemas.microsoft.com/office/drawing/2014/main" id="{C1EA06E2-85F0-4174-B29B-E0D29D272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4342" name="图片 6">
            <a:extLst>
              <a:ext uri="{FF2B5EF4-FFF2-40B4-BE49-F238E27FC236}">
                <a16:creationId xmlns:a16="http://schemas.microsoft.com/office/drawing/2014/main" id="{6E47E00B-E9C4-4198-99D8-754825B87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150" y="908050"/>
            <a:ext cx="2693988" cy="267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ACD4A20-3D9F-4C91-8384-375B85AC9916}"/>
              </a:ext>
            </a:extLst>
          </p:cNvPr>
          <p:cNvCxnSpPr>
            <a:cxnSpLocks/>
          </p:cNvCxnSpPr>
          <p:nvPr/>
        </p:nvCxnSpPr>
        <p:spPr bwMode="auto">
          <a:xfrm>
            <a:off x="1682750" y="1447800"/>
            <a:ext cx="23764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" name="组合 22">
            <a:extLst>
              <a:ext uri="{FF2B5EF4-FFF2-40B4-BE49-F238E27FC236}">
                <a16:creationId xmlns:a16="http://schemas.microsoft.com/office/drawing/2014/main" id="{22BB4AAD-B5C7-4A0A-9A4B-8AF8B27B6674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5977731" y="2861469"/>
            <a:ext cx="1012825" cy="814388"/>
            <a:chOff x="6007968" y="3406576"/>
            <a:chExt cx="1012236" cy="813944"/>
          </a:xfrm>
        </p:grpSpPr>
        <p:grpSp>
          <p:nvGrpSpPr>
            <p:cNvPr id="14350" name="组合 32">
              <a:extLst>
                <a:ext uri="{FF2B5EF4-FFF2-40B4-BE49-F238E27FC236}">
                  <a16:creationId xmlns:a16="http://schemas.microsoft.com/office/drawing/2014/main" id="{C8FED5F4-AD41-45B8-98F9-AD2BCD45702D}"/>
                </a:ext>
              </a:extLst>
            </p:cNvPr>
            <p:cNvGrpSpPr>
              <a:grpSpLocks/>
            </p:cNvGrpSpPr>
            <p:nvPr/>
          </p:nvGrpSpPr>
          <p:grpSpPr bwMode="auto">
            <a:xfrm rot="2700000">
              <a:off x="6203574" y="3593167"/>
              <a:ext cx="431747" cy="822960"/>
              <a:chOff x="5981196" y="3590925"/>
              <a:chExt cx="431747" cy="822960"/>
            </a:xfrm>
          </p:grpSpPr>
          <p:sp>
            <p:nvSpPr>
              <p:cNvPr id="14352" name="任意多边形 27">
                <a:extLst>
                  <a:ext uri="{FF2B5EF4-FFF2-40B4-BE49-F238E27FC236}">
                    <a16:creationId xmlns:a16="http://schemas.microsoft.com/office/drawing/2014/main" id="{5A6D490B-96FE-4179-A4F5-F3A651B960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1196" y="3894824"/>
                <a:ext cx="431747" cy="0"/>
              </a:xfrm>
              <a:custGeom>
                <a:avLst/>
                <a:gdLst>
                  <a:gd name="T0" fmla="*/ 0 w 1657350"/>
                  <a:gd name="T1" fmla="*/ 0 w 1657350"/>
                  <a:gd name="T2" fmla="*/ 0 60000 65536"/>
                  <a:gd name="T3" fmla="*/ 0 60000 65536"/>
                  <a:gd name="T4" fmla="*/ 0 w 1657350"/>
                  <a:gd name="T5" fmla="*/ 1657350 w 1657350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1657350">
                    <a:moveTo>
                      <a:pt x="0" y="0"/>
                    </a:moveTo>
                    <a:lnTo>
                      <a:pt x="1657350" y="0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53" name="任意多边形 30">
                <a:extLst>
                  <a:ext uri="{FF2B5EF4-FFF2-40B4-BE49-F238E27FC236}">
                    <a16:creationId xmlns:a16="http://schemas.microsoft.com/office/drawing/2014/main" id="{0FA2A0B6-5387-463A-837B-E75332BC16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249" y="3590925"/>
                <a:ext cx="0" cy="822960"/>
              </a:xfrm>
              <a:custGeom>
                <a:avLst/>
                <a:gdLst>
                  <a:gd name="T0" fmla="*/ 0 h 1362075"/>
                  <a:gd name="T1" fmla="*/ 711 h 1362075"/>
                  <a:gd name="T2" fmla="*/ 0 60000 65536"/>
                  <a:gd name="T3" fmla="*/ 0 60000 65536"/>
                  <a:gd name="T4" fmla="*/ 0 h 1362075"/>
                  <a:gd name="T5" fmla="*/ 1362075 h 1362075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1362075">
                    <a:moveTo>
                      <a:pt x="0" y="0"/>
                    </a:moveTo>
                    <a:lnTo>
                      <a:pt x="0" y="1362075"/>
                    </a:lnTo>
                  </a:path>
                </a:pathLst>
              </a:custGeom>
              <a:noFill/>
              <a:ln w="19050" algn="ctr">
                <a:solidFill>
                  <a:srgbClr val="FF00FF"/>
                </a:solidFill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4351" name="文本框 33">
              <a:extLst>
                <a:ext uri="{FF2B5EF4-FFF2-40B4-BE49-F238E27FC236}">
                  <a16:creationId xmlns:a16="http://schemas.microsoft.com/office/drawing/2014/main" id="{3D472A8E-2C96-48F9-9610-DA929A01B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6581180" y="3445587"/>
              <a:ext cx="478036" cy="400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>
                  <a:solidFill>
                    <a:srgbClr val="FF00FF"/>
                  </a:solidFill>
                </a:rPr>
                <a:t>N</a:t>
              </a:r>
              <a:endParaRPr lang="zh-CN" altLang="en-US">
                <a:solidFill>
                  <a:srgbClr val="FF00FF"/>
                </a:solidFill>
              </a:endParaRPr>
            </a:p>
          </p:txBody>
        </p:sp>
      </p:grp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D27A5E73-190C-4E01-9414-184B93990B1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597650" y="1252538"/>
            <a:ext cx="0" cy="2016125"/>
          </a:xfrm>
          <a:prstGeom prst="straightConnector1">
            <a:avLst/>
          </a:prstGeom>
          <a:noFill/>
          <a:ln w="28575" algn="ctr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446A3BFD-FC66-420F-AEE4-918F084B0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838" y="565150"/>
            <a:ext cx="91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>
                <a:solidFill>
                  <a:srgbClr val="00B0F0"/>
                </a:solidFill>
              </a:rPr>
              <a:t>東北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D4BBDA05-6092-4A59-9AAE-54CE865E0DE3}"/>
              </a:ext>
            </a:extLst>
          </p:cNvPr>
          <p:cNvCxnSpPr>
            <a:cxnSpLocks/>
          </p:cNvCxnSpPr>
          <p:nvPr/>
        </p:nvCxnSpPr>
        <p:spPr bwMode="auto">
          <a:xfrm flipH="1">
            <a:off x="5900738" y="1522413"/>
            <a:ext cx="1408112" cy="1412875"/>
          </a:xfrm>
          <a:prstGeom prst="straightConnector1">
            <a:avLst/>
          </a:prstGeom>
          <a:noFill/>
          <a:ln w="28575" algn="ctr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8E74CF51-747C-4C95-953E-BF85F421C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6550" y="2584450"/>
            <a:ext cx="5207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>
                <a:solidFill>
                  <a:srgbClr val="00B0F0"/>
                </a:solidFill>
              </a:rPr>
              <a:t>西</a:t>
            </a: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AF391835-4C0C-49A4-BF4F-8220C36DBB9B}"/>
              </a:ext>
            </a:extLst>
          </p:cNvPr>
          <p:cNvCxnSpPr>
            <a:cxnSpLocks/>
          </p:cNvCxnSpPr>
          <p:nvPr/>
        </p:nvCxnSpPr>
        <p:spPr bwMode="auto">
          <a:xfrm>
            <a:off x="995363" y="2014538"/>
            <a:ext cx="23764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07987 -0.2574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3" y="-1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6" grpId="1"/>
      <p:bldP spid="18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>
            <a:extLst>
              <a:ext uri="{FF2B5EF4-FFF2-40B4-BE49-F238E27FC236}">
                <a16:creationId xmlns:a16="http://schemas.microsoft.com/office/drawing/2014/main" id="{B0158FF6-346D-4A88-80BF-D28A11B7B5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6256</TotalTime>
  <Words>325</Words>
  <Application>Microsoft Office PowerPoint</Application>
  <PresentationFormat>如螢幕大小 (4:3)</PresentationFormat>
  <Paragraphs>66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7</vt:i4>
      </vt:variant>
    </vt:vector>
  </HeadingPairs>
  <TitlesOfParts>
    <vt:vector size="17" baseType="lpstr">
      <vt:lpstr>DFKai-SB</vt:lpstr>
      <vt:lpstr>DFKai-SB</vt:lpstr>
      <vt:lpstr>Arial</vt:lpstr>
      <vt:lpstr>Calibri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990</cp:revision>
  <dcterms:modified xsi:type="dcterms:W3CDTF">2024-04-11T07:58:33Z</dcterms:modified>
</cp:coreProperties>
</file>