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99" r:id="rId2"/>
    <p:sldMasterId id="2147483650" r:id="rId3"/>
    <p:sldMasterId id="2147483653" r:id="rId4"/>
    <p:sldMasterId id="2147483654" r:id="rId5"/>
  </p:sldMasterIdLst>
  <p:notesMasterIdLst>
    <p:notesMasterId r:id="rId15"/>
  </p:notesMasterIdLst>
  <p:sldIdLst>
    <p:sldId id="325" r:id="rId6"/>
    <p:sldId id="346" r:id="rId7"/>
    <p:sldId id="347" r:id="rId8"/>
    <p:sldId id="330" r:id="rId9"/>
    <p:sldId id="343" r:id="rId10"/>
    <p:sldId id="331" r:id="rId11"/>
    <p:sldId id="341" r:id="rId12"/>
    <p:sldId id="350" r:id="rId13"/>
    <p:sldId id="339" r:id="rId14"/>
  </p:sldIdLst>
  <p:sldSz cx="9144000" cy="6858000" type="screen4x3"/>
  <p:notesSz cx="6858000" cy="9144000"/>
  <p:defaultTextStyle>
    <a:defPPr>
      <a:defRPr lang="zh-CN"/>
    </a:defPPr>
    <a:lvl1pPr algn="l" rtl="0" eaLnBrk="0" fontAlgn="base" hangingPunct="0">
      <a:spcBef>
        <a:spcPct val="0"/>
      </a:spcBef>
      <a:spcAft>
        <a:spcPct val="0"/>
      </a:spcAft>
      <a:defRPr kumimoji="1" sz="2000" kern="1200">
        <a:solidFill>
          <a:srgbClr val="009900"/>
        </a:solidFill>
        <a:latin typeface="Arial" panose="020B0604020202020204" pitchFamily="34" charset="0"/>
        <a:ea typeface="標楷體" panose="03000509000000000000" pitchFamily="65" charset="-120"/>
        <a:cs typeface="+mn-cs"/>
      </a:defRPr>
    </a:lvl1pPr>
    <a:lvl2pPr marL="457200" algn="l" rtl="0" eaLnBrk="0" fontAlgn="base" hangingPunct="0">
      <a:spcBef>
        <a:spcPct val="0"/>
      </a:spcBef>
      <a:spcAft>
        <a:spcPct val="0"/>
      </a:spcAft>
      <a:defRPr kumimoji="1" sz="2000" kern="1200">
        <a:solidFill>
          <a:srgbClr val="009900"/>
        </a:solidFill>
        <a:latin typeface="Arial" panose="020B0604020202020204" pitchFamily="34" charset="0"/>
        <a:ea typeface="標楷體" panose="03000509000000000000" pitchFamily="65" charset="-120"/>
        <a:cs typeface="+mn-cs"/>
      </a:defRPr>
    </a:lvl2pPr>
    <a:lvl3pPr marL="914400" algn="l" rtl="0" eaLnBrk="0" fontAlgn="base" hangingPunct="0">
      <a:spcBef>
        <a:spcPct val="0"/>
      </a:spcBef>
      <a:spcAft>
        <a:spcPct val="0"/>
      </a:spcAft>
      <a:defRPr kumimoji="1" sz="2000" kern="1200">
        <a:solidFill>
          <a:srgbClr val="009900"/>
        </a:solidFill>
        <a:latin typeface="Arial" panose="020B0604020202020204" pitchFamily="34" charset="0"/>
        <a:ea typeface="標楷體" panose="03000509000000000000" pitchFamily="65" charset="-120"/>
        <a:cs typeface="+mn-cs"/>
      </a:defRPr>
    </a:lvl3pPr>
    <a:lvl4pPr marL="1371600" algn="l" rtl="0" eaLnBrk="0" fontAlgn="base" hangingPunct="0">
      <a:spcBef>
        <a:spcPct val="0"/>
      </a:spcBef>
      <a:spcAft>
        <a:spcPct val="0"/>
      </a:spcAft>
      <a:defRPr kumimoji="1" sz="2000" kern="1200">
        <a:solidFill>
          <a:srgbClr val="009900"/>
        </a:solidFill>
        <a:latin typeface="Arial" panose="020B0604020202020204" pitchFamily="34" charset="0"/>
        <a:ea typeface="標楷體" panose="03000509000000000000" pitchFamily="65" charset="-120"/>
        <a:cs typeface="+mn-cs"/>
      </a:defRPr>
    </a:lvl4pPr>
    <a:lvl5pPr marL="1828800" algn="l" rtl="0" eaLnBrk="0" fontAlgn="base" hangingPunct="0">
      <a:spcBef>
        <a:spcPct val="0"/>
      </a:spcBef>
      <a:spcAft>
        <a:spcPct val="0"/>
      </a:spcAft>
      <a:defRPr kumimoji="1" sz="2000" kern="1200">
        <a:solidFill>
          <a:srgbClr val="009900"/>
        </a:solidFill>
        <a:latin typeface="Arial" panose="020B0604020202020204" pitchFamily="34" charset="0"/>
        <a:ea typeface="標楷體" panose="03000509000000000000" pitchFamily="65" charset="-120"/>
        <a:cs typeface="+mn-cs"/>
      </a:defRPr>
    </a:lvl5pPr>
    <a:lvl6pPr marL="2286000" algn="l" defTabSz="914400" rtl="0" eaLnBrk="1" latinLnBrk="0" hangingPunct="1">
      <a:defRPr kumimoji="1" sz="2000" kern="1200">
        <a:solidFill>
          <a:srgbClr val="009900"/>
        </a:solidFill>
        <a:latin typeface="Arial" panose="020B0604020202020204" pitchFamily="34" charset="0"/>
        <a:ea typeface="標楷體" panose="03000509000000000000" pitchFamily="65" charset="-120"/>
        <a:cs typeface="+mn-cs"/>
      </a:defRPr>
    </a:lvl6pPr>
    <a:lvl7pPr marL="2743200" algn="l" defTabSz="914400" rtl="0" eaLnBrk="1" latinLnBrk="0" hangingPunct="1">
      <a:defRPr kumimoji="1" sz="2000" kern="1200">
        <a:solidFill>
          <a:srgbClr val="009900"/>
        </a:solidFill>
        <a:latin typeface="Arial" panose="020B0604020202020204" pitchFamily="34" charset="0"/>
        <a:ea typeface="標楷體" panose="03000509000000000000" pitchFamily="65" charset="-120"/>
        <a:cs typeface="+mn-cs"/>
      </a:defRPr>
    </a:lvl7pPr>
    <a:lvl8pPr marL="3200400" algn="l" defTabSz="914400" rtl="0" eaLnBrk="1" latinLnBrk="0" hangingPunct="1">
      <a:defRPr kumimoji="1" sz="2000" kern="1200">
        <a:solidFill>
          <a:srgbClr val="009900"/>
        </a:solidFill>
        <a:latin typeface="Arial" panose="020B0604020202020204" pitchFamily="34" charset="0"/>
        <a:ea typeface="標楷體" panose="03000509000000000000" pitchFamily="65" charset="-120"/>
        <a:cs typeface="+mn-cs"/>
      </a:defRPr>
    </a:lvl8pPr>
    <a:lvl9pPr marL="3657600" algn="l" defTabSz="914400" rtl="0" eaLnBrk="1" latinLnBrk="0" hangingPunct="1">
      <a:defRPr kumimoji="1" sz="2000" kern="1200">
        <a:solidFill>
          <a:srgbClr val="009900"/>
        </a:solidFill>
        <a:latin typeface="Arial" panose="020B060402020202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1344">
          <p15:clr>
            <a:srgbClr val="A4A3A4"/>
          </p15:clr>
        </p15:guide>
        <p15:guide id="2" orient="horz" pos="1888">
          <p15:clr>
            <a:srgbClr val="A4A3A4"/>
          </p15:clr>
        </p15:guide>
        <p15:guide id="3" orient="horz" pos="2523">
          <p15:clr>
            <a:srgbClr val="A4A3A4"/>
          </p15:clr>
        </p15:guide>
        <p15:guide id="4" pos="24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Wong"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FF6600"/>
    <a:srgbClr val="E5F1D5"/>
    <a:srgbClr val="FF5050"/>
    <a:srgbClr val="637BA1"/>
    <a:srgbClr val="60574F"/>
    <a:srgbClr val="9D98A3"/>
    <a:srgbClr val="D8D8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度样式 1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2602" autoAdjust="0"/>
  </p:normalViewPr>
  <p:slideViewPr>
    <p:cSldViewPr>
      <p:cViewPr varScale="1">
        <p:scale>
          <a:sx n="110" d="100"/>
          <a:sy n="110" d="100"/>
        </p:scale>
        <p:origin x="468" y="108"/>
      </p:cViewPr>
      <p:guideLst>
        <p:guide orient="horz" pos="1344"/>
        <p:guide orient="horz" pos="1888"/>
        <p:guide orient="horz" pos="2523"/>
        <p:guide pos="24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1F109CE0-C079-4EA6-B75C-09A098F9180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solidFill>
                  <a:schemeClr val="tx1"/>
                </a:solidFill>
                <a:latin typeface="Arial" charset="0"/>
                <a:ea typeface="新細明體" charset="-120"/>
              </a:defRPr>
            </a:lvl1pPr>
          </a:lstStyle>
          <a:p>
            <a:pPr>
              <a:defRPr/>
            </a:pPr>
            <a:endParaRPr lang="zh-TW" altLang="en-US"/>
          </a:p>
        </p:txBody>
      </p:sp>
      <p:sp>
        <p:nvSpPr>
          <p:cNvPr id="3" name="日期占位符 2">
            <a:extLst>
              <a:ext uri="{FF2B5EF4-FFF2-40B4-BE49-F238E27FC236}">
                <a16:creationId xmlns:a16="http://schemas.microsoft.com/office/drawing/2014/main" id="{4A891CB6-68B0-4F4D-AAB1-41693905A75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solidFill>
                  <a:schemeClr val="tx1"/>
                </a:solidFill>
                <a:latin typeface="Arial" charset="0"/>
                <a:ea typeface="新細明體" charset="-120"/>
              </a:defRPr>
            </a:lvl1pPr>
          </a:lstStyle>
          <a:p>
            <a:pPr>
              <a:defRPr/>
            </a:pPr>
            <a:fld id="{6120063F-73FD-4A2D-A6DE-3864E9EAC731}" type="datetimeFigureOut">
              <a:rPr lang="zh-TW" altLang="en-US"/>
              <a:pPr>
                <a:defRPr/>
              </a:pPr>
              <a:t>2024/4/12</a:t>
            </a:fld>
            <a:endParaRPr lang="zh-TW" altLang="en-US"/>
          </a:p>
        </p:txBody>
      </p:sp>
      <p:sp>
        <p:nvSpPr>
          <p:cNvPr id="4" name="幻灯片图像占位符 3">
            <a:extLst>
              <a:ext uri="{FF2B5EF4-FFF2-40B4-BE49-F238E27FC236}">
                <a16:creationId xmlns:a16="http://schemas.microsoft.com/office/drawing/2014/main" id="{9F803F6D-DE10-4DD6-9A42-74C54F5D3EE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备注占位符 4">
            <a:extLst>
              <a:ext uri="{FF2B5EF4-FFF2-40B4-BE49-F238E27FC236}">
                <a16:creationId xmlns:a16="http://schemas.microsoft.com/office/drawing/2014/main" id="{80F437AF-F7C1-4D28-B306-17AFA9F1B4A0}"/>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TW" altLang="en-US"/>
          </a:p>
        </p:txBody>
      </p:sp>
      <p:sp>
        <p:nvSpPr>
          <p:cNvPr id="6" name="页脚占位符 5">
            <a:extLst>
              <a:ext uri="{FF2B5EF4-FFF2-40B4-BE49-F238E27FC236}">
                <a16:creationId xmlns:a16="http://schemas.microsoft.com/office/drawing/2014/main" id="{24518605-1A3B-4828-91C4-625185C7B4F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solidFill>
                  <a:schemeClr val="tx1"/>
                </a:solidFill>
                <a:latin typeface="Arial" charset="0"/>
                <a:ea typeface="新細明體" charset="-120"/>
              </a:defRPr>
            </a:lvl1pPr>
          </a:lstStyle>
          <a:p>
            <a:pPr>
              <a:defRPr/>
            </a:pPr>
            <a:endParaRPr lang="zh-TW" altLang="en-US"/>
          </a:p>
        </p:txBody>
      </p:sp>
      <p:sp>
        <p:nvSpPr>
          <p:cNvPr id="7" name="灯片编号占位符 6">
            <a:extLst>
              <a:ext uri="{FF2B5EF4-FFF2-40B4-BE49-F238E27FC236}">
                <a16:creationId xmlns:a16="http://schemas.microsoft.com/office/drawing/2014/main" id="{B9CF6DDF-D245-4C09-977E-CA3A9B16AE2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ea typeface="新細明體" panose="02020500000000000000" pitchFamily="18" charset="-120"/>
              </a:defRPr>
            </a:lvl1pPr>
          </a:lstStyle>
          <a:p>
            <a:pPr>
              <a:defRPr/>
            </a:pPr>
            <a:fld id="{026A1D28-3FEE-477E-B2DE-FAD4C8F9F7B7}"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mn-lt"/>
        <a:ea typeface="SimSun"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65C3460-6362-46F8-9EB9-9568890D66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ctangle 3">
            <a:extLst>
              <a:ext uri="{FF2B5EF4-FFF2-40B4-BE49-F238E27FC236}">
                <a16:creationId xmlns:a16="http://schemas.microsoft.com/office/drawing/2014/main" id="{CCAE75C7-7D8F-4607-A3C4-E80755D2AA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US"/>
          </a:p>
        </p:txBody>
      </p:sp>
    </p:spTree>
    <p:extLst>
      <p:ext uri="{BB962C8B-B14F-4D97-AF65-F5344CB8AC3E}">
        <p14:creationId xmlns:p14="http://schemas.microsoft.com/office/powerpoint/2010/main" val="631982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51754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495838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US"/>
          </a:p>
        </p:txBody>
      </p:sp>
    </p:spTree>
    <p:extLst>
      <p:ext uri="{BB962C8B-B14F-4D97-AF65-F5344CB8AC3E}">
        <p14:creationId xmlns:p14="http://schemas.microsoft.com/office/powerpoint/2010/main" val="2575582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1875013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extLst>
      <p:ext uri="{BB962C8B-B14F-4D97-AF65-F5344CB8AC3E}">
        <p14:creationId xmlns:p14="http://schemas.microsoft.com/office/powerpoint/2010/main" val="252602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646825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9813319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Tree>
    <p:extLst>
      <p:ext uri="{BB962C8B-B14F-4D97-AF65-F5344CB8AC3E}">
        <p14:creationId xmlns:p14="http://schemas.microsoft.com/office/powerpoint/2010/main" val="4044270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77959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213372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2286729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1769667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1126614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928169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US"/>
          </a:p>
        </p:txBody>
      </p:sp>
    </p:spTree>
    <p:extLst>
      <p:ext uri="{BB962C8B-B14F-4D97-AF65-F5344CB8AC3E}">
        <p14:creationId xmlns:p14="http://schemas.microsoft.com/office/powerpoint/2010/main" val="35581907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5191492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extLst>
      <p:ext uri="{BB962C8B-B14F-4D97-AF65-F5344CB8AC3E}">
        <p14:creationId xmlns:p14="http://schemas.microsoft.com/office/powerpoint/2010/main" val="7808007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0981137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604905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Tree>
    <p:extLst>
      <p:ext uri="{BB962C8B-B14F-4D97-AF65-F5344CB8AC3E}">
        <p14:creationId xmlns:p14="http://schemas.microsoft.com/office/powerpoint/2010/main" val="26747405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597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extLst>
      <p:ext uri="{BB962C8B-B14F-4D97-AF65-F5344CB8AC3E}">
        <p14:creationId xmlns:p14="http://schemas.microsoft.com/office/powerpoint/2010/main" val="22375285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8420653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9559012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428036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4107137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US"/>
          </a:p>
        </p:txBody>
      </p:sp>
    </p:spTree>
    <p:extLst>
      <p:ext uri="{BB962C8B-B14F-4D97-AF65-F5344CB8AC3E}">
        <p14:creationId xmlns:p14="http://schemas.microsoft.com/office/powerpoint/2010/main" val="5193686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42801914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extLst>
      <p:ext uri="{BB962C8B-B14F-4D97-AF65-F5344CB8AC3E}">
        <p14:creationId xmlns:p14="http://schemas.microsoft.com/office/powerpoint/2010/main" val="33216276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8019305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22330773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Tree>
    <p:extLst>
      <p:ext uri="{BB962C8B-B14F-4D97-AF65-F5344CB8AC3E}">
        <p14:creationId xmlns:p14="http://schemas.microsoft.com/office/powerpoint/2010/main" val="2246672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404928090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7641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23886445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27885605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3876854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665922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US"/>
          </a:p>
        </p:txBody>
      </p:sp>
      <p:sp>
        <p:nvSpPr>
          <p:cNvPr id="4" name="Rectangle 6">
            <a:extLst>
              <a:ext uri="{FF2B5EF4-FFF2-40B4-BE49-F238E27FC236}">
                <a16:creationId xmlns:a16="http://schemas.microsoft.com/office/drawing/2014/main" id="{05AF577B-CAE1-4272-8BF6-A51E2BF247AE}"/>
              </a:ext>
            </a:extLst>
          </p:cNvPr>
          <p:cNvSpPr>
            <a:spLocks noGrp="1" noChangeArrowheads="1"/>
          </p:cNvSpPr>
          <p:nvPr>
            <p:ph type="sldNum" sz="quarter" idx="10"/>
          </p:nvPr>
        </p:nvSpPr>
        <p:spPr>
          <a:ln/>
        </p:spPr>
        <p:txBody>
          <a:bodyPr/>
          <a:lstStyle>
            <a:lvl1pPr>
              <a:defRPr/>
            </a:lvl1pPr>
          </a:lstStyle>
          <a:p>
            <a:pPr>
              <a:defRPr/>
            </a:pPr>
            <a:fld id="{C101C422-A688-4E08-ABB8-9CF2C7F899AD}" type="slidenum">
              <a:rPr lang="zh-CN" altLang="en-US"/>
              <a:pPr>
                <a:defRPr/>
              </a:pPr>
              <a:t>‹#›</a:t>
            </a:fld>
            <a:endParaRPr lang="en-US" altLang="zh-CN"/>
          </a:p>
        </p:txBody>
      </p:sp>
    </p:spTree>
    <p:extLst>
      <p:ext uri="{BB962C8B-B14F-4D97-AF65-F5344CB8AC3E}">
        <p14:creationId xmlns:p14="http://schemas.microsoft.com/office/powerpoint/2010/main" val="326761644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Rectangle 6">
            <a:extLst>
              <a:ext uri="{FF2B5EF4-FFF2-40B4-BE49-F238E27FC236}">
                <a16:creationId xmlns:a16="http://schemas.microsoft.com/office/drawing/2014/main" id="{19756078-9802-410E-A425-F4DCA7527986}"/>
              </a:ext>
            </a:extLst>
          </p:cNvPr>
          <p:cNvSpPr>
            <a:spLocks noGrp="1" noChangeArrowheads="1"/>
          </p:cNvSpPr>
          <p:nvPr>
            <p:ph type="sldNum" sz="quarter" idx="10"/>
          </p:nvPr>
        </p:nvSpPr>
        <p:spPr>
          <a:ln/>
        </p:spPr>
        <p:txBody>
          <a:bodyPr/>
          <a:lstStyle>
            <a:lvl1pPr>
              <a:defRPr/>
            </a:lvl1pPr>
          </a:lstStyle>
          <a:p>
            <a:pPr>
              <a:defRPr/>
            </a:pPr>
            <a:fld id="{E2C40657-EF41-422F-998B-7C67F8945304}" type="slidenum">
              <a:rPr lang="zh-CN" altLang="en-US"/>
              <a:pPr>
                <a:defRPr/>
              </a:pPr>
              <a:t>‹#›</a:t>
            </a:fld>
            <a:endParaRPr lang="en-US" altLang="zh-CN"/>
          </a:p>
        </p:txBody>
      </p:sp>
    </p:spTree>
    <p:extLst>
      <p:ext uri="{BB962C8B-B14F-4D97-AF65-F5344CB8AC3E}">
        <p14:creationId xmlns:p14="http://schemas.microsoft.com/office/powerpoint/2010/main" val="23826100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6">
            <a:extLst>
              <a:ext uri="{FF2B5EF4-FFF2-40B4-BE49-F238E27FC236}">
                <a16:creationId xmlns:a16="http://schemas.microsoft.com/office/drawing/2014/main" id="{784E6990-28D8-445F-9AA5-1B42CBA9490E}"/>
              </a:ext>
            </a:extLst>
          </p:cNvPr>
          <p:cNvSpPr>
            <a:spLocks noGrp="1" noChangeArrowheads="1"/>
          </p:cNvSpPr>
          <p:nvPr>
            <p:ph type="sldNum" sz="quarter" idx="10"/>
          </p:nvPr>
        </p:nvSpPr>
        <p:spPr>
          <a:ln/>
        </p:spPr>
        <p:txBody>
          <a:bodyPr/>
          <a:lstStyle>
            <a:lvl1pPr>
              <a:defRPr/>
            </a:lvl1pPr>
          </a:lstStyle>
          <a:p>
            <a:pPr>
              <a:defRPr/>
            </a:pPr>
            <a:fld id="{4692C414-5B08-4A60-B0D1-92EC1F464DB8}" type="slidenum">
              <a:rPr lang="zh-CN" altLang="en-US"/>
              <a:pPr>
                <a:defRPr/>
              </a:pPr>
              <a:t>‹#›</a:t>
            </a:fld>
            <a:endParaRPr lang="en-US" altLang="zh-CN"/>
          </a:p>
        </p:txBody>
      </p:sp>
    </p:spTree>
    <p:extLst>
      <p:ext uri="{BB962C8B-B14F-4D97-AF65-F5344CB8AC3E}">
        <p14:creationId xmlns:p14="http://schemas.microsoft.com/office/powerpoint/2010/main" val="18083397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Rectangle 6">
            <a:extLst>
              <a:ext uri="{FF2B5EF4-FFF2-40B4-BE49-F238E27FC236}">
                <a16:creationId xmlns:a16="http://schemas.microsoft.com/office/drawing/2014/main" id="{4B5FF441-596A-425A-AE00-6CD32574EF5A}"/>
              </a:ext>
            </a:extLst>
          </p:cNvPr>
          <p:cNvSpPr>
            <a:spLocks noGrp="1" noChangeArrowheads="1"/>
          </p:cNvSpPr>
          <p:nvPr>
            <p:ph type="sldNum" sz="quarter" idx="10"/>
          </p:nvPr>
        </p:nvSpPr>
        <p:spPr>
          <a:ln/>
        </p:spPr>
        <p:txBody>
          <a:bodyPr/>
          <a:lstStyle>
            <a:lvl1pPr>
              <a:defRPr/>
            </a:lvl1pPr>
          </a:lstStyle>
          <a:p>
            <a:pPr>
              <a:defRPr/>
            </a:pPr>
            <a:fld id="{F72F2106-F856-405F-8E88-27A2EBC78AA1}" type="slidenum">
              <a:rPr lang="zh-CN" altLang="en-US"/>
              <a:pPr>
                <a:defRPr/>
              </a:pPr>
              <a:t>‹#›</a:t>
            </a:fld>
            <a:endParaRPr lang="en-US" altLang="zh-CN"/>
          </a:p>
        </p:txBody>
      </p:sp>
    </p:spTree>
    <p:extLst>
      <p:ext uri="{BB962C8B-B14F-4D97-AF65-F5344CB8AC3E}">
        <p14:creationId xmlns:p14="http://schemas.microsoft.com/office/powerpoint/2010/main" val="135439434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Rectangle 6">
            <a:extLst>
              <a:ext uri="{FF2B5EF4-FFF2-40B4-BE49-F238E27FC236}">
                <a16:creationId xmlns:a16="http://schemas.microsoft.com/office/drawing/2014/main" id="{CB6E1686-83D5-440F-A54B-6185655B153E}"/>
              </a:ext>
            </a:extLst>
          </p:cNvPr>
          <p:cNvSpPr>
            <a:spLocks noGrp="1" noChangeArrowheads="1"/>
          </p:cNvSpPr>
          <p:nvPr>
            <p:ph type="sldNum" sz="quarter" idx="10"/>
          </p:nvPr>
        </p:nvSpPr>
        <p:spPr>
          <a:ln/>
        </p:spPr>
        <p:txBody>
          <a:bodyPr/>
          <a:lstStyle>
            <a:lvl1pPr>
              <a:defRPr/>
            </a:lvl1pPr>
          </a:lstStyle>
          <a:p>
            <a:pPr>
              <a:defRPr/>
            </a:pPr>
            <a:fld id="{5B8DBCEC-5E8E-4429-9B16-F728913091B5}" type="slidenum">
              <a:rPr lang="zh-CN" altLang="en-US"/>
              <a:pPr>
                <a:defRPr/>
              </a:pPr>
              <a:t>‹#›</a:t>
            </a:fld>
            <a:endParaRPr lang="en-US" altLang="zh-CN"/>
          </a:p>
        </p:txBody>
      </p:sp>
    </p:spTree>
    <p:extLst>
      <p:ext uri="{BB962C8B-B14F-4D97-AF65-F5344CB8AC3E}">
        <p14:creationId xmlns:p14="http://schemas.microsoft.com/office/powerpoint/2010/main" val="853402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extLst>
      <p:ext uri="{BB962C8B-B14F-4D97-AF65-F5344CB8AC3E}">
        <p14:creationId xmlns:p14="http://schemas.microsoft.com/office/powerpoint/2010/main" val="379027789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Rectangle 6">
            <a:extLst>
              <a:ext uri="{FF2B5EF4-FFF2-40B4-BE49-F238E27FC236}">
                <a16:creationId xmlns:a16="http://schemas.microsoft.com/office/drawing/2014/main" id="{DDD1E60A-B784-4E90-A47B-2DBB9714CBE9}"/>
              </a:ext>
            </a:extLst>
          </p:cNvPr>
          <p:cNvSpPr>
            <a:spLocks noGrp="1" noChangeArrowheads="1"/>
          </p:cNvSpPr>
          <p:nvPr>
            <p:ph type="sldNum" sz="quarter" idx="10"/>
          </p:nvPr>
        </p:nvSpPr>
        <p:spPr>
          <a:ln/>
        </p:spPr>
        <p:txBody>
          <a:bodyPr/>
          <a:lstStyle>
            <a:lvl1pPr>
              <a:defRPr/>
            </a:lvl1pPr>
          </a:lstStyle>
          <a:p>
            <a:pPr>
              <a:defRPr/>
            </a:pPr>
            <a:fld id="{1BAA46E2-A6B5-4D8B-9DCC-7A1709CD7097}" type="slidenum">
              <a:rPr lang="zh-CN" altLang="en-US"/>
              <a:pPr>
                <a:defRPr/>
              </a:pPr>
              <a:t>‹#›</a:t>
            </a:fld>
            <a:endParaRPr lang="en-US" altLang="zh-CN"/>
          </a:p>
        </p:txBody>
      </p:sp>
    </p:spTree>
    <p:extLst>
      <p:ext uri="{BB962C8B-B14F-4D97-AF65-F5344CB8AC3E}">
        <p14:creationId xmlns:p14="http://schemas.microsoft.com/office/powerpoint/2010/main" val="16318423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FFDC4EBD-AA63-4312-8104-B41322092237}"/>
              </a:ext>
            </a:extLst>
          </p:cNvPr>
          <p:cNvSpPr>
            <a:spLocks noGrp="1" noChangeArrowheads="1"/>
          </p:cNvSpPr>
          <p:nvPr>
            <p:ph type="sldNum" sz="quarter" idx="10"/>
          </p:nvPr>
        </p:nvSpPr>
        <p:spPr>
          <a:ln/>
        </p:spPr>
        <p:txBody>
          <a:bodyPr/>
          <a:lstStyle>
            <a:lvl1pPr>
              <a:defRPr/>
            </a:lvl1pPr>
          </a:lstStyle>
          <a:p>
            <a:pPr>
              <a:defRPr/>
            </a:pPr>
            <a:fld id="{A00C9E57-126A-49AF-8BC4-2B2BCA1CFDE4}" type="slidenum">
              <a:rPr lang="zh-CN" altLang="en-US"/>
              <a:pPr>
                <a:defRPr/>
              </a:pPr>
              <a:t>‹#›</a:t>
            </a:fld>
            <a:endParaRPr lang="en-US" altLang="zh-CN"/>
          </a:p>
        </p:txBody>
      </p:sp>
    </p:spTree>
    <p:extLst>
      <p:ext uri="{BB962C8B-B14F-4D97-AF65-F5344CB8AC3E}">
        <p14:creationId xmlns:p14="http://schemas.microsoft.com/office/powerpoint/2010/main" val="14527581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
            <a:extLst>
              <a:ext uri="{FF2B5EF4-FFF2-40B4-BE49-F238E27FC236}">
                <a16:creationId xmlns:a16="http://schemas.microsoft.com/office/drawing/2014/main" id="{2307201A-FC38-482B-A202-E64409BDEA84}"/>
              </a:ext>
            </a:extLst>
          </p:cNvPr>
          <p:cNvSpPr>
            <a:spLocks noGrp="1" noChangeArrowheads="1"/>
          </p:cNvSpPr>
          <p:nvPr>
            <p:ph type="sldNum" sz="quarter" idx="10"/>
          </p:nvPr>
        </p:nvSpPr>
        <p:spPr>
          <a:ln/>
        </p:spPr>
        <p:txBody>
          <a:bodyPr/>
          <a:lstStyle>
            <a:lvl1pPr>
              <a:defRPr/>
            </a:lvl1pPr>
          </a:lstStyle>
          <a:p>
            <a:pPr>
              <a:defRPr/>
            </a:pPr>
            <a:fld id="{241B49A5-9B86-4B7C-8F1C-614522C146DF}" type="slidenum">
              <a:rPr lang="zh-CN" altLang="en-US"/>
              <a:pPr>
                <a:defRPr/>
              </a:pPr>
              <a:t>‹#›</a:t>
            </a:fld>
            <a:endParaRPr lang="en-US" altLang="zh-CN"/>
          </a:p>
        </p:txBody>
      </p:sp>
    </p:spTree>
    <p:extLst>
      <p:ext uri="{BB962C8B-B14F-4D97-AF65-F5344CB8AC3E}">
        <p14:creationId xmlns:p14="http://schemas.microsoft.com/office/powerpoint/2010/main" val="222566798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
            <a:extLst>
              <a:ext uri="{FF2B5EF4-FFF2-40B4-BE49-F238E27FC236}">
                <a16:creationId xmlns:a16="http://schemas.microsoft.com/office/drawing/2014/main" id="{12AEA672-B7D8-4D78-B44D-7EDE86D7D8D1}"/>
              </a:ext>
            </a:extLst>
          </p:cNvPr>
          <p:cNvSpPr>
            <a:spLocks noGrp="1" noChangeArrowheads="1"/>
          </p:cNvSpPr>
          <p:nvPr>
            <p:ph type="sldNum" sz="quarter" idx="10"/>
          </p:nvPr>
        </p:nvSpPr>
        <p:spPr>
          <a:ln/>
        </p:spPr>
        <p:txBody>
          <a:bodyPr/>
          <a:lstStyle>
            <a:lvl1pPr>
              <a:defRPr/>
            </a:lvl1pPr>
          </a:lstStyle>
          <a:p>
            <a:pPr>
              <a:defRPr/>
            </a:pPr>
            <a:fld id="{BBCBB598-9EEE-471F-BC35-3CAC16C99139}" type="slidenum">
              <a:rPr lang="zh-CN" altLang="en-US"/>
              <a:pPr>
                <a:defRPr/>
              </a:pPr>
              <a:t>‹#›</a:t>
            </a:fld>
            <a:endParaRPr lang="en-US" altLang="zh-CN"/>
          </a:p>
        </p:txBody>
      </p:sp>
    </p:spTree>
    <p:extLst>
      <p:ext uri="{BB962C8B-B14F-4D97-AF65-F5344CB8AC3E}">
        <p14:creationId xmlns:p14="http://schemas.microsoft.com/office/powerpoint/2010/main" val="72911407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Rectangle 6">
            <a:extLst>
              <a:ext uri="{FF2B5EF4-FFF2-40B4-BE49-F238E27FC236}">
                <a16:creationId xmlns:a16="http://schemas.microsoft.com/office/drawing/2014/main" id="{85E8F3CD-8309-43E7-B1CC-B2279CCCF4D1}"/>
              </a:ext>
            </a:extLst>
          </p:cNvPr>
          <p:cNvSpPr>
            <a:spLocks noGrp="1" noChangeArrowheads="1"/>
          </p:cNvSpPr>
          <p:nvPr>
            <p:ph type="sldNum" sz="quarter" idx="10"/>
          </p:nvPr>
        </p:nvSpPr>
        <p:spPr>
          <a:ln/>
        </p:spPr>
        <p:txBody>
          <a:bodyPr/>
          <a:lstStyle>
            <a:lvl1pPr>
              <a:defRPr/>
            </a:lvl1pPr>
          </a:lstStyle>
          <a:p>
            <a:pPr>
              <a:defRPr/>
            </a:pPr>
            <a:fld id="{85776DFC-953D-4033-852A-EF0CA4CCE0F5}" type="slidenum">
              <a:rPr lang="zh-CN" altLang="en-US"/>
              <a:pPr>
                <a:defRPr/>
              </a:pPr>
              <a:t>‹#›</a:t>
            </a:fld>
            <a:endParaRPr lang="en-US" altLang="zh-CN"/>
          </a:p>
        </p:txBody>
      </p:sp>
    </p:spTree>
    <p:extLst>
      <p:ext uri="{BB962C8B-B14F-4D97-AF65-F5344CB8AC3E}">
        <p14:creationId xmlns:p14="http://schemas.microsoft.com/office/powerpoint/2010/main" val="156116378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Rectangle 6">
            <a:extLst>
              <a:ext uri="{FF2B5EF4-FFF2-40B4-BE49-F238E27FC236}">
                <a16:creationId xmlns:a16="http://schemas.microsoft.com/office/drawing/2014/main" id="{4CFC07AC-7112-4721-A0D9-9869CEB5C02B}"/>
              </a:ext>
            </a:extLst>
          </p:cNvPr>
          <p:cNvSpPr>
            <a:spLocks noGrp="1" noChangeArrowheads="1"/>
          </p:cNvSpPr>
          <p:nvPr>
            <p:ph type="sldNum" sz="quarter" idx="10"/>
          </p:nvPr>
        </p:nvSpPr>
        <p:spPr>
          <a:ln/>
        </p:spPr>
        <p:txBody>
          <a:bodyPr/>
          <a:lstStyle>
            <a:lvl1pPr>
              <a:defRPr/>
            </a:lvl1pPr>
          </a:lstStyle>
          <a:p>
            <a:pPr>
              <a:defRPr/>
            </a:pPr>
            <a:fld id="{E4BEC3F1-B202-4758-B845-6104FD11AAE3}" type="slidenum">
              <a:rPr lang="zh-CN" altLang="en-US"/>
              <a:pPr>
                <a:defRPr/>
              </a:pPr>
              <a:t>‹#›</a:t>
            </a:fld>
            <a:endParaRPr lang="en-US" altLang="zh-CN"/>
          </a:p>
        </p:txBody>
      </p:sp>
    </p:spTree>
    <p:extLst>
      <p:ext uri="{BB962C8B-B14F-4D97-AF65-F5344CB8AC3E}">
        <p14:creationId xmlns:p14="http://schemas.microsoft.com/office/powerpoint/2010/main" val="300896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en-US"/>
          </a:p>
        </p:txBody>
      </p:sp>
    </p:spTree>
    <p:extLst>
      <p:ext uri="{BB962C8B-B14F-4D97-AF65-F5344CB8AC3E}">
        <p14:creationId xmlns:p14="http://schemas.microsoft.com/office/powerpoint/2010/main" val="3479468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998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1944467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val="1764613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5.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5.png"/><Relationship Id="rId2" Type="http://schemas.openxmlformats.org/officeDocument/2006/relationships/slideLayout" Target="../slideLayouts/slideLayout24.xml"/><Relationship Id="rId16" Type="http://schemas.openxmlformats.org/officeDocument/2006/relationships/image" Target="../media/image6.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2.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6.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2.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32BFA0F-FBD0-46AD-9613-3088423F1EEE}"/>
              </a:ext>
            </a:extLst>
          </p:cNvPr>
          <p:cNvSpPr txBox="1">
            <a:spLocks noChangeArrowheads="1"/>
          </p:cNvSpPr>
          <p:nvPr userDrawn="1"/>
        </p:nvSpPr>
        <p:spPr>
          <a:xfrm>
            <a:off x="254000" y="-60325"/>
            <a:ext cx="4965700" cy="752475"/>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defRPr/>
            </a:pPr>
            <a:r>
              <a:rPr lang="en-US" altLang="zh-TW" sz="4000" b="1" dirty="0">
                <a:solidFill>
                  <a:schemeClr val="tx1"/>
                </a:solidFill>
                <a:effectLst>
                  <a:outerShdw blurRad="38100" dist="38100" dir="2700000" algn="tl">
                    <a:srgbClr val="C0C0C0"/>
                  </a:outerShdw>
                </a:effectLst>
                <a:latin typeface="Calibri" panose="020F0502020204030204" pitchFamily="34" charset="0"/>
              </a:rPr>
              <a:t>HKAT </a:t>
            </a:r>
            <a:r>
              <a:rPr lang="zh-TW" altLang="en-US" sz="4000" b="1" dirty="0">
                <a:solidFill>
                  <a:schemeClr val="tx1"/>
                </a:solidFill>
                <a:effectLst>
                  <a:outerShdw blurRad="38100" dist="38100" dir="2700000" algn="tl">
                    <a:srgbClr val="C0C0C0"/>
                  </a:outerShdw>
                </a:effectLst>
                <a:latin typeface="Calibri" panose="020F0502020204030204" pitchFamily="34" charset="0"/>
              </a:rPr>
              <a:t>題型速練</a:t>
            </a:r>
            <a:endParaRPr lang="en-US" altLang="zh-TW" b="1" dirty="0">
              <a:solidFill>
                <a:schemeClr val="bg1"/>
              </a:solidFill>
              <a:effectLst>
                <a:outerShdw blurRad="38100" dist="38100" dir="2700000" algn="tl">
                  <a:srgbClr val="C0C0C0"/>
                </a:outerShdw>
              </a:effectLst>
              <a:latin typeface="Calibri" panose="020F0502020204030204" pitchFamily="34" charset="0"/>
            </a:endParaRPr>
          </a:p>
        </p:txBody>
      </p:sp>
      <p:pic>
        <p:nvPicPr>
          <p:cNvPr id="1027" name="Picture 2" descr="\\Srv101\GZ_PnE\P&amp;E\Mathematics\tsa mock PPT\icon\btnClose.gif">
            <a:hlinkClick r:id="" action="ppaction://hlinkshowjump?jump=endshow"/>
            <a:extLst>
              <a:ext uri="{FF2B5EF4-FFF2-40B4-BE49-F238E27FC236}">
                <a16:creationId xmlns:a16="http://schemas.microsoft.com/office/drawing/2014/main" id="{C675E668-A189-45C3-B395-095C6434467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748713" y="23813"/>
            <a:ext cx="360362"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11" descr="btnMathMain">
            <a:hlinkClick r:id="" action="ppaction://hlinkshowjump?jump=firstslide"/>
            <a:extLst>
              <a:ext uri="{FF2B5EF4-FFF2-40B4-BE49-F238E27FC236}">
                <a16:creationId xmlns:a16="http://schemas.microsoft.com/office/drawing/2014/main" id="{0B8423C5-335F-4FC3-97C4-3E90901DB60E}"/>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2050" name="Picture 2" descr="\\Srv101\GZ_PnE\P&amp;E\Mathematics\tsa mock PPT\icon\btnClose.gif">
            <a:hlinkClick r:id="" action="ppaction://hlinkshowjump?jump=endshow"/>
            <a:extLst>
              <a:ext uri="{FF2B5EF4-FFF2-40B4-BE49-F238E27FC236}">
                <a16:creationId xmlns:a16="http://schemas.microsoft.com/office/drawing/2014/main" id="{820136FE-65B6-4E3E-8842-E7D11889969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748713" y="9525"/>
            <a:ext cx="366712"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9" descr="btnMathMain">
            <a:hlinkClick r:id="" action="ppaction://hlinkshowjump?jump=firstslide"/>
            <a:extLst>
              <a:ext uri="{FF2B5EF4-FFF2-40B4-BE49-F238E27FC236}">
                <a16:creationId xmlns:a16="http://schemas.microsoft.com/office/drawing/2014/main" id="{386E8820-8AA4-4B19-864A-42D888B9586E}"/>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1" descr="btnMathNext">
            <a:hlinkClick r:id="" action="ppaction://hlinkshowjump?jump=nextslide"/>
            <a:extLst>
              <a:ext uri="{FF2B5EF4-FFF2-40B4-BE49-F238E27FC236}">
                <a16:creationId xmlns:a16="http://schemas.microsoft.com/office/drawing/2014/main" id="{5484F975-1DB0-4D78-8A2E-8A828EABC44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392430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2">
            <a:extLst>
              <a:ext uri="{FF2B5EF4-FFF2-40B4-BE49-F238E27FC236}">
                <a16:creationId xmlns:a16="http://schemas.microsoft.com/office/drawing/2014/main" id="{7D345F9D-25EE-47D8-9A64-EF372C67AA3A}"/>
              </a:ext>
            </a:extLst>
          </p:cNvPr>
          <p:cNvSpPr txBox="1">
            <a:spLocks noChangeArrowheads="1"/>
          </p:cNvSpPr>
          <p:nvPr userDrawn="1"/>
        </p:nvSpPr>
        <p:spPr>
          <a:xfrm>
            <a:off x="635000" y="80963"/>
            <a:ext cx="4271963" cy="611187"/>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defRPr/>
            </a:pPr>
            <a:r>
              <a:rPr lang="en-US" altLang="zh-TW" sz="3200" b="1" dirty="0">
                <a:solidFill>
                  <a:schemeClr val="tx1"/>
                </a:solidFill>
                <a:latin typeface="+mj-lt"/>
                <a:ea typeface="DFKai-SB" panose="03000509000000000000" pitchFamily="65" charset="-120"/>
              </a:rPr>
              <a:t>14</a:t>
            </a:r>
            <a:r>
              <a:rPr lang="zh-TW" altLang="en-US" sz="3200" b="1" dirty="0">
                <a:solidFill>
                  <a:schemeClr val="tx1"/>
                </a:solidFill>
                <a:latin typeface="+mj-lt"/>
                <a:ea typeface="DFKai-SB" panose="03000509000000000000" pitchFamily="65" charset="-120"/>
              </a:rPr>
              <a:t>     統計圖和平均數</a:t>
            </a:r>
            <a:endParaRPr lang="en-US" altLang="zh-TW" sz="3200" b="1" dirty="0">
              <a:solidFill>
                <a:schemeClr val="tx1"/>
              </a:solidFill>
              <a:latin typeface="+mj-lt"/>
              <a:ea typeface="DFKai-SB" panose="03000509000000000000" pitchFamily="65" charset="-120"/>
            </a:endParaRPr>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3074" name="Picture 2" descr="\\Srv101\GZ_PnE\P&amp;E\Mathematics\tsa mock PPT\icon\btnClose.gif">
            <a:hlinkClick r:id="" action="ppaction://hlinkshowjump?jump=endshow"/>
            <a:extLst>
              <a:ext uri="{FF2B5EF4-FFF2-40B4-BE49-F238E27FC236}">
                <a16:creationId xmlns:a16="http://schemas.microsoft.com/office/drawing/2014/main" id="{F2089712-CF7D-46DD-85C2-98644333000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748713" y="9525"/>
            <a:ext cx="366712"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9" descr="btnMathMain">
            <a:hlinkClick r:id="" action="ppaction://hlinkshowjump?jump=firstslide"/>
            <a:extLst>
              <a:ext uri="{FF2B5EF4-FFF2-40B4-BE49-F238E27FC236}">
                <a16:creationId xmlns:a16="http://schemas.microsoft.com/office/drawing/2014/main" id="{56C82AF2-B730-4354-84A2-4BC07876B9B7}"/>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 descr="btnMathBack">
            <a:hlinkClick r:id="" action="ppaction://hlinkshowjump?jump=previousslide"/>
            <a:extLst>
              <a:ext uri="{FF2B5EF4-FFF2-40B4-BE49-F238E27FC236}">
                <a16:creationId xmlns:a16="http://schemas.microsoft.com/office/drawing/2014/main" id="{0C01E567-A370-44D2-AF77-2828E6794D6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339975"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1" descr="btnMathNext">
            <a:hlinkClick r:id="" action="ppaction://hlinkshowjump?jump=nextslide"/>
            <a:extLst>
              <a:ext uri="{FF2B5EF4-FFF2-40B4-BE49-F238E27FC236}">
                <a16:creationId xmlns:a16="http://schemas.microsoft.com/office/drawing/2014/main" id="{E1D0588A-4644-45E9-829F-EB814F608C61}"/>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392430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2">
            <a:extLst>
              <a:ext uri="{FF2B5EF4-FFF2-40B4-BE49-F238E27FC236}">
                <a16:creationId xmlns:a16="http://schemas.microsoft.com/office/drawing/2014/main" id="{45D014F3-951E-421E-A89F-541C68825E7C}"/>
              </a:ext>
            </a:extLst>
          </p:cNvPr>
          <p:cNvSpPr txBox="1">
            <a:spLocks noChangeArrowheads="1"/>
          </p:cNvSpPr>
          <p:nvPr userDrawn="1"/>
        </p:nvSpPr>
        <p:spPr>
          <a:xfrm>
            <a:off x="635000" y="80963"/>
            <a:ext cx="4271963" cy="611187"/>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defRPr/>
            </a:pPr>
            <a:r>
              <a:rPr lang="en-US" altLang="zh-TW" sz="3200" b="1" dirty="0">
                <a:solidFill>
                  <a:schemeClr val="tx1"/>
                </a:solidFill>
                <a:latin typeface="+mj-lt"/>
                <a:ea typeface="DFKai-SB" panose="03000509000000000000" pitchFamily="65" charset="-120"/>
              </a:rPr>
              <a:t>14</a:t>
            </a:r>
            <a:r>
              <a:rPr lang="zh-TW" altLang="en-US" sz="3200" b="1" dirty="0">
                <a:solidFill>
                  <a:schemeClr val="tx1"/>
                </a:solidFill>
                <a:latin typeface="+mj-lt"/>
                <a:ea typeface="DFKai-SB" panose="03000509000000000000" pitchFamily="65" charset="-120"/>
              </a:rPr>
              <a:t>     統計圖和平均數</a:t>
            </a:r>
            <a:endParaRPr lang="en-US" altLang="zh-TW" sz="3200" b="1" dirty="0">
              <a:solidFill>
                <a:schemeClr val="tx1"/>
              </a:solidFill>
              <a:latin typeface="+mj-lt"/>
              <a:ea typeface="DFKai-SB" panose="03000509000000000000" pitchFamily="65" charset="-120"/>
            </a:endParaRP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4098" name="Picture 3" descr="btnMathMain">
            <a:hlinkClick r:id="" action="ppaction://hlinkshowjump?jump=firstslide"/>
            <a:extLst>
              <a:ext uri="{FF2B5EF4-FFF2-40B4-BE49-F238E27FC236}">
                <a16:creationId xmlns:a16="http://schemas.microsoft.com/office/drawing/2014/main" id="{94607F50-8B9B-4D3D-BBBB-D191803A2A22}"/>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4" descr="btnMathBack">
            <a:hlinkClick r:id="" action="ppaction://hlinkshowjump?jump=previousslide"/>
            <a:extLst>
              <a:ext uri="{FF2B5EF4-FFF2-40B4-BE49-F238E27FC236}">
                <a16:creationId xmlns:a16="http://schemas.microsoft.com/office/drawing/2014/main" id="{60794CA7-8559-4552-B362-8E947F4879E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339975"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Srv101\GZ_PnE\P&amp;E\Mathematics\tsa mock PPT\icon\btnClose.gif">
            <a:hlinkClick r:id="" action="ppaction://hlinkshowjump?jump=endshow"/>
            <a:extLst>
              <a:ext uri="{FF2B5EF4-FFF2-40B4-BE49-F238E27FC236}">
                <a16:creationId xmlns:a16="http://schemas.microsoft.com/office/drawing/2014/main" id="{451B7733-48C9-4B75-AE7C-9EB31C0D8511}"/>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8748713" y="44450"/>
            <a:ext cx="3667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938B3B20-391C-45A8-99D4-7E0BE5F01ECB}"/>
              </a:ext>
            </a:extLst>
          </p:cNvPr>
          <p:cNvSpPr txBox="1">
            <a:spLocks noChangeArrowheads="1"/>
          </p:cNvSpPr>
          <p:nvPr userDrawn="1"/>
        </p:nvSpPr>
        <p:spPr>
          <a:xfrm>
            <a:off x="635000" y="80963"/>
            <a:ext cx="4271963" cy="611187"/>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defRPr/>
            </a:pPr>
            <a:r>
              <a:rPr lang="en-US" altLang="zh-TW" sz="3200" b="1" dirty="0">
                <a:solidFill>
                  <a:schemeClr val="tx1"/>
                </a:solidFill>
                <a:latin typeface="+mj-lt"/>
                <a:ea typeface="DFKai-SB" panose="03000509000000000000" pitchFamily="65" charset="-120"/>
              </a:rPr>
              <a:t>14</a:t>
            </a:r>
            <a:r>
              <a:rPr lang="zh-TW" altLang="en-US" sz="3200" b="1" dirty="0">
                <a:solidFill>
                  <a:schemeClr val="tx1"/>
                </a:solidFill>
                <a:latin typeface="+mj-lt"/>
                <a:ea typeface="DFKai-SB" panose="03000509000000000000" pitchFamily="65" charset="-120"/>
              </a:rPr>
              <a:t>     統計圖和平均數</a:t>
            </a:r>
            <a:endParaRPr lang="en-US" altLang="zh-TW" sz="3200" b="1" dirty="0">
              <a:solidFill>
                <a:schemeClr val="tx1"/>
              </a:solidFill>
              <a:latin typeface="+mj-lt"/>
              <a:ea typeface="DFKai-SB" panose="03000509000000000000" pitchFamily="65" charset="-120"/>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13350" name="Rectangle 6">
            <a:extLst>
              <a:ext uri="{FF2B5EF4-FFF2-40B4-BE49-F238E27FC236}">
                <a16:creationId xmlns:a16="http://schemas.microsoft.com/office/drawing/2014/main" id="{64FD37FA-2B05-497A-965B-213E61DB6B9C}"/>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1"/>
                </a:solidFill>
                <a:ea typeface="新細明體" panose="02020500000000000000" pitchFamily="18" charset="-120"/>
              </a:defRPr>
            </a:lvl1pPr>
          </a:lstStyle>
          <a:p>
            <a:pPr>
              <a:defRPr/>
            </a:pPr>
            <a:fld id="{31BA6011-C51B-429F-B032-4D5E70F8EEAE}" type="slidenum">
              <a:rPr lang="zh-CN" altLang="en-US"/>
              <a:pPr>
                <a:defRPr/>
              </a:pPr>
              <a:t>‹#›</a:t>
            </a:fld>
            <a:endParaRPr lang="en-US" altLang="zh-CN"/>
          </a:p>
        </p:txBody>
      </p:sp>
      <p:pic>
        <p:nvPicPr>
          <p:cNvPr id="5123" name="Picture 7" descr="btnMathMain">
            <a:hlinkClick r:id="" action="ppaction://hlinkshowjump?jump=firstslide"/>
            <a:extLst>
              <a:ext uri="{FF2B5EF4-FFF2-40B4-BE49-F238E27FC236}">
                <a16:creationId xmlns:a16="http://schemas.microsoft.com/office/drawing/2014/main" id="{5305220E-0966-4B2C-A4D7-313BBB7B5E3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2" descr="\\Srv101\GZ_PnE\P&amp;E\Mathematics\tsa mock PPT\icon\btnClose.gif">
            <a:hlinkClick r:id="" action="ppaction://hlinkshowjump?jump=endshow"/>
            <a:extLst>
              <a:ext uri="{FF2B5EF4-FFF2-40B4-BE49-F238E27FC236}">
                <a16:creationId xmlns:a16="http://schemas.microsoft.com/office/drawing/2014/main" id="{C14245F9-8EB8-445F-8B75-4E960FC2C310}"/>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748713" y="44450"/>
            <a:ext cx="3667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E76B765D-2DD4-431E-A2B9-573CCD3FA50C}"/>
              </a:ext>
            </a:extLst>
          </p:cNvPr>
          <p:cNvSpPr txBox="1">
            <a:spLocks noChangeArrowheads="1"/>
          </p:cNvSpPr>
          <p:nvPr userDrawn="1"/>
        </p:nvSpPr>
        <p:spPr>
          <a:xfrm>
            <a:off x="635000" y="80963"/>
            <a:ext cx="4271963" cy="611187"/>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defRPr/>
            </a:pPr>
            <a:r>
              <a:rPr lang="en-US" altLang="zh-TW" sz="3200" b="1" dirty="0">
                <a:solidFill>
                  <a:schemeClr val="tx1"/>
                </a:solidFill>
                <a:latin typeface="+mj-lt"/>
                <a:ea typeface="DFKai-SB" panose="03000509000000000000" pitchFamily="65" charset="-120"/>
              </a:rPr>
              <a:t>14</a:t>
            </a:r>
            <a:r>
              <a:rPr lang="zh-TW" altLang="en-US" sz="3200" b="1" dirty="0">
                <a:solidFill>
                  <a:schemeClr val="tx1"/>
                </a:solidFill>
                <a:latin typeface="+mj-lt"/>
                <a:ea typeface="DFKai-SB" panose="03000509000000000000" pitchFamily="65" charset="-120"/>
              </a:rPr>
              <a:t>     統計圖和平均數</a:t>
            </a:r>
            <a:endParaRPr lang="en-US" altLang="zh-TW" sz="3200" b="1" dirty="0">
              <a:solidFill>
                <a:schemeClr val="tx1"/>
              </a:solidFill>
              <a:latin typeface="+mj-lt"/>
              <a:ea typeface="DFKai-SB" panose="03000509000000000000" pitchFamily="65" charset="-120"/>
            </a:endParaRP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rtl="0" eaLnBrk="0" fontAlgn="base" hangingPunct="0">
        <a:spcBef>
          <a:spcPct val="0"/>
        </a:spcBef>
        <a:spcAft>
          <a:spcPct val="0"/>
        </a:spcAft>
        <a:defRPr sz="4400">
          <a:solidFill>
            <a:schemeClr val="tx2"/>
          </a:solidFill>
          <a:latin typeface="+mj-lt"/>
          <a:ea typeface="SimSun" panose="02010600030101010101" pitchFamily="2" charset="-122"/>
          <a:cs typeface="+mj-cs"/>
        </a:defRPr>
      </a:lvl1pPr>
      <a:lvl2pPr algn="ctr" rtl="0" eaLnBrk="0" fontAlgn="base" hangingPunct="0">
        <a:spcBef>
          <a:spcPct val="0"/>
        </a:spcBef>
        <a:spcAft>
          <a:spcPct val="0"/>
        </a:spcAft>
        <a:defRPr sz="4400">
          <a:solidFill>
            <a:schemeClr val="tx2"/>
          </a:solidFill>
          <a:latin typeface="Arial" charset="0"/>
          <a:ea typeface="SimSun" panose="02010600030101010101" pitchFamily="2" charset="-122"/>
        </a:defRPr>
      </a:lvl2pPr>
      <a:lvl3pPr algn="ctr" rtl="0" eaLnBrk="0" fontAlgn="base" hangingPunct="0">
        <a:spcBef>
          <a:spcPct val="0"/>
        </a:spcBef>
        <a:spcAft>
          <a:spcPct val="0"/>
        </a:spcAft>
        <a:defRPr sz="4400">
          <a:solidFill>
            <a:schemeClr val="tx2"/>
          </a:solidFill>
          <a:latin typeface="Arial" charset="0"/>
          <a:ea typeface="SimSun" panose="02010600030101010101" pitchFamily="2" charset="-122"/>
        </a:defRPr>
      </a:lvl3pPr>
      <a:lvl4pPr algn="ctr" rtl="0" eaLnBrk="0" fontAlgn="base" hangingPunct="0">
        <a:spcBef>
          <a:spcPct val="0"/>
        </a:spcBef>
        <a:spcAft>
          <a:spcPct val="0"/>
        </a:spcAft>
        <a:defRPr sz="4400">
          <a:solidFill>
            <a:schemeClr val="tx2"/>
          </a:solidFill>
          <a:latin typeface="Arial" charset="0"/>
          <a:ea typeface="SimSun" panose="02010600030101010101" pitchFamily="2" charset="-122"/>
        </a:defRPr>
      </a:lvl4pPr>
      <a:lvl5pPr algn="ctr" rtl="0" eaLnBrk="0" fontAlgn="base" hangingPunct="0">
        <a:spcBef>
          <a:spcPct val="0"/>
        </a:spcBef>
        <a:spcAft>
          <a:spcPct val="0"/>
        </a:spcAft>
        <a:defRPr sz="4400">
          <a:solidFill>
            <a:schemeClr val="tx2"/>
          </a:solidFill>
          <a:latin typeface="Arial" charset="0"/>
          <a:ea typeface="SimSun" panose="02010600030101010101" pitchFamily="2" charset="-122"/>
        </a:defRPr>
      </a:lvl5pPr>
      <a:lvl6pPr marL="457200" algn="ctr" rtl="0" fontAlgn="base">
        <a:spcBef>
          <a:spcPct val="0"/>
        </a:spcBef>
        <a:spcAft>
          <a:spcPct val="0"/>
        </a:spcAft>
        <a:defRPr sz="4400">
          <a:solidFill>
            <a:schemeClr val="tx2"/>
          </a:solidFill>
          <a:latin typeface="Arial" charset="0"/>
          <a:ea typeface="SimSun" pitchFamily="2" charset="-122"/>
        </a:defRPr>
      </a:lvl6pPr>
      <a:lvl7pPr marL="914400" algn="ctr" rtl="0" fontAlgn="base">
        <a:spcBef>
          <a:spcPct val="0"/>
        </a:spcBef>
        <a:spcAft>
          <a:spcPct val="0"/>
        </a:spcAft>
        <a:defRPr sz="4400">
          <a:solidFill>
            <a:schemeClr val="tx2"/>
          </a:solidFill>
          <a:latin typeface="Arial" charset="0"/>
          <a:ea typeface="SimSun" pitchFamily="2" charset="-122"/>
        </a:defRPr>
      </a:lvl7pPr>
      <a:lvl8pPr marL="1371600" algn="ctr" rtl="0" fontAlgn="base">
        <a:spcBef>
          <a:spcPct val="0"/>
        </a:spcBef>
        <a:spcAft>
          <a:spcPct val="0"/>
        </a:spcAft>
        <a:defRPr sz="4400">
          <a:solidFill>
            <a:schemeClr val="tx2"/>
          </a:solidFill>
          <a:latin typeface="Arial" charset="0"/>
          <a:ea typeface="SimSun" pitchFamily="2" charset="-122"/>
        </a:defRPr>
      </a:lvl8pPr>
      <a:lvl9pPr marL="1828800" algn="ctr" rtl="0" fontAlgn="base">
        <a:spcBef>
          <a:spcPct val="0"/>
        </a:spcBef>
        <a:spcAft>
          <a:spcPct val="0"/>
        </a:spcAft>
        <a:defRPr sz="4400">
          <a:solidFill>
            <a:schemeClr val="tx2"/>
          </a:solidFill>
          <a:latin typeface="Arial" charset="0"/>
          <a:ea typeface="SimSun"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SimSun" panose="02010600030101010101" pitchFamily="2" charset="-122"/>
          <a:cs typeface="+mn-cs"/>
        </a:defRPr>
      </a:lvl1pPr>
      <a:lvl2pPr marL="742950" indent="-285750" algn="l" rtl="0" eaLnBrk="0" fontAlgn="base" hangingPunct="0">
        <a:spcBef>
          <a:spcPct val="20000"/>
        </a:spcBef>
        <a:spcAft>
          <a:spcPct val="0"/>
        </a:spcAft>
        <a:buChar char="–"/>
        <a:defRPr sz="2800">
          <a:solidFill>
            <a:schemeClr val="tx1"/>
          </a:solidFill>
          <a:latin typeface="+mn-lt"/>
          <a:ea typeface="SimSun" panose="02010600030101010101" pitchFamily="2" charset="-122"/>
        </a:defRPr>
      </a:lvl2pPr>
      <a:lvl3pPr marL="1143000" indent="-228600" algn="l" rtl="0" eaLnBrk="0" fontAlgn="base" hangingPunct="0">
        <a:spcBef>
          <a:spcPct val="20000"/>
        </a:spcBef>
        <a:spcAft>
          <a:spcPct val="0"/>
        </a:spcAft>
        <a:buChar char="•"/>
        <a:defRPr sz="2400">
          <a:solidFill>
            <a:schemeClr val="tx1"/>
          </a:solidFill>
          <a:latin typeface="+mn-lt"/>
          <a:ea typeface="SimSun"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SimSun"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SimSun" panose="02010600030101010101" pitchFamily="2" charset="-122"/>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 Target="slide3.xml"/><Relationship Id="rId7"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slide" Target="slide5.xml"/><Relationship Id="rId10" Type="http://schemas.openxmlformats.org/officeDocument/2006/relationships/slide" Target="slide7.xml"/><Relationship Id="rId4" Type="http://schemas.openxmlformats.org/officeDocument/2006/relationships/slide" Target="slide4.xml"/><Relationship Id="rId9" Type="http://schemas.openxmlformats.org/officeDocument/2006/relationships/slide" Target="slide6.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1.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9.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Oval 2" descr="icon">
            <a:hlinkClick r:id="rId3" action="ppaction://hlinksldjump"/>
            <a:extLst>
              <a:ext uri="{FF2B5EF4-FFF2-40B4-BE49-F238E27FC236}">
                <a16:creationId xmlns:a16="http://schemas.microsoft.com/office/drawing/2014/main" id="{ED89C356-68A6-4B92-8C2C-859E2DBAA493}"/>
              </a:ext>
            </a:extLst>
          </p:cNvPr>
          <p:cNvSpPr>
            <a:spLocks noChangeAspect="1" noChangeArrowheads="1"/>
          </p:cNvSpPr>
          <p:nvPr/>
        </p:nvSpPr>
        <p:spPr bwMode="auto">
          <a:xfrm>
            <a:off x="1035050" y="2752725"/>
            <a:ext cx="647700" cy="647700"/>
          </a:xfrm>
          <a:prstGeom prst="ellipse">
            <a:avLst/>
          </a:prstGeom>
          <a:gradFill rotWithShape="1">
            <a:gsLst>
              <a:gs pos="0">
                <a:srgbClr val="FFFFFF"/>
              </a:gs>
              <a:gs pos="100000">
                <a:srgbClr val="FFABAB"/>
              </a:gs>
            </a:gsLst>
            <a:path path="shape">
              <a:fillToRect l="50000" t="50000" r="50000" b="50000"/>
            </a:path>
          </a:gradFill>
          <a:ln w="38100" algn="ctr">
            <a:noFill/>
            <a:round/>
            <a:headEnd/>
            <a:tailEnd/>
          </a:ln>
          <a:effectLst>
            <a:prstShdw prst="shdw17" dist="17961" dir="2700000">
              <a:srgbClr val="FFABAB">
                <a:gamma/>
                <a:shade val="60000"/>
                <a:invGamma/>
              </a:srgbClr>
            </a:prstShdw>
          </a:effec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defRPr/>
            </a:pPr>
            <a:r>
              <a:rPr lang="en-US" altLang="zh-TW" sz="2800" b="1" dirty="0">
                <a:solidFill>
                  <a:srgbClr val="2121FF"/>
                </a:solidFill>
                <a:effectLst>
                  <a:outerShdw blurRad="38100" dist="38100" dir="2700000" algn="tl">
                    <a:srgbClr val="C0C0C0"/>
                  </a:outerShdw>
                </a:effectLst>
              </a:rPr>
              <a:t>1</a:t>
            </a:r>
          </a:p>
        </p:txBody>
      </p:sp>
      <p:sp>
        <p:nvSpPr>
          <p:cNvPr id="117766" name="Oval 6" descr="icon">
            <a:hlinkClick r:id="rId4" action="ppaction://hlinksldjump"/>
            <a:extLst>
              <a:ext uri="{FF2B5EF4-FFF2-40B4-BE49-F238E27FC236}">
                <a16:creationId xmlns:a16="http://schemas.microsoft.com/office/drawing/2014/main" id="{A21E0DBB-96CF-44F3-8C75-5790D53F7000}"/>
              </a:ext>
            </a:extLst>
          </p:cNvPr>
          <p:cNvSpPr>
            <a:spLocks noChangeAspect="1" noChangeArrowheads="1"/>
          </p:cNvSpPr>
          <p:nvPr/>
        </p:nvSpPr>
        <p:spPr bwMode="auto">
          <a:xfrm>
            <a:off x="2124075" y="2765425"/>
            <a:ext cx="647700" cy="647700"/>
          </a:xfrm>
          <a:prstGeom prst="ellipse">
            <a:avLst/>
          </a:prstGeom>
          <a:gradFill rotWithShape="1">
            <a:gsLst>
              <a:gs pos="0">
                <a:srgbClr val="FFFFFF"/>
              </a:gs>
              <a:gs pos="100000">
                <a:srgbClr val="FFABAB"/>
              </a:gs>
            </a:gsLst>
            <a:path path="shape">
              <a:fillToRect l="50000" t="50000" r="50000" b="50000"/>
            </a:path>
          </a:gradFill>
          <a:ln w="38100" algn="ctr">
            <a:noFill/>
            <a:round/>
            <a:headEnd/>
            <a:tailEnd/>
          </a:ln>
          <a:effectLst>
            <a:prstShdw prst="shdw17" dist="17961" dir="2700000">
              <a:srgbClr val="FFABAB">
                <a:gamma/>
                <a:shade val="60000"/>
                <a:invGamma/>
              </a:srgbClr>
            </a:prstShdw>
          </a:effec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defRPr/>
            </a:pPr>
            <a:r>
              <a:rPr lang="en-US" altLang="zh-TW" sz="2800" b="1">
                <a:solidFill>
                  <a:srgbClr val="2121FF"/>
                </a:solidFill>
                <a:effectLst>
                  <a:outerShdw blurRad="38100" dist="38100" dir="2700000" algn="tl">
                    <a:srgbClr val="C0C0C0"/>
                  </a:outerShdw>
                </a:effectLst>
              </a:rPr>
              <a:t>2</a:t>
            </a:r>
          </a:p>
        </p:txBody>
      </p:sp>
      <p:sp>
        <p:nvSpPr>
          <p:cNvPr id="117767" name="Oval 7" descr="icon">
            <a:hlinkClick r:id="rId5" action="ppaction://hlinksldjump"/>
            <a:extLst>
              <a:ext uri="{FF2B5EF4-FFF2-40B4-BE49-F238E27FC236}">
                <a16:creationId xmlns:a16="http://schemas.microsoft.com/office/drawing/2014/main" id="{2FF8BE25-E108-4A63-8C0E-192BD06BEE78}"/>
              </a:ext>
            </a:extLst>
          </p:cNvPr>
          <p:cNvSpPr>
            <a:spLocks noChangeAspect="1" noChangeArrowheads="1"/>
          </p:cNvSpPr>
          <p:nvPr/>
        </p:nvSpPr>
        <p:spPr bwMode="auto">
          <a:xfrm>
            <a:off x="3211513" y="2765425"/>
            <a:ext cx="647700" cy="647700"/>
          </a:xfrm>
          <a:prstGeom prst="ellipse">
            <a:avLst/>
          </a:prstGeom>
          <a:gradFill rotWithShape="1">
            <a:gsLst>
              <a:gs pos="0">
                <a:srgbClr val="FFFFFF"/>
              </a:gs>
              <a:gs pos="100000">
                <a:srgbClr val="FFABAB"/>
              </a:gs>
            </a:gsLst>
            <a:path path="shape">
              <a:fillToRect l="50000" t="50000" r="50000" b="50000"/>
            </a:path>
          </a:gradFill>
          <a:ln w="38100" algn="ctr">
            <a:noFill/>
            <a:round/>
            <a:headEnd/>
            <a:tailEnd/>
          </a:ln>
          <a:effectLst>
            <a:prstShdw prst="shdw17" dist="17961" dir="2700000">
              <a:srgbClr val="FFABAB">
                <a:gamma/>
                <a:shade val="60000"/>
                <a:invGamma/>
              </a:srgbClr>
            </a:prstShdw>
          </a:effec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defRPr/>
            </a:pPr>
            <a:r>
              <a:rPr lang="en-US" altLang="zh-TW" sz="2800" b="1">
                <a:solidFill>
                  <a:srgbClr val="2121FF"/>
                </a:solidFill>
                <a:effectLst>
                  <a:outerShdw blurRad="38100" dist="38100" dir="2700000" algn="tl">
                    <a:srgbClr val="C0C0C0"/>
                  </a:outerShdw>
                </a:effectLst>
              </a:rPr>
              <a:t>3</a:t>
            </a:r>
          </a:p>
        </p:txBody>
      </p:sp>
      <p:pic>
        <p:nvPicPr>
          <p:cNvPr id="7173" name="Picture 55" descr="btnMathMainTop">
            <a:hlinkClick r:id="" action="ppaction://hlinkshowjump?jump=endshow"/>
            <a:extLst>
              <a:ext uri="{FF2B5EF4-FFF2-40B4-BE49-F238E27FC236}">
                <a16:creationId xmlns:a16="http://schemas.microsoft.com/office/drawing/2014/main" id="{5D8807F4-CA68-468A-B4CF-4E09BED3CB96}"/>
              </a:ext>
            </a:extLst>
          </p:cNvPr>
          <p:cNvPicPr>
            <a:picLocks noGrp="1" noChangeAspect="1" noChangeArrowheads="1"/>
          </p:cNvPicPr>
          <p:nvPr>
            <p:ph idx="4294967295"/>
          </p:nvPr>
        </p:nvPicPr>
        <p:blipFill>
          <a:blip r:embed="rId6">
            <a:extLst>
              <a:ext uri="{28A0092B-C50C-407E-A947-70E740481C1C}">
                <a14:useLocalDpi xmlns:a14="http://schemas.microsoft.com/office/drawing/2010/main" val="0"/>
              </a:ext>
            </a:extLst>
          </a:blip>
          <a:srcRect/>
          <a:stretch>
            <a:fillRect/>
          </a:stretch>
        </p:blipFill>
        <p:spPr bwMode="auto">
          <a:xfrm>
            <a:off x="107950" y="6278563"/>
            <a:ext cx="1439863" cy="485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B0AA71DD-AE19-4BC6-A07B-68680ABF31F3}"/>
              </a:ext>
            </a:extLst>
          </p:cNvPr>
          <p:cNvSpPr txBox="1">
            <a:spLocks noChangeArrowheads="1"/>
          </p:cNvSpPr>
          <p:nvPr/>
        </p:nvSpPr>
        <p:spPr>
          <a:xfrm>
            <a:off x="2324100" y="892175"/>
            <a:ext cx="4525963" cy="755650"/>
          </a:xfrm>
          <a:prstGeom prst="rect">
            <a:avLst/>
          </a:prstGeom>
        </p:spPr>
        <p:txBody>
          <a:bodyPr/>
          <a:lstStyle>
            <a:lvl1pPr eaLnBrk="0" hangingPunct="0">
              <a:defRPr kumimoji="1" sz="2000">
                <a:solidFill>
                  <a:srgbClr val="009900"/>
                </a:solidFill>
                <a:latin typeface="Arial" panose="020B0604020202020204" pitchFamily="34" charset="0"/>
                <a:ea typeface="標楷體" panose="03000509000000000000" pitchFamily="65" charset="-120"/>
              </a:defRPr>
            </a:lvl1pPr>
            <a:lvl2pPr marL="742950" indent="-285750" eaLnBrk="0" hangingPunct="0">
              <a:defRPr kumimoji="1" sz="2000">
                <a:solidFill>
                  <a:srgbClr val="009900"/>
                </a:solidFill>
                <a:latin typeface="Arial" panose="020B0604020202020204" pitchFamily="34" charset="0"/>
                <a:ea typeface="標楷體" panose="03000509000000000000" pitchFamily="65" charset="-120"/>
              </a:defRPr>
            </a:lvl2pPr>
            <a:lvl3pPr marL="1143000" indent="-228600" eaLnBrk="0" hangingPunct="0">
              <a:defRPr kumimoji="1" sz="2000">
                <a:solidFill>
                  <a:srgbClr val="009900"/>
                </a:solidFill>
                <a:latin typeface="Arial" panose="020B0604020202020204" pitchFamily="34" charset="0"/>
                <a:ea typeface="標楷體" panose="03000509000000000000" pitchFamily="65" charset="-120"/>
              </a:defRPr>
            </a:lvl3pPr>
            <a:lvl4pPr marL="1600200" indent="-228600" eaLnBrk="0" hangingPunct="0">
              <a:defRPr kumimoji="1" sz="2000">
                <a:solidFill>
                  <a:srgbClr val="009900"/>
                </a:solidFill>
                <a:latin typeface="Arial" panose="020B0604020202020204" pitchFamily="34" charset="0"/>
                <a:ea typeface="標楷體" panose="03000509000000000000" pitchFamily="65" charset="-120"/>
              </a:defRPr>
            </a:lvl4pPr>
            <a:lvl5pPr marL="2057400" indent="-228600" eaLnBrk="0" hangingPunct="0">
              <a:defRPr kumimoji="1" sz="2000">
                <a:solidFill>
                  <a:srgbClr val="009900"/>
                </a:solidFill>
                <a:latin typeface="Arial" panose="020B0604020202020204" pitchFamily="34" charset="0"/>
                <a:ea typeface="標楷體" panose="03000509000000000000" pitchFamily="65" charset="-120"/>
              </a:defRPr>
            </a:lvl5pPr>
            <a:lvl6pPr marL="25146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algn="ctr"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a:defRPr/>
            </a:pPr>
            <a:r>
              <a:rPr lang="en-US" altLang="zh-TW" sz="3800" b="1" dirty="0">
                <a:solidFill>
                  <a:schemeClr val="tx1"/>
                </a:solidFill>
                <a:effectLst>
                  <a:outerShdw blurRad="38100" dist="38100" dir="2700000" algn="tl">
                    <a:srgbClr val="C0C0C0"/>
                  </a:outerShdw>
                </a:effectLst>
              </a:rPr>
              <a:t>14.</a:t>
            </a:r>
            <a:r>
              <a:rPr lang="zh-TW" altLang="en-US" sz="3800" b="1" dirty="0">
                <a:solidFill>
                  <a:schemeClr val="tx1"/>
                </a:solidFill>
                <a:effectLst>
                  <a:outerShdw blurRad="38100" dist="38100" dir="2700000" algn="tl">
                    <a:srgbClr val="C0C0C0"/>
                  </a:outerShdw>
                </a:effectLst>
              </a:rPr>
              <a:t> 統計圖和平均數</a:t>
            </a:r>
            <a:endParaRPr lang="en-US" altLang="zh-TW" sz="3800" b="1" dirty="0">
              <a:solidFill>
                <a:schemeClr val="tx1"/>
              </a:solidFill>
              <a:effectLst>
                <a:outerShdw blurRad="38100" dist="38100" dir="2700000" algn="tl">
                  <a:srgbClr val="C0C0C0"/>
                </a:outerShdw>
              </a:effectLst>
            </a:endParaRPr>
          </a:p>
        </p:txBody>
      </p:sp>
      <p:pic>
        <p:nvPicPr>
          <p:cNvPr id="7175" name="图片 2">
            <a:hlinkClick r:id="rId7" action="ppaction://hlinksldjump"/>
            <a:extLst>
              <a:ext uri="{FF2B5EF4-FFF2-40B4-BE49-F238E27FC236}">
                <a16:creationId xmlns:a16="http://schemas.microsoft.com/office/drawing/2014/main" id="{E1F3A282-C2CA-4F64-A2DB-C7934E54E8EE}"/>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77888" y="2128838"/>
            <a:ext cx="30956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val 7" descr="icon">
            <a:hlinkClick r:id="rId9" action="ppaction://hlinksldjump"/>
            <a:extLst>
              <a:ext uri="{FF2B5EF4-FFF2-40B4-BE49-F238E27FC236}">
                <a16:creationId xmlns:a16="http://schemas.microsoft.com/office/drawing/2014/main" id="{A121DC76-15A7-4FC6-AB23-25B34FAF0109}"/>
              </a:ext>
            </a:extLst>
          </p:cNvPr>
          <p:cNvSpPr>
            <a:spLocks noChangeAspect="1" noChangeArrowheads="1"/>
          </p:cNvSpPr>
          <p:nvPr/>
        </p:nvSpPr>
        <p:spPr bwMode="auto">
          <a:xfrm>
            <a:off x="4298950" y="2765425"/>
            <a:ext cx="647700" cy="647700"/>
          </a:xfrm>
          <a:prstGeom prst="ellipse">
            <a:avLst/>
          </a:prstGeom>
          <a:gradFill rotWithShape="1">
            <a:gsLst>
              <a:gs pos="0">
                <a:srgbClr val="FFFFFF"/>
              </a:gs>
              <a:gs pos="100000">
                <a:srgbClr val="FFABAB"/>
              </a:gs>
            </a:gsLst>
            <a:path path="shape">
              <a:fillToRect l="50000" t="50000" r="50000" b="50000"/>
            </a:path>
          </a:gradFill>
          <a:ln w="38100" algn="ctr">
            <a:noFill/>
            <a:round/>
            <a:headEnd/>
            <a:tailEnd/>
          </a:ln>
          <a:effectLst>
            <a:prstShdw prst="shdw17" dist="17961" dir="2700000">
              <a:srgbClr val="FFABAB">
                <a:gamma/>
                <a:shade val="60000"/>
                <a:invGamma/>
              </a:srgbClr>
            </a:prstShdw>
          </a:effec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defRPr/>
            </a:pPr>
            <a:r>
              <a:rPr lang="en-US" altLang="zh-TW" sz="2800" b="1" dirty="0">
                <a:solidFill>
                  <a:srgbClr val="2121FF"/>
                </a:solidFill>
                <a:effectLst>
                  <a:outerShdw blurRad="38100" dist="38100" dir="2700000" algn="tl">
                    <a:srgbClr val="C0C0C0"/>
                  </a:outerShdw>
                </a:effectLst>
              </a:rPr>
              <a:t>4</a:t>
            </a:r>
          </a:p>
        </p:txBody>
      </p:sp>
      <p:sp>
        <p:nvSpPr>
          <p:cNvPr id="11" name="Oval 7" descr="icon">
            <a:hlinkClick r:id="rId10" action="ppaction://hlinksldjump"/>
            <a:extLst>
              <a:ext uri="{FF2B5EF4-FFF2-40B4-BE49-F238E27FC236}">
                <a16:creationId xmlns:a16="http://schemas.microsoft.com/office/drawing/2014/main" id="{F3BA9023-C7C1-451D-80D0-787429D49B3C}"/>
              </a:ext>
            </a:extLst>
          </p:cNvPr>
          <p:cNvSpPr>
            <a:spLocks noChangeAspect="1" noChangeArrowheads="1"/>
          </p:cNvSpPr>
          <p:nvPr/>
        </p:nvSpPr>
        <p:spPr bwMode="auto">
          <a:xfrm>
            <a:off x="5391150" y="2752725"/>
            <a:ext cx="647700" cy="647700"/>
          </a:xfrm>
          <a:prstGeom prst="ellipse">
            <a:avLst/>
          </a:prstGeom>
          <a:gradFill rotWithShape="1">
            <a:gsLst>
              <a:gs pos="0">
                <a:srgbClr val="FFFFFF"/>
              </a:gs>
              <a:gs pos="100000">
                <a:srgbClr val="FFABAB"/>
              </a:gs>
            </a:gsLst>
            <a:path path="shape">
              <a:fillToRect l="50000" t="50000" r="50000" b="50000"/>
            </a:path>
          </a:gradFill>
          <a:ln w="38100" algn="ctr">
            <a:noFill/>
            <a:round/>
            <a:headEnd/>
            <a:tailEnd/>
          </a:ln>
          <a:effectLst>
            <a:prstShdw prst="shdw17" dist="17961" dir="2700000">
              <a:srgbClr val="FFABAB">
                <a:gamma/>
                <a:shade val="60000"/>
                <a:invGamma/>
              </a:srgbClr>
            </a:prstShdw>
          </a:effec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defRPr/>
            </a:pPr>
            <a:r>
              <a:rPr lang="en-US" altLang="zh-TW" sz="2800" b="1" dirty="0">
                <a:solidFill>
                  <a:srgbClr val="2121FF"/>
                </a:solidFill>
                <a:effectLst>
                  <a:outerShdw blurRad="38100" dist="38100" dir="2700000" algn="tl">
                    <a:srgbClr val="C0C0C0"/>
                  </a:outerShdw>
                </a:effectLst>
              </a:rPr>
              <a:t>5</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矩形 1">
            <a:extLst>
              <a:ext uri="{FF2B5EF4-FFF2-40B4-BE49-F238E27FC236}">
                <a16:creationId xmlns:a16="http://schemas.microsoft.com/office/drawing/2014/main" id="{6849CFC6-25C9-4C67-B935-FBFF7703002B}"/>
              </a:ext>
            </a:extLst>
          </p:cNvPr>
          <p:cNvSpPr>
            <a:spLocks noChangeArrowheads="1"/>
          </p:cNvSpPr>
          <p:nvPr/>
        </p:nvSpPr>
        <p:spPr bwMode="auto">
          <a:xfrm>
            <a:off x="755650" y="2841625"/>
            <a:ext cx="79803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1200"/>
              </a:spcAft>
            </a:pPr>
            <a:r>
              <a:rPr lang="zh-TW" altLang="en-US" sz="2800" u="sng">
                <a:solidFill>
                  <a:schemeClr val="tx1"/>
                </a:solidFill>
              </a:rPr>
              <a:t>虹吉</a:t>
            </a:r>
            <a:r>
              <a:rPr lang="zh-TW" altLang="en-US" sz="2800">
                <a:solidFill>
                  <a:schemeClr val="tx1"/>
                </a:solidFill>
              </a:rPr>
              <a:t>在過去</a:t>
            </a:r>
            <a:r>
              <a:rPr lang="en-US" altLang="zh-TW" sz="2800">
                <a:solidFill>
                  <a:schemeClr val="tx1"/>
                </a:solidFill>
              </a:rPr>
              <a:t>4</a:t>
            </a:r>
            <a:r>
              <a:rPr lang="zh-TW" altLang="en-US" sz="2800">
                <a:solidFill>
                  <a:schemeClr val="tx1"/>
                </a:solidFill>
              </a:rPr>
              <a:t>次數學測驗的平均分是</a:t>
            </a:r>
            <a:r>
              <a:rPr lang="en-US" altLang="zh-TW" sz="2800">
                <a:solidFill>
                  <a:schemeClr val="tx1"/>
                </a:solidFill>
              </a:rPr>
              <a:t>87</a:t>
            </a:r>
            <a:r>
              <a:rPr lang="zh-TW" altLang="en-US" sz="2800">
                <a:solidFill>
                  <a:schemeClr val="tx1"/>
                </a:solidFill>
              </a:rPr>
              <a:t>分。根據上表，</a:t>
            </a:r>
            <a:r>
              <a:rPr lang="zh-TW" altLang="en-US" sz="2800" u="sng">
                <a:solidFill>
                  <a:schemeClr val="tx1"/>
                </a:solidFill>
              </a:rPr>
              <a:t>虹吉</a:t>
            </a:r>
            <a:r>
              <a:rPr lang="zh-TW" altLang="en-US" sz="2800">
                <a:solidFill>
                  <a:schemeClr val="tx1"/>
                </a:solidFill>
              </a:rPr>
              <a:t>第二次測驗的分數是多少分</a:t>
            </a:r>
            <a:r>
              <a:rPr lang="zh-TW" altLang="zh-HK" sz="2800">
                <a:solidFill>
                  <a:schemeClr val="tx1"/>
                </a:solidFill>
              </a:rPr>
              <a:t>？</a:t>
            </a:r>
          </a:p>
        </p:txBody>
      </p:sp>
      <p:sp>
        <p:nvSpPr>
          <p:cNvPr id="2" name="圆角矩形 1">
            <a:extLst>
              <a:ext uri="{FF2B5EF4-FFF2-40B4-BE49-F238E27FC236}">
                <a16:creationId xmlns:a16="http://schemas.microsoft.com/office/drawing/2014/main" id="{7E048A00-A7DD-4F32-BB68-DAAF7D58F79B}"/>
              </a:ext>
            </a:extLst>
          </p:cNvPr>
          <p:cNvSpPr>
            <a:spLocks noChangeArrowheads="1"/>
          </p:cNvSpPr>
          <p:nvPr/>
        </p:nvSpPr>
        <p:spPr bwMode="auto">
          <a:xfrm>
            <a:off x="995363" y="5046663"/>
            <a:ext cx="7608887" cy="104298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CN" altLang="en-US"/>
          </a:p>
        </p:txBody>
      </p:sp>
      <p:pic>
        <p:nvPicPr>
          <p:cNvPr id="3" name="图片 7">
            <a:extLst>
              <a:ext uri="{FF2B5EF4-FFF2-40B4-BE49-F238E27FC236}">
                <a16:creationId xmlns:a16="http://schemas.microsoft.com/office/drawing/2014/main" id="{A2232A3F-F64F-4E2C-8556-1E76CBFEAB0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776" t="3622" r="9224"/>
          <a:stretch>
            <a:fillRect/>
          </a:stretch>
        </p:blipFill>
        <p:spPr bwMode="auto">
          <a:xfrm>
            <a:off x="298450" y="4994275"/>
            <a:ext cx="1008063"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a:extLst>
              <a:ext uri="{FF2B5EF4-FFF2-40B4-BE49-F238E27FC236}">
                <a16:creationId xmlns:a16="http://schemas.microsoft.com/office/drawing/2014/main" id="{A67661E7-A1BF-4317-9B5F-1B96EF208EE4}"/>
              </a:ext>
            </a:extLst>
          </p:cNvPr>
          <p:cNvSpPr txBox="1">
            <a:spLocks noChangeArrowheads="1"/>
          </p:cNvSpPr>
          <p:nvPr/>
        </p:nvSpPr>
        <p:spPr bwMode="auto">
          <a:xfrm>
            <a:off x="1238250" y="5549900"/>
            <a:ext cx="36052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600"/>
              </a:spcAft>
            </a:pPr>
            <a:r>
              <a:rPr lang="zh-TW" altLang="en-US" sz="2400" dirty="0">
                <a:solidFill>
                  <a:schemeClr val="tx1"/>
                </a:solidFill>
                <a:sym typeface="Wingdings" panose="05000000000000000000" pitchFamily="2" charset="2"/>
              </a:rPr>
              <a:t> 第二次測驗的分數是：</a:t>
            </a:r>
            <a:endParaRPr lang="en-US" altLang="zh-TW" sz="2400" dirty="0">
              <a:solidFill>
                <a:schemeClr val="tx1"/>
              </a:solidFill>
            </a:endParaRPr>
          </a:p>
        </p:txBody>
      </p:sp>
      <p:pic>
        <p:nvPicPr>
          <p:cNvPr id="9222" name="图片 23">
            <a:extLst>
              <a:ext uri="{FF2B5EF4-FFF2-40B4-BE49-F238E27FC236}">
                <a16:creationId xmlns:a16="http://schemas.microsoft.com/office/drawing/2014/main" id="{0E7AB6D3-D3CB-492F-87D4-3C33AC2E1B0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83513" y="3857625"/>
            <a:ext cx="7207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图片 14">
            <a:extLst>
              <a:ext uri="{FF2B5EF4-FFF2-40B4-BE49-F238E27FC236}">
                <a16:creationId xmlns:a16="http://schemas.microsoft.com/office/drawing/2014/main" id="{EE6A92BF-5A67-4735-BC04-F8BCD3F5BD5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052513"/>
            <a:ext cx="30956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文本框 7">
            <a:extLst>
              <a:ext uri="{FF2B5EF4-FFF2-40B4-BE49-F238E27FC236}">
                <a16:creationId xmlns:a16="http://schemas.microsoft.com/office/drawing/2014/main" id="{3D1A1EED-737E-45AA-8F01-B1CD4777CD0B}"/>
              </a:ext>
            </a:extLst>
          </p:cNvPr>
          <p:cNvSpPr txBox="1">
            <a:spLocks noChangeArrowheads="1"/>
          </p:cNvSpPr>
          <p:nvPr/>
        </p:nvSpPr>
        <p:spPr bwMode="auto">
          <a:xfrm>
            <a:off x="7929563" y="3963988"/>
            <a:ext cx="492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800">
                <a:solidFill>
                  <a:srgbClr val="FF0000"/>
                </a:solidFill>
              </a:rPr>
              <a:t>C</a:t>
            </a:r>
            <a:endParaRPr lang="zh-CN" altLang="en-US" sz="2800">
              <a:solidFill>
                <a:srgbClr val="FF0000"/>
              </a:solidFill>
            </a:endParaRPr>
          </a:p>
        </p:txBody>
      </p:sp>
      <p:sp>
        <p:nvSpPr>
          <p:cNvPr id="9225" name="文本框 9">
            <a:extLst>
              <a:ext uri="{FF2B5EF4-FFF2-40B4-BE49-F238E27FC236}">
                <a16:creationId xmlns:a16="http://schemas.microsoft.com/office/drawing/2014/main" id="{CD089CE6-7E1C-4E57-881D-49B9E447E95D}"/>
              </a:ext>
            </a:extLst>
          </p:cNvPr>
          <p:cNvSpPr txBox="1">
            <a:spLocks noChangeArrowheads="1"/>
          </p:cNvSpPr>
          <p:nvPr/>
        </p:nvSpPr>
        <p:spPr bwMode="auto">
          <a:xfrm>
            <a:off x="7104063" y="311150"/>
            <a:ext cx="15716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a:solidFill>
                  <a:srgbClr val="00B050"/>
                </a:solidFill>
              </a:rPr>
              <a:t>2020</a:t>
            </a:r>
            <a:r>
              <a:rPr lang="zh-TW" altLang="en-US">
                <a:solidFill>
                  <a:srgbClr val="00B050"/>
                </a:solidFill>
              </a:rPr>
              <a:t>年題型</a:t>
            </a:r>
            <a:endParaRPr lang="zh-CN" altLang="en-US">
              <a:solidFill>
                <a:srgbClr val="00B050"/>
              </a:solidFill>
            </a:endParaRPr>
          </a:p>
        </p:txBody>
      </p:sp>
      <p:sp>
        <p:nvSpPr>
          <p:cNvPr id="9226" name="文本框 9">
            <a:extLst>
              <a:ext uri="{FF2B5EF4-FFF2-40B4-BE49-F238E27FC236}">
                <a16:creationId xmlns:a16="http://schemas.microsoft.com/office/drawing/2014/main" id="{E0C405D5-8E3F-4ED4-892A-3DABF30EAF2B}"/>
              </a:ext>
            </a:extLst>
          </p:cNvPr>
          <p:cNvSpPr txBox="1">
            <a:spLocks noChangeArrowheads="1"/>
          </p:cNvSpPr>
          <p:nvPr/>
        </p:nvSpPr>
        <p:spPr bwMode="auto">
          <a:xfrm>
            <a:off x="801688" y="3906838"/>
            <a:ext cx="657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HK" sz="2800" dirty="0">
                <a:solidFill>
                  <a:schemeClr val="tx1"/>
                </a:solidFill>
              </a:rPr>
              <a:t>A.</a:t>
            </a:r>
            <a:r>
              <a:rPr lang="zh-TW" altLang="en-US" sz="2800" dirty="0">
                <a:solidFill>
                  <a:schemeClr val="tx1"/>
                </a:solidFill>
              </a:rPr>
              <a:t> </a:t>
            </a:r>
            <a:r>
              <a:rPr lang="en-US" altLang="zh-HK" sz="2800" dirty="0">
                <a:solidFill>
                  <a:schemeClr val="tx1"/>
                </a:solidFill>
              </a:rPr>
              <a:t>88         B. 90         C. 92         D. 94</a:t>
            </a:r>
            <a:endParaRPr lang="zh-HK" altLang="en-US" sz="2800" dirty="0">
              <a:solidFill>
                <a:schemeClr val="tx1"/>
              </a:solidFill>
            </a:endParaRPr>
          </a:p>
        </p:txBody>
      </p:sp>
      <p:sp>
        <p:nvSpPr>
          <p:cNvPr id="9240" name="文本框 22">
            <a:extLst>
              <a:ext uri="{FF2B5EF4-FFF2-40B4-BE49-F238E27FC236}">
                <a16:creationId xmlns:a16="http://schemas.microsoft.com/office/drawing/2014/main" id="{F6BBF62C-3307-44F2-8B10-C0109B9CB335}"/>
              </a:ext>
            </a:extLst>
          </p:cNvPr>
          <p:cNvSpPr txBox="1">
            <a:spLocks noChangeArrowheads="1"/>
          </p:cNvSpPr>
          <p:nvPr/>
        </p:nvSpPr>
        <p:spPr bwMode="auto">
          <a:xfrm>
            <a:off x="1238250" y="5081588"/>
            <a:ext cx="3605213"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nSpc>
                <a:spcPts val="3200"/>
              </a:lnSpc>
            </a:pPr>
            <a:r>
              <a:rPr lang="zh-TW" altLang="en-US" sz="2400" dirty="0">
                <a:solidFill>
                  <a:schemeClr val="tx1"/>
                </a:solidFill>
                <a:sym typeface="Wingdings" panose="05000000000000000000" pitchFamily="2" charset="2"/>
              </a:rPr>
              <a:t> 四次測驗的總分數是：</a:t>
            </a:r>
            <a:endParaRPr lang="en-US" altLang="zh-TW" sz="2800" dirty="0">
              <a:solidFill>
                <a:schemeClr val="tx1"/>
              </a:solidFill>
            </a:endParaRPr>
          </a:p>
        </p:txBody>
      </p:sp>
      <p:sp>
        <p:nvSpPr>
          <p:cNvPr id="14" name="文本框 13">
            <a:extLst>
              <a:ext uri="{FF2B5EF4-FFF2-40B4-BE49-F238E27FC236}">
                <a16:creationId xmlns:a16="http://schemas.microsoft.com/office/drawing/2014/main" id="{329DF2FB-A059-47F4-B514-4F788E85CC0B}"/>
              </a:ext>
            </a:extLst>
          </p:cNvPr>
          <p:cNvSpPr txBox="1">
            <a:spLocks noChangeArrowheads="1"/>
          </p:cNvSpPr>
          <p:nvPr/>
        </p:nvSpPr>
        <p:spPr bwMode="auto">
          <a:xfrm>
            <a:off x="4678363" y="5108575"/>
            <a:ext cx="22494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dirty="0">
                <a:solidFill>
                  <a:schemeClr val="tx1"/>
                </a:solidFill>
              </a:rPr>
              <a:t>87×4 = 348(</a:t>
            </a:r>
            <a:r>
              <a:rPr lang="zh-TW" altLang="en-US" sz="2400" dirty="0">
                <a:solidFill>
                  <a:schemeClr val="tx1"/>
                </a:solidFill>
              </a:rPr>
              <a:t>分</a:t>
            </a:r>
            <a:r>
              <a:rPr lang="en-US" altLang="zh-TW" sz="2400" dirty="0">
                <a:solidFill>
                  <a:schemeClr val="tx1"/>
                </a:solidFill>
              </a:rPr>
              <a:t>)</a:t>
            </a:r>
          </a:p>
        </p:txBody>
      </p:sp>
      <p:sp>
        <p:nvSpPr>
          <p:cNvPr id="19" name="任意多边形 18">
            <a:extLst>
              <a:ext uri="{FF2B5EF4-FFF2-40B4-BE49-F238E27FC236}">
                <a16:creationId xmlns:a16="http://schemas.microsoft.com/office/drawing/2014/main" id="{7F6F2CD5-91F5-4DCF-8509-04AAF6DE50F4}"/>
              </a:ext>
            </a:extLst>
          </p:cNvPr>
          <p:cNvSpPr>
            <a:spLocks/>
          </p:cNvSpPr>
          <p:nvPr/>
        </p:nvSpPr>
        <p:spPr bwMode="auto">
          <a:xfrm flipV="1">
            <a:off x="4970463" y="3259138"/>
            <a:ext cx="2159000" cy="69850"/>
          </a:xfrm>
          <a:custGeom>
            <a:avLst/>
            <a:gdLst>
              <a:gd name="T0" fmla="*/ 0 w 1638300"/>
              <a:gd name="T1" fmla="*/ 0 h 70164"/>
              <a:gd name="T2" fmla="*/ 11 w 1638300"/>
              <a:gd name="T3" fmla="*/ 0 h 70164"/>
              <a:gd name="T4" fmla="*/ 0 60000 65536"/>
              <a:gd name="T5" fmla="*/ 0 60000 65536"/>
              <a:gd name="T6" fmla="*/ 0 w 1638300"/>
              <a:gd name="T7" fmla="*/ 0 h 70164"/>
              <a:gd name="T8" fmla="*/ 1638300 w 1638300"/>
              <a:gd name="T9" fmla="*/ 70164 h 70164"/>
            </a:gdLst>
            <a:ahLst/>
            <a:cxnLst>
              <a:cxn ang="T4">
                <a:pos x="T0" y="T1"/>
              </a:cxn>
              <a:cxn ang="T5">
                <a:pos x="T2" y="T3"/>
              </a:cxn>
            </a:cxnLst>
            <a:rect l="T6" t="T7" r="T8" b="T9"/>
            <a:pathLst>
              <a:path w="1638300" h="70164">
                <a:moveTo>
                  <a:pt x="0" y="0"/>
                </a:moveTo>
                <a:lnTo>
                  <a:pt x="1638300" y="0"/>
                </a:lnTo>
              </a:path>
            </a:pathLst>
          </a:cu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0" name="任意多边形 19">
            <a:extLst>
              <a:ext uri="{FF2B5EF4-FFF2-40B4-BE49-F238E27FC236}">
                <a16:creationId xmlns:a16="http://schemas.microsoft.com/office/drawing/2014/main" id="{BE8CF67C-D1B8-48E5-B5DE-BE90DB1B6014}"/>
              </a:ext>
            </a:extLst>
          </p:cNvPr>
          <p:cNvSpPr>
            <a:spLocks/>
          </p:cNvSpPr>
          <p:nvPr/>
        </p:nvSpPr>
        <p:spPr bwMode="auto">
          <a:xfrm flipV="1">
            <a:off x="2601913" y="3251200"/>
            <a:ext cx="576262" cy="69850"/>
          </a:xfrm>
          <a:custGeom>
            <a:avLst/>
            <a:gdLst>
              <a:gd name="T0" fmla="*/ 0 w 1638300"/>
              <a:gd name="T1" fmla="*/ 0 h 70164"/>
              <a:gd name="T2" fmla="*/ 265573947 w 1638300"/>
              <a:gd name="T3" fmla="*/ 0 h 70164"/>
              <a:gd name="T4" fmla="*/ 0 60000 65536"/>
              <a:gd name="T5" fmla="*/ 0 60000 65536"/>
              <a:gd name="T6" fmla="*/ 0 w 1638300"/>
              <a:gd name="T7" fmla="*/ 0 h 70164"/>
              <a:gd name="T8" fmla="*/ 1638300 w 1638300"/>
              <a:gd name="T9" fmla="*/ 70164 h 70164"/>
            </a:gdLst>
            <a:ahLst/>
            <a:cxnLst>
              <a:cxn ang="T4">
                <a:pos x="T0" y="T1"/>
              </a:cxn>
              <a:cxn ang="T5">
                <a:pos x="T2" y="T3"/>
              </a:cxn>
            </a:cxnLst>
            <a:rect l="T6" t="T7" r="T8" b="T9"/>
            <a:pathLst>
              <a:path w="1638300" h="70164">
                <a:moveTo>
                  <a:pt x="0" y="0"/>
                </a:moveTo>
                <a:lnTo>
                  <a:pt x="1638300" y="0"/>
                </a:lnTo>
              </a:path>
            </a:pathLst>
          </a:cu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1" name="文本框 6">
            <a:extLst>
              <a:ext uri="{FF2B5EF4-FFF2-40B4-BE49-F238E27FC236}">
                <a16:creationId xmlns:a16="http://schemas.microsoft.com/office/drawing/2014/main" id="{02C01129-D748-4728-9FA3-A709371E238A}"/>
              </a:ext>
            </a:extLst>
          </p:cNvPr>
          <p:cNvSpPr txBox="1">
            <a:spLocks noChangeArrowheads="1"/>
          </p:cNvSpPr>
          <p:nvPr/>
        </p:nvSpPr>
        <p:spPr bwMode="auto">
          <a:xfrm>
            <a:off x="538163" y="4465638"/>
            <a:ext cx="3605212" cy="461962"/>
          </a:xfrm>
          <a:prstGeom prst="rect">
            <a:avLst/>
          </a:prstGeom>
          <a:noFill/>
          <a:ln>
            <a:noFill/>
          </a:ln>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600"/>
              </a:spcAft>
              <a:defRPr/>
            </a:pPr>
            <a:r>
              <a:rPr lang="zh-TW" altLang="en-US" sz="2400" dirty="0">
                <a:solidFill>
                  <a:srgbClr val="00B050"/>
                </a:solidFill>
                <a:effectLst>
                  <a:outerShdw blurRad="38100" dist="38100" dir="2700000" algn="tl">
                    <a:srgbClr val="000000">
                      <a:alpha val="43137"/>
                    </a:srgbClr>
                  </a:outerShdw>
                </a:effectLst>
              </a:rPr>
              <a:t>平均數</a:t>
            </a:r>
            <a:r>
              <a:rPr lang="zh-CN" altLang="en-US" sz="2400" dirty="0">
                <a:solidFill>
                  <a:srgbClr val="00B050"/>
                </a:solidFill>
                <a:effectLst>
                  <a:outerShdw blurRad="38100" dist="38100" dir="2700000" algn="tl">
                    <a:srgbClr val="000000">
                      <a:alpha val="43137"/>
                    </a:srgbClr>
                  </a:outerShdw>
                </a:effectLst>
              </a:rPr>
              <a:t> </a:t>
            </a:r>
            <a:r>
              <a:rPr lang="en-US" altLang="zh-TW" sz="2400" dirty="0">
                <a:solidFill>
                  <a:srgbClr val="00B050"/>
                </a:solidFill>
                <a:effectLst>
                  <a:outerShdw blurRad="38100" dist="38100" dir="2700000" algn="tl">
                    <a:srgbClr val="000000">
                      <a:alpha val="43137"/>
                    </a:srgbClr>
                  </a:outerShdw>
                </a:effectLst>
              </a:rPr>
              <a:t>= </a:t>
            </a:r>
            <a:r>
              <a:rPr lang="zh-TW" altLang="en-US" sz="2400" dirty="0">
                <a:solidFill>
                  <a:srgbClr val="00B050"/>
                </a:solidFill>
                <a:effectLst>
                  <a:outerShdw blurRad="38100" dist="38100" dir="2700000" algn="tl">
                    <a:srgbClr val="000000">
                      <a:alpha val="43137"/>
                    </a:srgbClr>
                  </a:outerShdw>
                </a:effectLst>
              </a:rPr>
              <a:t>各項總和</a:t>
            </a:r>
            <a:r>
              <a:rPr lang="zh-CN" altLang="en-US" sz="2400" dirty="0">
                <a:solidFill>
                  <a:srgbClr val="00B050"/>
                </a:solidFill>
                <a:effectLst>
                  <a:outerShdw blurRad="38100" dist="38100" dir="2700000" algn="tl">
                    <a:srgbClr val="000000">
                      <a:alpha val="43137"/>
                    </a:srgbClr>
                  </a:outerShdw>
                </a:effectLst>
                <a:sym typeface="Symbol" panose="05050102010706020507" pitchFamily="18" charset="2"/>
              </a:rPr>
              <a:t></a:t>
            </a:r>
            <a:r>
              <a:rPr lang="zh-TW" altLang="en-US" sz="2400" dirty="0">
                <a:solidFill>
                  <a:srgbClr val="00B050"/>
                </a:solidFill>
                <a:effectLst>
                  <a:outerShdw blurRad="38100" dist="38100" dir="2700000" algn="tl">
                    <a:srgbClr val="000000">
                      <a:alpha val="43137"/>
                    </a:srgbClr>
                  </a:outerShdw>
                </a:effectLst>
                <a:sym typeface="Symbol" panose="05050102010706020507" pitchFamily="18" charset="2"/>
              </a:rPr>
              <a:t>項數</a:t>
            </a:r>
            <a:endParaRPr lang="en-US" altLang="zh-TW" sz="2400" dirty="0">
              <a:solidFill>
                <a:srgbClr val="00B050"/>
              </a:solidFill>
              <a:effectLst>
                <a:outerShdw blurRad="38100" dist="38100" dir="2700000" algn="tl">
                  <a:srgbClr val="000000">
                    <a:alpha val="43137"/>
                  </a:srgbClr>
                </a:outerShdw>
              </a:effectLst>
            </a:endParaRPr>
          </a:p>
        </p:txBody>
      </p:sp>
      <p:sp>
        <p:nvSpPr>
          <p:cNvPr id="22" name="文本框 6">
            <a:extLst>
              <a:ext uri="{FF2B5EF4-FFF2-40B4-BE49-F238E27FC236}">
                <a16:creationId xmlns:a16="http://schemas.microsoft.com/office/drawing/2014/main" id="{1E9D0DF3-F4F9-4CFA-B25D-7CE837EB0A38}"/>
              </a:ext>
            </a:extLst>
          </p:cNvPr>
          <p:cNvSpPr txBox="1">
            <a:spLocks noChangeArrowheads="1"/>
          </p:cNvSpPr>
          <p:nvPr/>
        </p:nvSpPr>
        <p:spPr bwMode="auto">
          <a:xfrm>
            <a:off x="4429125" y="4465638"/>
            <a:ext cx="3500438" cy="461962"/>
          </a:xfrm>
          <a:prstGeom prst="rect">
            <a:avLst/>
          </a:prstGeom>
          <a:noFill/>
          <a:ln>
            <a:noFill/>
          </a:ln>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600"/>
              </a:spcAft>
              <a:defRPr/>
            </a:pPr>
            <a:r>
              <a:rPr lang="zh-TW" altLang="en-US" sz="2400" dirty="0">
                <a:solidFill>
                  <a:srgbClr val="00B050"/>
                </a:solidFill>
                <a:effectLst>
                  <a:outerShdw blurRad="38100" dist="38100" dir="2700000" algn="tl">
                    <a:srgbClr val="000000">
                      <a:alpha val="43137"/>
                    </a:srgbClr>
                  </a:outerShdw>
                </a:effectLst>
              </a:rPr>
              <a:t>各項總和</a:t>
            </a:r>
            <a:r>
              <a:rPr lang="zh-CN" altLang="en-US" sz="2400" dirty="0">
                <a:solidFill>
                  <a:srgbClr val="00B050"/>
                </a:solidFill>
                <a:effectLst>
                  <a:outerShdw blurRad="38100" dist="38100" dir="2700000" algn="tl">
                    <a:srgbClr val="000000">
                      <a:alpha val="43137"/>
                    </a:srgbClr>
                  </a:outerShdw>
                </a:effectLst>
              </a:rPr>
              <a:t> </a:t>
            </a:r>
            <a:r>
              <a:rPr lang="en-US" altLang="zh-TW" sz="2400" dirty="0">
                <a:solidFill>
                  <a:srgbClr val="00B050"/>
                </a:solidFill>
                <a:effectLst>
                  <a:outerShdw blurRad="38100" dist="38100" dir="2700000" algn="tl">
                    <a:srgbClr val="000000">
                      <a:alpha val="43137"/>
                    </a:srgbClr>
                  </a:outerShdw>
                </a:effectLst>
              </a:rPr>
              <a:t>= </a:t>
            </a:r>
            <a:r>
              <a:rPr lang="zh-TW" altLang="en-US" sz="2400" dirty="0">
                <a:solidFill>
                  <a:srgbClr val="00B050"/>
                </a:solidFill>
                <a:effectLst>
                  <a:outerShdw blurRad="38100" dist="38100" dir="2700000" algn="tl">
                    <a:srgbClr val="000000">
                      <a:alpha val="43137"/>
                    </a:srgbClr>
                  </a:outerShdw>
                </a:effectLst>
              </a:rPr>
              <a:t>平均數</a:t>
            </a:r>
            <a:r>
              <a:rPr lang="en-US" altLang="zh-CN" sz="2400" dirty="0">
                <a:solidFill>
                  <a:srgbClr val="00B050"/>
                </a:solidFill>
                <a:effectLst>
                  <a:outerShdw blurRad="38100" dist="38100" dir="2700000" algn="tl">
                    <a:srgbClr val="000000">
                      <a:alpha val="43137"/>
                    </a:srgbClr>
                  </a:outerShdw>
                </a:effectLst>
                <a:sym typeface="Symbol" panose="05050102010706020507" pitchFamily="18" charset="2"/>
              </a:rPr>
              <a:t>×</a:t>
            </a:r>
            <a:r>
              <a:rPr lang="zh-TW" altLang="en-US" sz="2400" dirty="0">
                <a:solidFill>
                  <a:srgbClr val="00B050"/>
                </a:solidFill>
                <a:effectLst>
                  <a:outerShdw blurRad="38100" dist="38100" dir="2700000" algn="tl">
                    <a:srgbClr val="000000">
                      <a:alpha val="43137"/>
                    </a:srgbClr>
                  </a:outerShdw>
                </a:effectLst>
                <a:sym typeface="Symbol" panose="05050102010706020507" pitchFamily="18" charset="2"/>
              </a:rPr>
              <a:t>項數</a:t>
            </a:r>
            <a:endParaRPr lang="en-US" altLang="zh-TW" sz="2400" dirty="0">
              <a:solidFill>
                <a:srgbClr val="00B050"/>
              </a:solidFill>
              <a:effectLst>
                <a:outerShdw blurRad="38100" dist="38100" dir="2700000" algn="tl">
                  <a:srgbClr val="000000">
                    <a:alpha val="43137"/>
                  </a:srgbClr>
                </a:outerShdw>
              </a:effectLst>
            </a:endParaRPr>
          </a:p>
        </p:txBody>
      </p:sp>
      <p:sp>
        <p:nvSpPr>
          <p:cNvPr id="23" name="下箭头 22">
            <a:extLst>
              <a:ext uri="{FF2B5EF4-FFF2-40B4-BE49-F238E27FC236}">
                <a16:creationId xmlns:a16="http://schemas.microsoft.com/office/drawing/2014/main" id="{D8C05BFC-C3F4-497E-85EA-51D2A0048C3A}"/>
              </a:ext>
            </a:extLst>
          </p:cNvPr>
          <p:cNvSpPr>
            <a:spLocks noChangeArrowheads="1"/>
          </p:cNvSpPr>
          <p:nvPr/>
        </p:nvSpPr>
        <p:spPr bwMode="auto">
          <a:xfrm rot="-5400000">
            <a:off x="4106069" y="4550569"/>
            <a:ext cx="231775" cy="347663"/>
          </a:xfrm>
          <a:prstGeom prst="downArrow">
            <a:avLst>
              <a:gd name="adj1" fmla="val 50000"/>
              <a:gd name="adj2" fmla="val 49910"/>
            </a:avLst>
          </a:prstGeom>
          <a:solidFill>
            <a:srgbClr val="00B050"/>
          </a:solidFill>
          <a:ln w="9525" algn="ctr">
            <a:solidFill>
              <a:srgbClr val="00B050"/>
            </a:solidFill>
            <a:round/>
            <a:headEnd/>
            <a:tailEnd/>
          </a:ln>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CN" altLang="en-US">
              <a:solidFill>
                <a:srgbClr val="00B050"/>
              </a:solidFill>
            </a:endParaRPr>
          </a:p>
        </p:txBody>
      </p:sp>
      <p:sp>
        <p:nvSpPr>
          <p:cNvPr id="28" name="文本框 27">
            <a:extLst>
              <a:ext uri="{FF2B5EF4-FFF2-40B4-BE49-F238E27FC236}">
                <a16:creationId xmlns:a16="http://schemas.microsoft.com/office/drawing/2014/main" id="{64E4383F-B2CE-48C6-A80C-637C6B934196}"/>
              </a:ext>
            </a:extLst>
          </p:cNvPr>
          <p:cNvSpPr txBox="1">
            <a:spLocks noChangeArrowheads="1"/>
          </p:cNvSpPr>
          <p:nvPr/>
        </p:nvSpPr>
        <p:spPr bwMode="auto">
          <a:xfrm>
            <a:off x="4678363" y="5551488"/>
            <a:ext cx="39973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400" dirty="0">
                <a:solidFill>
                  <a:schemeClr val="tx1"/>
                </a:solidFill>
              </a:rPr>
              <a:t>348</a:t>
            </a:r>
            <a:r>
              <a:rPr lang="zh-CN" altLang="en-US" sz="2400" dirty="0">
                <a:solidFill>
                  <a:schemeClr val="tx1"/>
                </a:solidFill>
              </a:rPr>
              <a:t>－</a:t>
            </a:r>
            <a:r>
              <a:rPr lang="en-US" altLang="zh-CN" sz="2400" dirty="0">
                <a:solidFill>
                  <a:schemeClr val="tx1"/>
                </a:solidFill>
              </a:rPr>
              <a:t>78</a:t>
            </a:r>
            <a:r>
              <a:rPr lang="zh-CN" altLang="en-US" sz="2400" dirty="0">
                <a:solidFill>
                  <a:schemeClr val="tx1"/>
                </a:solidFill>
              </a:rPr>
              <a:t>－</a:t>
            </a:r>
            <a:r>
              <a:rPr lang="en-US" altLang="zh-CN" sz="2400" dirty="0">
                <a:solidFill>
                  <a:schemeClr val="tx1"/>
                </a:solidFill>
              </a:rPr>
              <a:t>82</a:t>
            </a:r>
            <a:r>
              <a:rPr lang="zh-CN" altLang="en-US" sz="2400" dirty="0">
                <a:solidFill>
                  <a:schemeClr val="tx1"/>
                </a:solidFill>
              </a:rPr>
              <a:t>－</a:t>
            </a:r>
            <a:r>
              <a:rPr lang="en-US" altLang="zh-CN" sz="2400" dirty="0">
                <a:solidFill>
                  <a:schemeClr val="tx1"/>
                </a:solidFill>
              </a:rPr>
              <a:t>96 = 92(</a:t>
            </a:r>
            <a:r>
              <a:rPr lang="zh-CN" altLang="en-US" sz="2400" dirty="0">
                <a:solidFill>
                  <a:schemeClr val="tx1"/>
                </a:solidFill>
              </a:rPr>
              <a:t>分</a:t>
            </a:r>
            <a:r>
              <a:rPr lang="en-US" altLang="zh-CN" sz="2400" dirty="0">
                <a:solidFill>
                  <a:schemeClr val="tx1"/>
                </a:solidFill>
              </a:rPr>
              <a:t>)</a:t>
            </a:r>
            <a:endParaRPr lang="en-US" altLang="zh-TW" sz="2400" dirty="0">
              <a:solidFill>
                <a:schemeClr val="tx1"/>
              </a:solidFill>
            </a:endParaRPr>
          </a:p>
        </p:txBody>
      </p:sp>
      <p:graphicFrame>
        <p:nvGraphicFramePr>
          <p:cNvPr id="9" name="表格 9">
            <a:extLst>
              <a:ext uri="{FF2B5EF4-FFF2-40B4-BE49-F238E27FC236}">
                <a16:creationId xmlns:a16="http://schemas.microsoft.com/office/drawing/2014/main" id="{011036AE-6574-4D6E-BDF4-46C3D5E2743D}"/>
              </a:ext>
            </a:extLst>
          </p:cNvPr>
          <p:cNvGraphicFramePr>
            <a:graphicFrameLocks noGrp="1"/>
          </p:cNvGraphicFramePr>
          <p:nvPr>
            <p:extLst>
              <p:ext uri="{D42A27DB-BD31-4B8C-83A1-F6EECF244321}">
                <p14:modId xmlns:p14="http://schemas.microsoft.com/office/powerpoint/2010/main" val="3277368589"/>
              </p:ext>
            </p:extLst>
          </p:nvPr>
        </p:nvGraphicFramePr>
        <p:xfrm>
          <a:off x="1355725" y="1570038"/>
          <a:ext cx="6562725" cy="1192212"/>
        </p:xfrm>
        <a:graphic>
          <a:graphicData uri="http://schemas.openxmlformats.org/drawingml/2006/table">
            <a:tbl>
              <a:tblPr firstRow="1" bandRow="1">
                <a:tableStyleId>{2D5ABB26-0587-4C30-8999-92F81FD0307C}</a:tableStyleId>
              </a:tblPr>
              <a:tblGrid>
                <a:gridCol w="1312545">
                  <a:extLst>
                    <a:ext uri="{9D8B030D-6E8A-4147-A177-3AD203B41FA5}">
                      <a16:colId xmlns:a16="http://schemas.microsoft.com/office/drawing/2014/main" val="20000"/>
                    </a:ext>
                  </a:extLst>
                </a:gridCol>
                <a:gridCol w="1312545">
                  <a:extLst>
                    <a:ext uri="{9D8B030D-6E8A-4147-A177-3AD203B41FA5}">
                      <a16:colId xmlns:a16="http://schemas.microsoft.com/office/drawing/2014/main" val="20001"/>
                    </a:ext>
                  </a:extLst>
                </a:gridCol>
                <a:gridCol w="1312545">
                  <a:extLst>
                    <a:ext uri="{9D8B030D-6E8A-4147-A177-3AD203B41FA5}">
                      <a16:colId xmlns:a16="http://schemas.microsoft.com/office/drawing/2014/main" val="20002"/>
                    </a:ext>
                  </a:extLst>
                </a:gridCol>
                <a:gridCol w="1312545">
                  <a:extLst>
                    <a:ext uri="{9D8B030D-6E8A-4147-A177-3AD203B41FA5}">
                      <a16:colId xmlns:a16="http://schemas.microsoft.com/office/drawing/2014/main" val="20003"/>
                    </a:ext>
                  </a:extLst>
                </a:gridCol>
                <a:gridCol w="1312545">
                  <a:extLst>
                    <a:ext uri="{9D8B030D-6E8A-4147-A177-3AD203B41FA5}">
                      <a16:colId xmlns:a16="http://schemas.microsoft.com/office/drawing/2014/main" val="20004"/>
                    </a:ext>
                  </a:extLst>
                </a:gridCol>
              </a:tblGrid>
              <a:tr h="596106">
                <a:tc>
                  <a:txBody>
                    <a:bodyPr/>
                    <a:lstStyle/>
                    <a:p>
                      <a:pPr algn="ctr"/>
                      <a:r>
                        <a:rPr kumimoji="1" lang="zh-TW" altLang="en-US" sz="2800" kern="1200" dirty="0">
                          <a:solidFill>
                            <a:schemeClr val="tx1"/>
                          </a:solidFill>
                          <a:latin typeface="Arial" panose="020B0604020202020204" pitchFamily="34" charset="0"/>
                          <a:ea typeface="標楷體" panose="03000509000000000000" pitchFamily="65" charset="-120"/>
                          <a:cs typeface="+mn-cs"/>
                        </a:rPr>
                        <a:t>測驗</a:t>
                      </a: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tc>
                  <a:txBody>
                    <a:bodyPr/>
                    <a:lstStyle/>
                    <a:p>
                      <a:pPr algn="ctr"/>
                      <a:r>
                        <a:rPr kumimoji="1" lang="zh-TW" altLang="en-US" sz="2800" kern="1200" dirty="0">
                          <a:solidFill>
                            <a:schemeClr val="tx1"/>
                          </a:solidFill>
                          <a:latin typeface="Arial" panose="020B0604020202020204" pitchFamily="34" charset="0"/>
                          <a:ea typeface="標楷體" panose="03000509000000000000" pitchFamily="65" charset="-120"/>
                          <a:cs typeface="+mn-cs"/>
                        </a:rPr>
                        <a:t>第一次</a:t>
                      </a: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tc>
                  <a:txBody>
                    <a:bodyPr/>
                    <a:lstStyle/>
                    <a:p>
                      <a:pPr algn="ctr"/>
                      <a:r>
                        <a:rPr kumimoji="1" lang="zh-TW" altLang="en-US" sz="2800" kern="1200" dirty="0">
                          <a:solidFill>
                            <a:schemeClr val="tx1"/>
                          </a:solidFill>
                          <a:latin typeface="Arial" panose="020B0604020202020204" pitchFamily="34" charset="0"/>
                          <a:ea typeface="標楷體" panose="03000509000000000000" pitchFamily="65" charset="-120"/>
                          <a:cs typeface="+mn-cs"/>
                        </a:rPr>
                        <a:t>第二次</a:t>
                      </a: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tc>
                  <a:txBody>
                    <a:bodyPr/>
                    <a:lstStyle/>
                    <a:p>
                      <a:pPr algn="ctr"/>
                      <a:r>
                        <a:rPr kumimoji="1" lang="zh-TW" altLang="en-US" sz="2800" kern="1200" dirty="0">
                          <a:solidFill>
                            <a:schemeClr val="tx1"/>
                          </a:solidFill>
                          <a:latin typeface="Arial" panose="020B0604020202020204" pitchFamily="34" charset="0"/>
                          <a:ea typeface="標楷體" panose="03000509000000000000" pitchFamily="65" charset="-120"/>
                          <a:cs typeface="+mn-cs"/>
                        </a:rPr>
                        <a:t>第三次</a:t>
                      </a: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tc>
                  <a:txBody>
                    <a:bodyPr/>
                    <a:lstStyle/>
                    <a:p>
                      <a:pPr algn="ctr"/>
                      <a:r>
                        <a:rPr kumimoji="1" lang="zh-TW" altLang="en-US" sz="2800" kern="1200" dirty="0">
                          <a:solidFill>
                            <a:schemeClr val="tx1"/>
                          </a:solidFill>
                          <a:latin typeface="Arial" panose="020B0604020202020204" pitchFamily="34" charset="0"/>
                          <a:ea typeface="標楷體" panose="03000509000000000000" pitchFamily="65" charset="-120"/>
                          <a:cs typeface="+mn-cs"/>
                        </a:rPr>
                        <a:t>第四次</a:t>
                      </a: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extLst>
                  <a:ext uri="{0D108BD9-81ED-4DB2-BD59-A6C34878D82A}">
                    <a16:rowId xmlns:a16="http://schemas.microsoft.com/office/drawing/2014/main" val="10000"/>
                  </a:ext>
                </a:extLst>
              </a:tr>
              <a:tr h="596106">
                <a:tc>
                  <a:txBody>
                    <a:bodyPr/>
                    <a:lstStyle/>
                    <a:p>
                      <a:pPr algn="ctr"/>
                      <a:r>
                        <a:rPr kumimoji="1" lang="zh-CN" altLang="en-US" sz="2800" kern="1200" dirty="0">
                          <a:solidFill>
                            <a:schemeClr val="tx1"/>
                          </a:solidFill>
                          <a:latin typeface="Arial" panose="020B0604020202020204" pitchFamily="34" charset="0"/>
                          <a:ea typeface="標楷體" panose="03000509000000000000" pitchFamily="65" charset="-120"/>
                          <a:cs typeface="+mn-cs"/>
                        </a:rPr>
                        <a:t>分數</a:t>
                      </a:r>
                      <a:endParaRPr kumimoji="1" lang="zh-TW" altLang="en-US" sz="2800" kern="1200" dirty="0">
                        <a:solidFill>
                          <a:schemeClr val="tx1"/>
                        </a:solidFill>
                        <a:latin typeface="Arial" panose="020B0604020202020204" pitchFamily="34" charset="0"/>
                        <a:ea typeface="標楷體" panose="03000509000000000000" pitchFamily="65" charset="-120"/>
                        <a:cs typeface="+mn-cs"/>
                      </a:endParaRP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F1D5"/>
                    </a:solidFill>
                  </a:tcPr>
                </a:tc>
                <a:tc>
                  <a:txBody>
                    <a:bodyPr/>
                    <a:lstStyle/>
                    <a:p>
                      <a:pPr algn="ctr"/>
                      <a:r>
                        <a:rPr lang="en-US" altLang="zh-TW" sz="2800" dirty="0"/>
                        <a:t>78</a:t>
                      </a:r>
                      <a:endParaRPr lang="zh-TW" altLang="en-US" sz="2800" dirty="0"/>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a:t> </a:t>
                      </a:r>
                      <a:r>
                        <a:rPr lang="zh-TW" altLang="zh-HK" sz="2800" dirty="0">
                          <a:solidFill>
                            <a:schemeClr val="tx1"/>
                          </a:solidFill>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a:t>82</a:t>
                      </a:r>
                      <a:endParaRPr lang="zh-TW" altLang="en-US" sz="2800" dirty="0"/>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a:t>96</a:t>
                      </a:r>
                      <a:endParaRPr lang="zh-TW" altLang="en-US" sz="2800" dirty="0"/>
                    </a:p>
                  </a:txBody>
                  <a:tcPr marL="91428" marR="91428" marT="45733" marB="457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wipe(left)">
                                      <p:cBhvr>
                                        <p:cTn id="7" dur="500"/>
                                        <p:tgtEl>
                                          <p:spTgt spid="21">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500"/>
                                        <p:tgtEl>
                                          <p:spTgt spid="23"/>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22">
                                            <p:txEl>
                                              <p:pRg st="0" end="0"/>
                                            </p:txEl>
                                          </p:spTgt>
                                        </p:tgtEl>
                                        <p:attrNameLst>
                                          <p:attrName>style.visibility</p:attrName>
                                        </p:attrNameLst>
                                      </p:cBhvr>
                                      <p:to>
                                        <p:strVal val="visible"/>
                                      </p:to>
                                    </p:set>
                                    <p:animEffect transition="in" filter="wipe(left)">
                                      <p:cBhvr>
                                        <p:cTn id="15" dur="500"/>
                                        <p:tgtEl>
                                          <p:spTgt spid="22">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dissolve">
                                      <p:cBhvr>
                                        <p:cTn id="20" dur="500"/>
                                        <p:tgtEl>
                                          <p:spTgt spid="2"/>
                                        </p:tgtEl>
                                      </p:cBhvr>
                                    </p:animEffect>
                                  </p:childTnLst>
                                </p:cTn>
                              </p:par>
                              <p:par>
                                <p:cTn id="21" presetID="9"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dissolve">
                                      <p:cBhvr>
                                        <p:cTn id="23" dur="500"/>
                                        <p:tgtEl>
                                          <p:spTgt spid="3"/>
                                        </p:tgtEl>
                                      </p:cBhvr>
                                    </p:animEffect>
                                  </p:childTnLst>
                                </p:cTn>
                              </p:par>
                            </p:childTnLst>
                          </p:cTn>
                        </p:par>
                        <p:par>
                          <p:cTn id="24" fill="hold" nodeType="afterGroup">
                            <p:stCondLst>
                              <p:cond delay="500"/>
                            </p:stCondLst>
                            <p:childTnLst>
                              <p:par>
                                <p:cTn id="25" presetID="22" presetClass="entr" presetSubtype="8" fill="hold" grpId="0" nodeType="afterEffect">
                                  <p:stCondLst>
                                    <p:cond delay="0"/>
                                  </p:stCondLst>
                                  <p:childTnLst>
                                    <p:set>
                                      <p:cBhvr>
                                        <p:cTn id="26" dur="1" fill="hold">
                                          <p:stCondLst>
                                            <p:cond delay="0"/>
                                          </p:stCondLst>
                                        </p:cTn>
                                        <p:tgtEl>
                                          <p:spTgt spid="9240"/>
                                        </p:tgtEl>
                                        <p:attrNameLst>
                                          <p:attrName>style.visibility</p:attrName>
                                        </p:attrNameLst>
                                      </p:cBhvr>
                                      <p:to>
                                        <p:strVal val="visible"/>
                                      </p:to>
                                    </p:set>
                                    <p:animEffect transition="in" filter="wipe(left)">
                                      <p:cBhvr>
                                        <p:cTn id="27" dur="500"/>
                                        <p:tgtEl>
                                          <p:spTgt spid="92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left)">
                                      <p:cBhvr>
                                        <p:cTn id="32" dur="500"/>
                                        <p:tgtEl>
                                          <p:spTgt spid="20"/>
                                        </p:tgtEl>
                                      </p:cBhvr>
                                    </p:animEffect>
                                  </p:childTnLst>
                                </p:cTn>
                              </p:par>
                            </p:childTnLst>
                          </p:cTn>
                        </p:par>
                        <p:par>
                          <p:cTn id="33" fill="hold" nodeType="afterGroup">
                            <p:stCondLst>
                              <p:cond delay="500"/>
                            </p:stCondLst>
                            <p:childTnLst>
                              <p:par>
                                <p:cTn id="34" presetID="22" presetClass="entr" presetSubtype="8" fill="hold" nodeType="after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wipe(left)">
                                      <p:cBhvr>
                                        <p:cTn id="36" dur="500"/>
                                        <p:tgtEl>
                                          <p:spTgt spid="19"/>
                                        </p:tgtEl>
                                      </p:cBhvr>
                                    </p:animEffect>
                                  </p:childTnLst>
                                </p:cTn>
                              </p:par>
                            </p:childTnLst>
                          </p:cTn>
                        </p:par>
                        <p:par>
                          <p:cTn id="37" fill="hold" nodeType="afterGroup">
                            <p:stCondLst>
                              <p:cond delay="1000"/>
                            </p:stCondLst>
                            <p:childTnLst>
                              <p:par>
                                <p:cTn id="38" presetID="22" presetClass="entr" presetSubtype="8" fill="hold" grpId="0" nodeType="after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left)">
                                      <p:cBhvr>
                                        <p:cTn id="40" dur="5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4">
                                            <p:txEl>
                                              <p:pRg st="0" end="0"/>
                                            </p:txEl>
                                          </p:spTgt>
                                        </p:tgtEl>
                                        <p:attrNameLst>
                                          <p:attrName>style.visibility</p:attrName>
                                        </p:attrNameLst>
                                      </p:cBhvr>
                                      <p:to>
                                        <p:strVal val="visible"/>
                                      </p:to>
                                    </p:set>
                                    <p:animEffect transition="in" filter="wipe(left)">
                                      <p:cBhvr>
                                        <p:cTn id="45" dur="500"/>
                                        <p:tgtEl>
                                          <p:spTgt spid="4">
                                            <p:txEl>
                                              <p:pRg st="0" end="0"/>
                                            </p:txEl>
                                          </p:spTgt>
                                        </p:tgtEl>
                                      </p:cBhvr>
                                    </p:animEffect>
                                  </p:childTnLst>
                                </p:cTn>
                              </p:par>
                            </p:childTnLst>
                          </p:cTn>
                        </p:par>
                        <p:par>
                          <p:cTn id="46" fill="hold" nodeType="afterGroup">
                            <p:stCondLst>
                              <p:cond delay="500"/>
                            </p:stCondLst>
                            <p:childTnLst>
                              <p:par>
                                <p:cTn id="47" presetID="22" presetClass="entr" presetSubtype="8" fill="hold" grpId="0" nodeType="after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wipe(left)">
                                      <p:cBhvr>
                                        <p:cTn id="49" dur="500"/>
                                        <p:tgtEl>
                                          <p:spTgt spid="28"/>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xit" presetSubtype="0" fill="hold" nodeType="clickEffect">
                                  <p:stCondLst>
                                    <p:cond delay="0"/>
                                  </p:stCondLst>
                                  <p:childTnLst>
                                    <p:animEffect transition="out" filter="dissolve">
                                      <p:cBhvr>
                                        <p:cTn id="53" dur="500"/>
                                        <p:tgtEl>
                                          <p:spTgt spid="19"/>
                                        </p:tgtEl>
                                      </p:cBhvr>
                                    </p:animEffect>
                                    <p:set>
                                      <p:cBhvr>
                                        <p:cTn id="54" dur="1" fill="hold">
                                          <p:stCondLst>
                                            <p:cond delay="499"/>
                                          </p:stCondLst>
                                        </p:cTn>
                                        <p:tgtEl>
                                          <p:spTgt spid="19"/>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20"/>
                                        </p:tgtEl>
                                      </p:cBhvr>
                                    </p:animEffect>
                                    <p:set>
                                      <p:cBhvr>
                                        <p:cTn id="57" dur="1" fill="hold">
                                          <p:stCondLst>
                                            <p:cond delay="499"/>
                                          </p:stCondLst>
                                        </p:cTn>
                                        <p:tgtEl>
                                          <p:spTgt spid="20"/>
                                        </p:tgtEl>
                                        <p:attrNameLst>
                                          <p:attrName>style.visibility</p:attrName>
                                        </p:attrNameLst>
                                      </p:cBhvr>
                                      <p:to>
                                        <p:strVal val="hidden"/>
                                      </p:to>
                                    </p:set>
                                  </p:childTnLst>
                                </p:cTn>
                              </p:par>
                              <p:par>
                                <p:cTn id="58" presetID="9" presetClass="exit" presetSubtype="0" fill="hold" grpId="0" nodeType="withEffect">
                                  <p:stCondLst>
                                    <p:cond delay="0"/>
                                  </p:stCondLst>
                                  <p:childTnLst>
                                    <p:animEffect transition="out" filter="dissolve">
                                      <p:cBhvr>
                                        <p:cTn id="59" dur="500"/>
                                        <p:tgtEl>
                                          <p:spTgt spid="21">
                                            <p:txEl>
                                              <p:pRg st="0" end="0"/>
                                            </p:txEl>
                                          </p:spTgt>
                                        </p:tgtEl>
                                      </p:cBhvr>
                                    </p:animEffect>
                                    <p:set>
                                      <p:cBhvr>
                                        <p:cTn id="60" dur="1" fill="hold">
                                          <p:stCondLst>
                                            <p:cond delay="499"/>
                                          </p:stCondLst>
                                        </p:cTn>
                                        <p:tgtEl>
                                          <p:spTgt spid="21">
                                            <p:txEl>
                                              <p:pRg st="0" end="0"/>
                                            </p:txEl>
                                          </p:spTgt>
                                        </p:tgtEl>
                                        <p:attrNameLst>
                                          <p:attrName>style.visibility</p:attrName>
                                        </p:attrNameLst>
                                      </p:cBhvr>
                                      <p:to>
                                        <p:strVal val="hidden"/>
                                      </p:to>
                                    </p:set>
                                  </p:childTnLst>
                                </p:cTn>
                              </p:par>
                              <p:par>
                                <p:cTn id="61" presetID="9" presetClass="exit" presetSubtype="0" fill="hold" grpId="0" nodeType="withEffect">
                                  <p:stCondLst>
                                    <p:cond delay="0"/>
                                  </p:stCondLst>
                                  <p:childTnLst>
                                    <p:animEffect transition="out" filter="dissolve">
                                      <p:cBhvr>
                                        <p:cTn id="62" dur="500"/>
                                        <p:tgtEl>
                                          <p:spTgt spid="22">
                                            <p:txEl>
                                              <p:pRg st="0" end="0"/>
                                            </p:txEl>
                                          </p:spTgt>
                                        </p:tgtEl>
                                      </p:cBhvr>
                                    </p:animEffect>
                                    <p:set>
                                      <p:cBhvr>
                                        <p:cTn id="63" dur="1" fill="hold">
                                          <p:stCondLst>
                                            <p:cond delay="499"/>
                                          </p:stCondLst>
                                        </p:cTn>
                                        <p:tgtEl>
                                          <p:spTgt spid="22">
                                            <p:txEl>
                                              <p:pRg st="0" end="0"/>
                                            </p:txEl>
                                          </p:spTgt>
                                        </p:tgtEl>
                                        <p:attrNameLst>
                                          <p:attrName>style.visibility</p:attrName>
                                        </p:attrNameLst>
                                      </p:cBhvr>
                                      <p:to>
                                        <p:strVal val="hidden"/>
                                      </p:to>
                                    </p:set>
                                  </p:childTnLst>
                                </p:cTn>
                              </p:par>
                              <p:par>
                                <p:cTn id="64" presetID="9" presetClass="exit" presetSubtype="0" fill="hold" grpId="1" nodeType="withEffect">
                                  <p:stCondLst>
                                    <p:cond delay="0"/>
                                  </p:stCondLst>
                                  <p:childTnLst>
                                    <p:animEffect transition="out" filter="dissolve">
                                      <p:cBhvr>
                                        <p:cTn id="65" dur="500"/>
                                        <p:tgtEl>
                                          <p:spTgt spid="23"/>
                                        </p:tgtEl>
                                      </p:cBhvr>
                                    </p:animEffect>
                                    <p:set>
                                      <p:cBhvr>
                                        <p:cTn id="66" dur="1" fill="hold">
                                          <p:stCondLst>
                                            <p:cond delay="499"/>
                                          </p:stCondLst>
                                        </p:cTn>
                                        <p:tgtEl>
                                          <p:spTgt spid="23"/>
                                        </p:tgtEl>
                                        <p:attrNameLst>
                                          <p:attrName>style.visibility</p:attrName>
                                        </p:attrNameLst>
                                      </p:cBhvr>
                                      <p:to>
                                        <p:strVal val="hidden"/>
                                      </p:to>
                                    </p:set>
                                  </p:childTnLst>
                                </p:cTn>
                              </p:par>
                            </p:childTnLst>
                          </p:cTn>
                        </p:par>
                        <p:par>
                          <p:cTn id="67" fill="hold" nodeType="afterGroup">
                            <p:stCondLst>
                              <p:cond delay="500"/>
                            </p:stCondLst>
                            <p:childTnLst>
                              <p:par>
                                <p:cTn id="68" presetID="9" presetClass="entr" presetSubtype="0" fill="hold" grpId="0" nodeType="afterEffect">
                                  <p:stCondLst>
                                    <p:cond delay="0"/>
                                  </p:stCondLst>
                                  <p:childTnLst>
                                    <p:set>
                                      <p:cBhvr>
                                        <p:cTn id="69" dur="1" fill="hold">
                                          <p:stCondLst>
                                            <p:cond delay="0"/>
                                          </p:stCondLst>
                                        </p:cTn>
                                        <p:tgtEl>
                                          <p:spTgt spid="8"/>
                                        </p:tgtEl>
                                        <p:attrNameLst>
                                          <p:attrName>style.visibility</p:attrName>
                                        </p:attrNameLst>
                                      </p:cBhvr>
                                      <p:to>
                                        <p:strVal val="visible"/>
                                      </p:to>
                                    </p:set>
                                    <p:animEffect transition="in" filter="dissolve">
                                      <p:cBhvr>
                                        <p:cTn id="7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p:bldP spid="9240" grpId="0"/>
      <p:bldP spid="14" grpId="0"/>
      <p:bldP spid="21" grpId="0" build="allAtOnce"/>
      <p:bldP spid="22" grpId="0" build="allAtOnce"/>
      <p:bldP spid="23" grpId="0" animBg="1"/>
      <p:bldP spid="23" grpId="1" animBg="1"/>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id="{C3EA4E7F-F609-8D0D-C102-B48A3BA43570}"/>
              </a:ext>
            </a:extLst>
          </p:cNvPr>
          <p:cNvPicPr>
            <a:picLocks noChangeAspect="1"/>
          </p:cNvPicPr>
          <p:nvPr/>
        </p:nvPicPr>
        <p:blipFill>
          <a:blip r:embed="rId2"/>
          <a:stretch>
            <a:fillRect/>
          </a:stretch>
        </p:blipFill>
        <p:spPr>
          <a:xfrm>
            <a:off x="5670413" y="2427143"/>
            <a:ext cx="2714108" cy="2518894"/>
          </a:xfrm>
          <a:prstGeom prst="rect">
            <a:avLst/>
          </a:prstGeom>
        </p:spPr>
      </p:pic>
      <p:sp>
        <p:nvSpPr>
          <p:cNvPr id="20" name="矩形 19">
            <a:extLst>
              <a:ext uri="{FF2B5EF4-FFF2-40B4-BE49-F238E27FC236}">
                <a16:creationId xmlns:a16="http://schemas.microsoft.com/office/drawing/2014/main" id="{84D9346C-C6E4-4747-8108-82CE71A5AF1A}"/>
              </a:ext>
            </a:extLst>
          </p:cNvPr>
          <p:cNvSpPr/>
          <p:nvPr/>
        </p:nvSpPr>
        <p:spPr bwMode="auto">
          <a:xfrm>
            <a:off x="3037577" y="1049527"/>
            <a:ext cx="1030367" cy="396000"/>
          </a:xfrm>
          <a:prstGeom prst="rect">
            <a:avLst/>
          </a:prstGeom>
          <a:solidFill>
            <a:srgbClr val="FFC5EC"/>
          </a:solidFill>
          <a:ln w="38100" algn="ctr">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2800" b="1" i="0" u="none" strike="noStrike" kern="1200" cap="none" spc="0" normalizeH="0" baseline="0" noProof="0" dirty="0">
              <a:ln>
                <a:noFill/>
              </a:ln>
              <a:solidFill>
                <a:srgbClr val="2121FF"/>
              </a:solidFill>
              <a:effectLst>
                <a:outerShdw blurRad="38100" dist="38100" dir="2700000" algn="tl">
                  <a:srgbClr val="000000"/>
                </a:outerShdw>
              </a:effectLst>
              <a:uLnTx/>
              <a:uFillTx/>
              <a:latin typeface="Arial" charset="0"/>
              <a:ea typeface="標楷體" pitchFamily="65" charset="-120"/>
              <a:cs typeface="+mn-cs"/>
            </a:endParaRPr>
          </a:p>
        </p:txBody>
      </p:sp>
      <p:sp>
        <p:nvSpPr>
          <p:cNvPr id="4" name="矩形 3">
            <a:extLst>
              <a:ext uri="{FF2B5EF4-FFF2-40B4-BE49-F238E27FC236}">
                <a16:creationId xmlns:a16="http://schemas.microsoft.com/office/drawing/2014/main" id="{5B102DCB-EC59-44D0-AC93-ACFC61B7F53C}"/>
              </a:ext>
            </a:extLst>
          </p:cNvPr>
          <p:cNvSpPr/>
          <p:nvPr/>
        </p:nvSpPr>
        <p:spPr>
          <a:xfrm>
            <a:off x="468313" y="971550"/>
            <a:ext cx="7908391" cy="3447098"/>
          </a:xfrm>
          <a:prstGeom prst="rect">
            <a:avLst/>
          </a:prstGeom>
        </p:spPr>
        <p:txBody>
          <a:bodyPr wrap="square">
            <a:spAutoFit/>
          </a:bodyPr>
          <a:lstStyle/>
          <a:p>
            <a:pPr eaLnBrk="1" hangingPunct="1">
              <a:spcAft>
                <a:spcPts val="1200"/>
              </a:spcAft>
              <a:defRPr/>
            </a:pPr>
            <a:r>
              <a:rPr lang="en-US" altLang="zh-TW" sz="2800" b="1" kern="100" dirty="0">
                <a:solidFill>
                  <a:srgbClr val="000000"/>
                </a:solidFill>
                <a:latin typeface="+mj-lt"/>
                <a:ea typeface="DFKai-SB" panose="03000509000000000000" pitchFamily="65" charset="-120"/>
              </a:rPr>
              <a:t>1.</a:t>
            </a:r>
            <a:r>
              <a:rPr lang="zh-TW" altLang="en-US" sz="2800" kern="100" dirty="0">
                <a:solidFill>
                  <a:srgbClr val="000000"/>
                </a:solidFill>
                <a:latin typeface="+mj-lt"/>
                <a:ea typeface="DFKai-SB" panose="03000509000000000000" pitchFamily="65" charset="-120"/>
              </a:rPr>
              <a:t> 食品店售出了</a:t>
            </a:r>
            <a:r>
              <a:rPr lang="en-US" altLang="zh-TW" sz="2800" kern="100" dirty="0">
                <a:solidFill>
                  <a:srgbClr val="000000"/>
                </a:solidFill>
                <a:latin typeface="+mj-lt"/>
                <a:ea typeface="DFKai-SB" panose="03000509000000000000" pitchFamily="65" charset="-120"/>
              </a:rPr>
              <a:t>420</a:t>
            </a:r>
            <a:r>
              <a:rPr lang="zh-TW" altLang="en-US" sz="2800" kern="100" dirty="0">
                <a:solidFill>
                  <a:srgbClr val="000000"/>
                </a:solidFill>
                <a:latin typeface="+mj-lt"/>
                <a:ea typeface="DFKai-SB" panose="03000509000000000000" pitchFamily="65" charset="-120"/>
              </a:rPr>
              <a:t>包湯圓。根據右圖，兩款最</a:t>
            </a:r>
            <a:endParaRPr lang="en-US" altLang="zh-TW" sz="2800" kern="100" dirty="0">
              <a:solidFill>
                <a:srgbClr val="000000"/>
              </a:solidFill>
              <a:latin typeface="+mj-lt"/>
              <a:ea typeface="DFKai-SB" panose="03000509000000000000" pitchFamily="65" charset="-120"/>
            </a:endParaRPr>
          </a:p>
          <a:p>
            <a:pPr eaLnBrk="1" hangingPunct="1">
              <a:spcAft>
                <a:spcPts val="1200"/>
              </a:spcAft>
              <a:defRPr/>
            </a:pPr>
            <a:r>
              <a:rPr lang="zh-TW" altLang="en-US" sz="2800" kern="100" dirty="0">
                <a:solidFill>
                  <a:srgbClr val="000000"/>
                </a:solidFill>
                <a:latin typeface="+mj-lt"/>
                <a:ea typeface="DFKai-SB" panose="03000509000000000000" pitchFamily="65" charset="-120"/>
              </a:rPr>
              <a:t>    暢銷的湯圓共售出多少包</a:t>
            </a:r>
            <a:r>
              <a:rPr lang="zh-TW" altLang="zh-CN" sz="2800" kern="100" dirty="0">
                <a:solidFill>
                  <a:srgbClr val="000000"/>
                </a:solidFill>
                <a:latin typeface="+mj-lt"/>
                <a:ea typeface="DFKai-SB" panose="03000509000000000000" pitchFamily="65" charset="-120"/>
              </a:rPr>
              <a:t>？</a:t>
            </a:r>
            <a:endParaRPr lang="en-US" altLang="zh-TW" sz="2800" kern="100" dirty="0">
              <a:solidFill>
                <a:srgbClr val="000000"/>
              </a:solidFill>
              <a:latin typeface="+mj-lt"/>
              <a:ea typeface="DFKai-SB" panose="03000509000000000000" pitchFamily="65" charset="-120"/>
            </a:endParaRPr>
          </a:p>
          <a:p>
            <a:pPr>
              <a:spcAft>
                <a:spcPts val="1200"/>
              </a:spcAft>
            </a:pPr>
            <a:r>
              <a:rPr lang="en-US" altLang="zh-CN" sz="2800" kern="100" dirty="0">
                <a:solidFill>
                  <a:srgbClr val="000000"/>
                </a:solidFill>
                <a:latin typeface="+mj-lt"/>
                <a:ea typeface="DFKai-SB" panose="03000509000000000000" pitchFamily="65" charset="-120"/>
              </a:rPr>
              <a:t>     A. 378</a:t>
            </a:r>
            <a:r>
              <a:rPr lang="zh-TW" altLang="en-US" sz="2800" kern="100" dirty="0">
                <a:solidFill>
                  <a:srgbClr val="000000"/>
                </a:solidFill>
                <a:latin typeface="+mj-lt"/>
                <a:ea typeface="DFKai-SB" panose="03000509000000000000" pitchFamily="65" charset="-120"/>
              </a:rPr>
              <a:t>                              </a:t>
            </a:r>
            <a:endParaRPr lang="en-US" altLang="zh-TW" sz="2800" kern="100" dirty="0">
              <a:solidFill>
                <a:srgbClr val="000000"/>
              </a:solidFill>
              <a:latin typeface="+mj-lt"/>
              <a:ea typeface="DFKai-SB" panose="03000509000000000000" pitchFamily="65" charset="-120"/>
            </a:endParaRPr>
          </a:p>
          <a:p>
            <a:pPr>
              <a:spcAft>
                <a:spcPts val="1200"/>
              </a:spcAft>
            </a:pPr>
            <a:r>
              <a:rPr lang="zh-TW" altLang="en-US" sz="2800" kern="100" dirty="0">
                <a:solidFill>
                  <a:srgbClr val="000000"/>
                </a:solidFill>
                <a:latin typeface="+mj-lt"/>
                <a:ea typeface="DFKai-SB" panose="03000509000000000000" pitchFamily="65" charset="-120"/>
              </a:rPr>
              <a:t>     </a:t>
            </a:r>
            <a:r>
              <a:rPr lang="en-US" altLang="zh-CN" sz="2800" kern="100" dirty="0">
                <a:solidFill>
                  <a:srgbClr val="000000"/>
                </a:solidFill>
                <a:latin typeface="+mj-lt"/>
                <a:ea typeface="DFKai-SB" panose="03000509000000000000" pitchFamily="65" charset="-120"/>
              </a:rPr>
              <a:t>B. 336</a:t>
            </a:r>
          </a:p>
          <a:p>
            <a:pPr>
              <a:spcAft>
                <a:spcPts val="1200"/>
              </a:spcAft>
            </a:pPr>
            <a:r>
              <a:rPr lang="en-US" altLang="zh-CN" sz="2800" kern="100" dirty="0">
                <a:solidFill>
                  <a:srgbClr val="000000"/>
                </a:solidFill>
                <a:latin typeface="+mj-lt"/>
                <a:ea typeface="DFKai-SB" panose="03000509000000000000" pitchFamily="65" charset="-120"/>
              </a:rPr>
              <a:t>     C. 294</a:t>
            </a:r>
            <a:r>
              <a:rPr lang="zh-TW" altLang="en-US" sz="2800" kern="100" dirty="0">
                <a:solidFill>
                  <a:srgbClr val="000000"/>
                </a:solidFill>
                <a:latin typeface="+mj-lt"/>
                <a:ea typeface="DFKai-SB" panose="03000509000000000000" pitchFamily="65" charset="-120"/>
              </a:rPr>
              <a:t>                             </a:t>
            </a:r>
            <a:endParaRPr lang="en-US" altLang="zh-TW" sz="2800" kern="100" dirty="0">
              <a:solidFill>
                <a:srgbClr val="000000"/>
              </a:solidFill>
              <a:latin typeface="+mj-lt"/>
              <a:ea typeface="DFKai-SB" panose="03000509000000000000" pitchFamily="65" charset="-120"/>
            </a:endParaRPr>
          </a:p>
          <a:p>
            <a:pPr>
              <a:spcAft>
                <a:spcPts val="1200"/>
              </a:spcAft>
            </a:pPr>
            <a:r>
              <a:rPr lang="zh-TW" altLang="en-US" sz="2800" kern="100" dirty="0">
                <a:solidFill>
                  <a:srgbClr val="000000"/>
                </a:solidFill>
                <a:latin typeface="+mj-lt"/>
                <a:ea typeface="DFKai-SB" panose="03000509000000000000" pitchFamily="65" charset="-120"/>
              </a:rPr>
              <a:t>     </a:t>
            </a:r>
            <a:r>
              <a:rPr lang="en-US" altLang="zh-CN" sz="2800" kern="100" dirty="0">
                <a:solidFill>
                  <a:srgbClr val="000000"/>
                </a:solidFill>
                <a:latin typeface="+mj-lt"/>
                <a:ea typeface="DFKai-SB" panose="03000509000000000000" pitchFamily="65" charset="-120"/>
              </a:rPr>
              <a:t>D. 252</a:t>
            </a:r>
            <a:endParaRPr lang="zh-CN" altLang="zh-CN" sz="2800" kern="100" dirty="0">
              <a:solidFill>
                <a:srgbClr val="000000"/>
              </a:solidFill>
              <a:latin typeface="+mj-lt"/>
              <a:ea typeface="DFKai-SB" panose="03000509000000000000" pitchFamily="65" charset="-120"/>
            </a:endParaRPr>
          </a:p>
        </p:txBody>
      </p:sp>
      <p:pic>
        <p:nvPicPr>
          <p:cNvPr id="10244" name="图片 17">
            <a:extLst>
              <a:ext uri="{FF2B5EF4-FFF2-40B4-BE49-F238E27FC236}">
                <a16:creationId xmlns:a16="http://schemas.microsoft.com/office/drawing/2014/main" id="{242D5924-4AD2-40A6-80C2-16F9B476ECC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21944" y="3659095"/>
            <a:ext cx="71913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文本框 8">
            <a:extLst>
              <a:ext uri="{FF2B5EF4-FFF2-40B4-BE49-F238E27FC236}">
                <a16:creationId xmlns:a16="http://schemas.microsoft.com/office/drawing/2014/main" id="{A3A31216-C482-4ABC-81F0-3EEDE3F4A213}"/>
              </a:ext>
            </a:extLst>
          </p:cNvPr>
          <p:cNvSpPr txBox="1">
            <a:spLocks noChangeArrowheads="1"/>
          </p:cNvSpPr>
          <p:nvPr/>
        </p:nvSpPr>
        <p:spPr bwMode="auto">
          <a:xfrm>
            <a:off x="7108825" y="269875"/>
            <a:ext cx="1855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dirty="0">
                <a:solidFill>
                  <a:srgbClr val="00B050"/>
                </a:solidFill>
              </a:rPr>
              <a:t>2023</a:t>
            </a:r>
            <a:r>
              <a:rPr lang="zh-TW" altLang="en-US" dirty="0">
                <a:solidFill>
                  <a:srgbClr val="00B050"/>
                </a:solidFill>
              </a:rPr>
              <a:t>年題型</a:t>
            </a:r>
            <a:endParaRPr lang="zh-CN" altLang="en-US" dirty="0">
              <a:solidFill>
                <a:srgbClr val="00B050"/>
              </a:solidFill>
            </a:endParaRPr>
          </a:p>
        </p:txBody>
      </p:sp>
      <p:sp>
        <p:nvSpPr>
          <p:cNvPr id="7" name="文本框 6">
            <a:extLst>
              <a:ext uri="{FF2B5EF4-FFF2-40B4-BE49-F238E27FC236}">
                <a16:creationId xmlns:a16="http://schemas.microsoft.com/office/drawing/2014/main" id="{6954E727-7EB4-4C52-901C-B9D40ADD2537}"/>
              </a:ext>
            </a:extLst>
          </p:cNvPr>
          <p:cNvSpPr txBox="1">
            <a:spLocks noChangeArrowheads="1"/>
          </p:cNvSpPr>
          <p:nvPr/>
        </p:nvSpPr>
        <p:spPr bwMode="auto">
          <a:xfrm>
            <a:off x="5077891" y="3782920"/>
            <a:ext cx="492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800" dirty="0">
                <a:solidFill>
                  <a:srgbClr val="FF0000"/>
                </a:solidFill>
              </a:rPr>
              <a:t>C</a:t>
            </a:r>
            <a:endParaRPr lang="zh-CN" altLang="en-US" sz="2800" dirty="0">
              <a:solidFill>
                <a:srgbClr val="FF0000"/>
              </a:solidFill>
            </a:endParaRPr>
          </a:p>
        </p:txBody>
      </p:sp>
      <p:sp>
        <p:nvSpPr>
          <p:cNvPr id="26" name="Rectangle 4">
            <a:extLst>
              <a:ext uri="{FF2B5EF4-FFF2-40B4-BE49-F238E27FC236}">
                <a16:creationId xmlns:a16="http://schemas.microsoft.com/office/drawing/2014/main" id="{E5A093D1-5CE3-4AE9-AD13-6A0799083F7F}"/>
              </a:ext>
            </a:extLst>
          </p:cNvPr>
          <p:cNvSpPr>
            <a:spLocks noChangeArrowheads="1"/>
          </p:cNvSpPr>
          <p:nvPr/>
        </p:nvSpPr>
        <p:spPr bwMode="auto">
          <a:xfrm>
            <a:off x="3213851" y="5869259"/>
            <a:ext cx="5649468"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b="0" dirty="0">
                <a:solidFill>
                  <a:srgbClr val="0000FF"/>
                </a:solidFill>
                <a:ea typeface="標楷體" panose="03000509000000000000" pitchFamily="65" charset="-120"/>
              </a:rPr>
              <a:t> </a:t>
            </a:r>
            <a:r>
              <a:rPr lang="en-US" altLang="zh-TW" b="0" dirty="0">
                <a:solidFill>
                  <a:srgbClr val="FF00FF"/>
                </a:solidFill>
                <a:ea typeface="標楷體" panose="03000509000000000000" pitchFamily="65" charset="-120"/>
              </a:rPr>
              <a:t>1</a:t>
            </a:r>
            <a:r>
              <a:rPr lang="zh-TW" altLang="en-US" b="0" dirty="0">
                <a:solidFill>
                  <a:srgbClr val="FF00FF"/>
                </a:solidFill>
                <a:ea typeface="標楷體" panose="03000509000000000000" pitchFamily="65" charset="-120"/>
              </a:rPr>
              <a:t>－豆沙湯圓佔的百分數－香芋湯圓佔的百分數</a:t>
            </a:r>
            <a:endParaRPr lang="en-US" altLang="zh-CN" b="0" dirty="0">
              <a:solidFill>
                <a:srgbClr val="FF00FF"/>
              </a:solidFill>
              <a:ea typeface="標楷體" panose="03000509000000000000" pitchFamily="65" charset="-120"/>
              <a:sym typeface="Wingdings 3" panose="05040102010807070707" pitchFamily="18" charset="2"/>
            </a:endParaRPr>
          </a:p>
        </p:txBody>
      </p:sp>
      <p:sp>
        <p:nvSpPr>
          <p:cNvPr id="38" name="Rectangle 4">
            <a:extLst>
              <a:ext uri="{FF2B5EF4-FFF2-40B4-BE49-F238E27FC236}">
                <a16:creationId xmlns:a16="http://schemas.microsoft.com/office/drawing/2014/main" id="{D53A6519-E211-47A5-ADA3-5F3CEDA1A2B5}"/>
              </a:ext>
            </a:extLst>
          </p:cNvPr>
          <p:cNvSpPr>
            <a:spLocks noChangeArrowheads="1"/>
          </p:cNvSpPr>
          <p:nvPr/>
        </p:nvSpPr>
        <p:spPr bwMode="auto">
          <a:xfrm>
            <a:off x="755576" y="5781552"/>
            <a:ext cx="1682455" cy="46166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400" b="0" dirty="0">
                <a:solidFill>
                  <a:srgbClr val="0000FF"/>
                </a:solidFill>
                <a:ea typeface="標楷體" panose="03000509000000000000" pitchFamily="65" charset="-120"/>
                <a:sym typeface="Wingdings 3" panose="05040102010807070707" pitchFamily="18" charset="2"/>
              </a:rPr>
              <a:t>= 294(</a:t>
            </a:r>
            <a:r>
              <a:rPr lang="zh-CN" altLang="en-US" sz="2400" b="0" dirty="0">
                <a:solidFill>
                  <a:srgbClr val="0000FF"/>
                </a:solidFill>
                <a:ea typeface="標楷體" panose="03000509000000000000" pitchFamily="65" charset="-120"/>
                <a:sym typeface="Wingdings 3" panose="05040102010807070707" pitchFamily="18" charset="2"/>
              </a:rPr>
              <a:t>包</a:t>
            </a:r>
            <a:r>
              <a:rPr lang="en-US" altLang="zh-CN" sz="2400" b="0" dirty="0">
                <a:solidFill>
                  <a:srgbClr val="0000FF"/>
                </a:solidFill>
                <a:ea typeface="標楷體" panose="03000509000000000000" pitchFamily="65" charset="-120"/>
                <a:sym typeface="Wingdings 3" panose="05040102010807070707" pitchFamily="18" charset="2"/>
              </a:rPr>
              <a:t>)</a:t>
            </a:r>
          </a:p>
        </p:txBody>
      </p:sp>
      <p:sp>
        <p:nvSpPr>
          <p:cNvPr id="39" name="Rectangle 4">
            <a:extLst>
              <a:ext uri="{FF2B5EF4-FFF2-40B4-BE49-F238E27FC236}">
                <a16:creationId xmlns:a16="http://schemas.microsoft.com/office/drawing/2014/main" id="{93F412A2-2125-48D1-A6C1-9E489B3505FD}"/>
              </a:ext>
            </a:extLst>
          </p:cNvPr>
          <p:cNvSpPr>
            <a:spLocks noChangeArrowheads="1"/>
          </p:cNvSpPr>
          <p:nvPr/>
        </p:nvSpPr>
        <p:spPr bwMode="auto">
          <a:xfrm>
            <a:off x="1108813" y="4369942"/>
            <a:ext cx="3921101" cy="46166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zh-TW" altLang="en-US" sz="2400" b="0" dirty="0">
                <a:solidFill>
                  <a:srgbClr val="0000FF"/>
                </a:solidFill>
                <a:ea typeface="標楷體" panose="03000509000000000000" pitchFamily="65" charset="-120"/>
              </a:rPr>
              <a:t>兩</a:t>
            </a:r>
            <a:r>
              <a:rPr lang="zh-CN" altLang="en-US" sz="2400" b="0" dirty="0">
                <a:solidFill>
                  <a:srgbClr val="0000FF"/>
                </a:solidFill>
                <a:ea typeface="標楷體" panose="03000509000000000000" pitchFamily="65" charset="-120"/>
              </a:rPr>
              <a:t>款</a:t>
            </a:r>
            <a:r>
              <a:rPr lang="zh-TW" altLang="en-US" sz="2400" b="0" dirty="0">
                <a:solidFill>
                  <a:srgbClr val="0000FF"/>
                </a:solidFill>
                <a:ea typeface="標楷體" panose="03000509000000000000" pitchFamily="65" charset="-120"/>
              </a:rPr>
              <a:t>最暢銷的</a:t>
            </a:r>
            <a:r>
              <a:rPr lang="zh-CN" altLang="en-US" sz="2400" b="0" dirty="0">
                <a:solidFill>
                  <a:srgbClr val="0000FF"/>
                </a:solidFill>
                <a:ea typeface="標楷體" panose="03000509000000000000" pitchFamily="65" charset="-120"/>
              </a:rPr>
              <a:t>湯圓共售出</a:t>
            </a:r>
            <a:endParaRPr lang="en-US" altLang="zh-CN" sz="2400" b="0" dirty="0">
              <a:solidFill>
                <a:srgbClr val="0000FF"/>
              </a:solidFill>
              <a:ea typeface="標楷體" panose="03000509000000000000" pitchFamily="65" charset="-120"/>
              <a:sym typeface="Wingdings 3" panose="05040102010807070707" pitchFamily="18" charset="2"/>
            </a:endParaRPr>
          </a:p>
        </p:txBody>
      </p:sp>
      <p:sp>
        <p:nvSpPr>
          <p:cNvPr id="40" name="Rectangle 4">
            <a:extLst>
              <a:ext uri="{FF2B5EF4-FFF2-40B4-BE49-F238E27FC236}">
                <a16:creationId xmlns:a16="http://schemas.microsoft.com/office/drawing/2014/main" id="{974E9721-9C52-4114-A6EC-2C098CFFC830}"/>
              </a:ext>
            </a:extLst>
          </p:cNvPr>
          <p:cNvSpPr>
            <a:spLocks noChangeArrowheads="1"/>
          </p:cNvSpPr>
          <p:nvPr/>
        </p:nvSpPr>
        <p:spPr bwMode="auto">
          <a:xfrm>
            <a:off x="690892" y="5319887"/>
            <a:ext cx="4590621" cy="46166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zh-TW" altLang="en-US" sz="2400" b="0" dirty="0">
                <a:solidFill>
                  <a:srgbClr val="0000FF"/>
                </a:solidFill>
                <a:ea typeface="標楷體" panose="03000509000000000000" pitchFamily="65" charset="-120"/>
              </a:rPr>
              <a:t> </a:t>
            </a:r>
            <a:r>
              <a:rPr lang="en-US" altLang="zh-TW" sz="2400" b="0" dirty="0">
                <a:solidFill>
                  <a:srgbClr val="0000FF"/>
                </a:solidFill>
                <a:ea typeface="標楷體" panose="03000509000000000000" pitchFamily="65" charset="-120"/>
              </a:rPr>
              <a:t>= </a:t>
            </a:r>
            <a:r>
              <a:rPr lang="en-US" altLang="zh-CN" sz="2400" b="0" dirty="0">
                <a:solidFill>
                  <a:srgbClr val="0000FF"/>
                </a:solidFill>
                <a:ea typeface="標楷體" panose="03000509000000000000" pitchFamily="65" charset="-120"/>
              </a:rPr>
              <a:t>420×(1</a:t>
            </a:r>
            <a:r>
              <a:rPr lang="zh-CN" altLang="en-US" sz="2400" b="0" dirty="0">
                <a:solidFill>
                  <a:srgbClr val="0000FF"/>
                </a:solidFill>
                <a:ea typeface="標楷體" panose="03000509000000000000" pitchFamily="65" charset="-120"/>
              </a:rPr>
              <a:t>－</a:t>
            </a:r>
            <a:r>
              <a:rPr lang="en-US" altLang="zh-CN" sz="2400" b="0" dirty="0">
                <a:solidFill>
                  <a:srgbClr val="0000FF"/>
                </a:solidFill>
                <a:ea typeface="標楷體" panose="03000509000000000000" pitchFamily="65" charset="-120"/>
              </a:rPr>
              <a:t>10%</a:t>
            </a:r>
            <a:r>
              <a:rPr lang="zh-CN" altLang="en-US" sz="2400" b="0" dirty="0">
                <a:solidFill>
                  <a:srgbClr val="0000FF"/>
                </a:solidFill>
                <a:ea typeface="標楷體" panose="03000509000000000000" pitchFamily="65" charset="-120"/>
              </a:rPr>
              <a:t>－</a:t>
            </a:r>
            <a:r>
              <a:rPr lang="en-US" altLang="zh-CN" sz="2400" b="0" dirty="0">
                <a:solidFill>
                  <a:srgbClr val="0000FF"/>
                </a:solidFill>
                <a:ea typeface="標楷體" panose="03000509000000000000" pitchFamily="65" charset="-120"/>
              </a:rPr>
              <a:t>20%)</a:t>
            </a:r>
          </a:p>
        </p:txBody>
      </p:sp>
      <p:sp>
        <p:nvSpPr>
          <p:cNvPr id="41" name="矩形 40">
            <a:extLst>
              <a:ext uri="{FF2B5EF4-FFF2-40B4-BE49-F238E27FC236}">
                <a16:creationId xmlns:a16="http://schemas.microsoft.com/office/drawing/2014/main" id="{4A150E8D-F2A2-47DF-B67E-D2FED18BFDE0}"/>
              </a:ext>
            </a:extLst>
          </p:cNvPr>
          <p:cNvSpPr/>
          <p:nvPr/>
        </p:nvSpPr>
        <p:spPr>
          <a:xfrm>
            <a:off x="6875538" y="2459578"/>
            <a:ext cx="469299" cy="533304"/>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2" name="矩形 41">
            <a:extLst>
              <a:ext uri="{FF2B5EF4-FFF2-40B4-BE49-F238E27FC236}">
                <a16:creationId xmlns:a16="http://schemas.microsoft.com/office/drawing/2014/main" id="{CADEDD73-678B-4E3D-9068-DEA75B979CAC}"/>
              </a:ext>
            </a:extLst>
          </p:cNvPr>
          <p:cNvSpPr/>
          <p:nvPr/>
        </p:nvSpPr>
        <p:spPr>
          <a:xfrm>
            <a:off x="6559466" y="4009340"/>
            <a:ext cx="551875" cy="671183"/>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 name="文字方塊 2">
            <a:extLst>
              <a:ext uri="{FF2B5EF4-FFF2-40B4-BE49-F238E27FC236}">
                <a16:creationId xmlns:a16="http://schemas.microsoft.com/office/drawing/2014/main" id="{042FE6C4-4B55-8EEF-9DB2-E9BB35CFBBFC}"/>
              </a:ext>
            </a:extLst>
          </p:cNvPr>
          <p:cNvSpPr txBox="1"/>
          <p:nvPr/>
        </p:nvSpPr>
        <p:spPr>
          <a:xfrm>
            <a:off x="5546288" y="1884588"/>
            <a:ext cx="3125074" cy="461665"/>
          </a:xfrm>
          <a:prstGeom prst="rect">
            <a:avLst/>
          </a:prstGeom>
          <a:noFill/>
        </p:spPr>
        <p:txBody>
          <a:bodyPr wrap="square" rtlCol="0">
            <a:spAutoFit/>
          </a:bodyPr>
          <a:lstStyle/>
          <a:p>
            <a:r>
              <a:rPr lang="zh-TW" altLang="en-US" sz="2400" b="0" i="0" u="sng" strike="noStrike" baseline="0" dirty="0">
                <a:solidFill>
                  <a:schemeClr val="tx1"/>
                </a:solidFill>
                <a:latin typeface="MKaiHK-Medium"/>
              </a:rPr>
              <a:t>售出各種湯圓的包數</a:t>
            </a:r>
            <a:endParaRPr lang="zh-CN" altLang="en-US" sz="2400" u="sng" dirty="0">
              <a:solidFill>
                <a:schemeClr val="tx1"/>
              </a:solidFill>
            </a:endParaRPr>
          </a:p>
        </p:txBody>
      </p:sp>
      <p:sp>
        <p:nvSpPr>
          <p:cNvPr id="5" name="文字方塊 4">
            <a:extLst>
              <a:ext uri="{FF2B5EF4-FFF2-40B4-BE49-F238E27FC236}">
                <a16:creationId xmlns:a16="http://schemas.microsoft.com/office/drawing/2014/main" id="{053DB978-1E23-FEF6-BF3D-CABF3AC203ED}"/>
              </a:ext>
            </a:extLst>
          </p:cNvPr>
          <p:cNvSpPr txBox="1"/>
          <p:nvPr/>
        </p:nvSpPr>
        <p:spPr>
          <a:xfrm>
            <a:off x="6763028" y="2401449"/>
            <a:ext cx="936104" cy="707886"/>
          </a:xfrm>
          <a:prstGeom prst="rect">
            <a:avLst/>
          </a:prstGeom>
          <a:noFill/>
        </p:spPr>
        <p:txBody>
          <a:bodyPr wrap="square" rtlCol="0">
            <a:spAutoFit/>
          </a:bodyPr>
          <a:lstStyle/>
          <a:p>
            <a:r>
              <a:rPr lang="zh-TW" altLang="en-US" b="0" i="0" strike="noStrike" baseline="0" dirty="0">
                <a:solidFill>
                  <a:schemeClr val="tx1"/>
                </a:solidFill>
                <a:latin typeface="MKaiHK-Medium"/>
              </a:rPr>
              <a:t>豆沙</a:t>
            </a:r>
            <a:endParaRPr lang="en-US" altLang="zh-TW" b="0" i="0" strike="noStrike" baseline="0" dirty="0">
              <a:solidFill>
                <a:schemeClr val="tx1"/>
              </a:solidFill>
              <a:latin typeface="MKaiHK-Medium"/>
            </a:endParaRPr>
          </a:p>
          <a:p>
            <a:r>
              <a:rPr lang="en-US" altLang="zh-TW" dirty="0">
                <a:solidFill>
                  <a:schemeClr val="tx1"/>
                </a:solidFill>
                <a:latin typeface="+mn-lt"/>
              </a:rPr>
              <a:t>10%</a:t>
            </a:r>
            <a:endParaRPr lang="zh-CN" altLang="en-US" dirty="0">
              <a:solidFill>
                <a:schemeClr val="tx1"/>
              </a:solidFill>
              <a:latin typeface="+mn-lt"/>
            </a:endParaRPr>
          </a:p>
        </p:txBody>
      </p:sp>
      <p:sp>
        <p:nvSpPr>
          <p:cNvPr id="9" name="文字方塊 8">
            <a:extLst>
              <a:ext uri="{FF2B5EF4-FFF2-40B4-BE49-F238E27FC236}">
                <a16:creationId xmlns:a16="http://schemas.microsoft.com/office/drawing/2014/main" id="{A28D4372-B8C5-0E8B-94CD-469C2A641C3B}"/>
              </a:ext>
            </a:extLst>
          </p:cNvPr>
          <p:cNvSpPr txBox="1"/>
          <p:nvPr/>
        </p:nvSpPr>
        <p:spPr>
          <a:xfrm>
            <a:off x="6038585" y="3115458"/>
            <a:ext cx="840020" cy="707886"/>
          </a:xfrm>
          <a:prstGeom prst="rect">
            <a:avLst/>
          </a:prstGeom>
          <a:noFill/>
        </p:spPr>
        <p:txBody>
          <a:bodyPr wrap="square" rtlCol="0">
            <a:spAutoFit/>
          </a:bodyPr>
          <a:lstStyle/>
          <a:p>
            <a:r>
              <a:rPr lang="zh-TW" altLang="en-US" dirty="0">
                <a:solidFill>
                  <a:schemeClr val="tx1"/>
                </a:solidFill>
                <a:latin typeface="MKaiHK-Medium"/>
              </a:rPr>
              <a:t>花生</a:t>
            </a:r>
            <a:endParaRPr lang="en-US" altLang="zh-TW" b="0" i="0" strike="noStrike" baseline="0" dirty="0">
              <a:solidFill>
                <a:schemeClr val="tx1"/>
              </a:solidFill>
              <a:latin typeface="MKaiHK-Medium"/>
            </a:endParaRPr>
          </a:p>
          <a:p>
            <a:r>
              <a:rPr lang="en-US" altLang="zh-TW" dirty="0">
                <a:solidFill>
                  <a:schemeClr val="tx1"/>
                </a:solidFill>
                <a:latin typeface="+mn-lt"/>
              </a:rPr>
              <a:t>30%</a:t>
            </a:r>
            <a:endParaRPr lang="zh-CN" altLang="en-US" dirty="0">
              <a:solidFill>
                <a:schemeClr val="tx1"/>
              </a:solidFill>
              <a:latin typeface="+mn-lt"/>
            </a:endParaRPr>
          </a:p>
        </p:txBody>
      </p:sp>
      <p:sp>
        <p:nvSpPr>
          <p:cNvPr id="10" name="文字方塊 9">
            <a:extLst>
              <a:ext uri="{FF2B5EF4-FFF2-40B4-BE49-F238E27FC236}">
                <a16:creationId xmlns:a16="http://schemas.microsoft.com/office/drawing/2014/main" id="{8BEA80BA-CD3C-1EA0-7CC2-9C6C27619FA7}"/>
              </a:ext>
            </a:extLst>
          </p:cNvPr>
          <p:cNvSpPr txBox="1"/>
          <p:nvPr/>
        </p:nvSpPr>
        <p:spPr>
          <a:xfrm>
            <a:off x="6504818" y="3972638"/>
            <a:ext cx="840020" cy="707886"/>
          </a:xfrm>
          <a:prstGeom prst="rect">
            <a:avLst/>
          </a:prstGeom>
          <a:noFill/>
        </p:spPr>
        <p:txBody>
          <a:bodyPr wrap="square" rtlCol="0">
            <a:spAutoFit/>
          </a:bodyPr>
          <a:lstStyle/>
          <a:p>
            <a:r>
              <a:rPr lang="zh-TW" altLang="en-US" b="0" i="0" strike="noStrike" baseline="0" dirty="0">
                <a:solidFill>
                  <a:schemeClr val="tx1"/>
                </a:solidFill>
                <a:latin typeface="MKaiHK-Medium"/>
              </a:rPr>
              <a:t>香芋</a:t>
            </a:r>
            <a:endParaRPr lang="en-US" altLang="zh-TW" b="0" i="0" strike="noStrike" baseline="0" dirty="0">
              <a:solidFill>
                <a:schemeClr val="tx1"/>
              </a:solidFill>
              <a:latin typeface="MKaiHK-Medium"/>
            </a:endParaRPr>
          </a:p>
          <a:p>
            <a:r>
              <a:rPr lang="en-US" altLang="zh-TW" dirty="0">
                <a:solidFill>
                  <a:schemeClr val="tx1"/>
                </a:solidFill>
                <a:latin typeface="+mn-lt"/>
              </a:rPr>
              <a:t>20%</a:t>
            </a:r>
            <a:endParaRPr lang="zh-CN" altLang="en-US" dirty="0">
              <a:solidFill>
                <a:schemeClr val="tx1"/>
              </a:solidFill>
              <a:latin typeface="+mn-lt"/>
            </a:endParaRPr>
          </a:p>
        </p:txBody>
      </p:sp>
      <p:sp>
        <p:nvSpPr>
          <p:cNvPr id="11" name="文字方塊 10">
            <a:extLst>
              <a:ext uri="{FF2B5EF4-FFF2-40B4-BE49-F238E27FC236}">
                <a16:creationId xmlns:a16="http://schemas.microsoft.com/office/drawing/2014/main" id="{7C195250-C56C-366D-3D37-562462B61FF7}"/>
              </a:ext>
            </a:extLst>
          </p:cNvPr>
          <p:cNvSpPr txBox="1"/>
          <p:nvPr/>
        </p:nvSpPr>
        <p:spPr>
          <a:xfrm>
            <a:off x="7318150" y="3456370"/>
            <a:ext cx="840020" cy="400110"/>
          </a:xfrm>
          <a:prstGeom prst="rect">
            <a:avLst/>
          </a:prstGeom>
          <a:noFill/>
        </p:spPr>
        <p:txBody>
          <a:bodyPr wrap="square" rtlCol="0">
            <a:spAutoFit/>
          </a:bodyPr>
          <a:lstStyle/>
          <a:p>
            <a:r>
              <a:rPr lang="zh-TW" altLang="en-US" dirty="0">
                <a:solidFill>
                  <a:schemeClr val="tx1"/>
                </a:solidFill>
                <a:latin typeface="MKaiHK-Medium"/>
              </a:rPr>
              <a:t>芝麻</a:t>
            </a:r>
            <a:endParaRPr lang="en-US" altLang="zh-TW" b="0" i="0" strike="noStrike" baseline="0" dirty="0">
              <a:solidFill>
                <a:schemeClr val="tx1"/>
              </a:solidFill>
              <a:latin typeface="MKaiHK-Medium"/>
            </a:endParaRPr>
          </a:p>
        </p:txBody>
      </p:sp>
      <p:sp>
        <p:nvSpPr>
          <p:cNvPr id="12" name="Rectangle 4">
            <a:extLst>
              <a:ext uri="{FF2B5EF4-FFF2-40B4-BE49-F238E27FC236}">
                <a16:creationId xmlns:a16="http://schemas.microsoft.com/office/drawing/2014/main" id="{5AF54E5F-8851-B5FC-4933-4B83DB4543F1}"/>
              </a:ext>
            </a:extLst>
          </p:cNvPr>
          <p:cNvSpPr>
            <a:spLocks noChangeArrowheads="1"/>
          </p:cNvSpPr>
          <p:nvPr/>
        </p:nvSpPr>
        <p:spPr bwMode="auto">
          <a:xfrm>
            <a:off x="690892" y="4843583"/>
            <a:ext cx="6072136" cy="46166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zh-TW" altLang="en-US" sz="2400" b="0" dirty="0">
                <a:solidFill>
                  <a:srgbClr val="0000FF"/>
                </a:solidFill>
                <a:ea typeface="標楷體" panose="03000509000000000000" pitchFamily="65" charset="-120"/>
              </a:rPr>
              <a:t> </a:t>
            </a:r>
            <a:r>
              <a:rPr lang="en-US" altLang="zh-TW" sz="2400" b="0" dirty="0">
                <a:solidFill>
                  <a:srgbClr val="0000FF"/>
                </a:solidFill>
                <a:ea typeface="標楷體" panose="03000509000000000000" pitchFamily="65" charset="-120"/>
              </a:rPr>
              <a:t>=</a:t>
            </a:r>
            <a:r>
              <a:rPr lang="zh-TW" altLang="en-US" sz="2400" b="0" dirty="0">
                <a:solidFill>
                  <a:srgbClr val="0000FF"/>
                </a:solidFill>
                <a:ea typeface="標楷體" panose="03000509000000000000" pitchFamily="65" charset="-120"/>
              </a:rPr>
              <a:t> 總銷</a:t>
            </a:r>
            <a:r>
              <a:rPr lang="en-US" altLang="zh-CN" sz="2400" b="0" dirty="0">
                <a:solidFill>
                  <a:srgbClr val="0000FF"/>
                </a:solidFill>
                <a:ea typeface="標楷體" panose="03000509000000000000" pitchFamily="65" charset="-120"/>
              </a:rPr>
              <a:t>×</a:t>
            </a:r>
            <a:r>
              <a:rPr lang="zh-TW" altLang="en-US" sz="2400" b="0" dirty="0">
                <a:solidFill>
                  <a:srgbClr val="0000FF"/>
                </a:solidFill>
                <a:ea typeface="標楷體" panose="03000509000000000000" pitchFamily="65" charset="-120"/>
              </a:rPr>
              <a:t>花生</a:t>
            </a:r>
            <a:r>
              <a:rPr lang="zh-TW" altLang="en-US" sz="2400" b="0" dirty="0">
                <a:solidFill>
                  <a:srgbClr val="0000FF"/>
                </a:solidFill>
                <a:latin typeface="新細明體" panose="02020500000000000000" pitchFamily="18" charset="-120"/>
              </a:rPr>
              <a:t>、</a:t>
            </a:r>
            <a:r>
              <a:rPr lang="zh-TW" altLang="en-US" sz="2400" b="0" dirty="0">
                <a:solidFill>
                  <a:srgbClr val="0000FF"/>
                </a:solidFill>
                <a:ea typeface="標楷體" panose="03000509000000000000" pitchFamily="65" charset="-120"/>
              </a:rPr>
              <a:t>芝麻湯圓共佔的百分數</a:t>
            </a:r>
            <a:endParaRPr lang="en-US" altLang="zh-CN" sz="2400" b="0" dirty="0">
              <a:solidFill>
                <a:srgbClr val="0000FF"/>
              </a:solidFill>
              <a:ea typeface="標楷體" panose="03000509000000000000" pitchFamily="65" charset="-120"/>
              <a:sym typeface="Wingdings 3" panose="05040102010807070707" pitchFamily="18" charset="2"/>
            </a:endParaRPr>
          </a:p>
        </p:txBody>
      </p:sp>
      <p:sp>
        <p:nvSpPr>
          <p:cNvPr id="13" name="矩形 12">
            <a:extLst>
              <a:ext uri="{FF2B5EF4-FFF2-40B4-BE49-F238E27FC236}">
                <a16:creationId xmlns:a16="http://schemas.microsoft.com/office/drawing/2014/main" id="{9607A6BC-A4C7-CCE9-8231-1F3BBB7953FB}"/>
              </a:ext>
            </a:extLst>
          </p:cNvPr>
          <p:cNvSpPr/>
          <p:nvPr/>
        </p:nvSpPr>
        <p:spPr bwMode="auto">
          <a:xfrm>
            <a:off x="1907704" y="4885707"/>
            <a:ext cx="4090415" cy="434180"/>
          </a:xfrm>
          <a:prstGeom prst="rect">
            <a:avLst/>
          </a:prstGeom>
          <a:noFill/>
          <a:ln w="28575" cap="flat" cmpd="sng" algn="ctr">
            <a:solidFill>
              <a:srgbClr val="FF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2000" b="0" i="0" u="none" strike="noStrike" cap="none" normalizeH="0" baseline="0">
              <a:ln>
                <a:noFill/>
              </a:ln>
              <a:solidFill>
                <a:srgbClr val="009900"/>
              </a:solidFill>
              <a:effectLst/>
              <a:latin typeface="Arial" charset="0"/>
              <a:ea typeface="標楷體" pitchFamily="65" charset="-120"/>
            </a:endParaRPr>
          </a:p>
        </p:txBody>
      </p:sp>
      <p:sp>
        <p:nvSpPr>
          <p:cNvPr id="14" name="手繪多邊形: 圖案 13">
            <a:extLst>
              <a:ext uri="{FF2B5EF4-FFF2-40B4-BE49-F238E27FC236}">
                <a16:creationId xmlns:a16="http://schemas.microsoft.com/office/drawing/2014/main" id="{26FA6042-B026-CD37-3720-24AD0B2EF8D7}"/>
              </a:ext>
            </a:extLst>
          </p:cNvPr>
          <p:cNvSpPr/>
          <p:nvPr/>
        </p:nvSpPr>
        <p:spPr bwMode="auto">
          <a:xfrm>
            <a:off x="6028568" y="5055749"/>
            <a:ext cx="476250" cy="904875"/>
          </a:xfrm>
          <a:custGeom>
            <a:avLst/>
            <a:gdLst>
              <a:gd name="connsiteX0" fmla="*/ 476250 w 476250"/>
              <a:gd name="connsiteY0" fmla="*/ 904875 h 904875"/>
              <a:gd name="connsiteX1" fmla="*/ 476250 w 476250"/>
              <a:gd name="connsiteY1" fmla="*/ 0 h 904875"/>
              <a:gd name="connsiteX2" fmla="*/ 0 w 476250"/>
              <a:gd name="connsiteY2" fmla="*/ 0 h 904875"/>
            </a:gdLst>
            <a:ahLst/>
            <a:cxnLst>
              <a:cxn ang="0">
                <a:pos x="connsiteX0" y="connsiteY0"/>
              </a:cxn>
              <a:cxn ang="0">
                <a:pos x="connsiteX1" y="connsiteY1"/>
              </a:cxn>
              <a:cxn ang="0">
                <a:pos x="connsiteX2" y="connsiteY2"/>
              </a:cxn>
            </a:cxnLst>
            <a:rect l="l" t="t" r="r" b="b"/>
            <a:pathLst>
              <a:path w="476250" h="904875">
                <a:moveTo>
                  <a:pt x="476250" y="904875"/>
                </a:moveTo>
                <a:lnTo>
                  <a:pt x="476250" y="0"/>
                </a:lnTo>
                <a:lnTo>
                  <a:pt x="0" y="0"/>
                </a:lnTo>
              </a:path>
            </a:pathLst>
          </a:custGeom>
          <a:noFill/>
          <a:ln w="28575" cap="flat" cmpd="sng" algn="ctr">
            <a:solidFill>
              <a:srgbClr val="FF00FF"/>
            </a:solidFill>
            <a:prstDash val="solid"/>
            <a:round/>
            <a:headEnd type="none" w="med" len="med"/>
            <a:tailEnd type="triangl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2000" b="0" i="0" u="none" strike="noStrike" cap="none" normalizeH="0" baseline="0">
              <a:ln>
                <a:noFill/>
              </a:ln>
              <a:solidFill>
                <a:srgbClr val="009900"/>
              </a:solidFill>
              <a:effectLst/>
              <a:latin typeface="Arial" charset="0"/>
              <a:ea typeface="標楷體" pitchFamily="65" charset="-120"/>
            </a:endParaRPr>
          </a:p>
        </p:txBody>
      </p:sp>
      <p:sp>
        <p:nvSpPr>
          <p:cNvPr id="15" name="矩形 14">
            <a:extLst>
              <a:ext uri="{FF2B5EF4-FFF2-40B4-BE49-F238E27FC236}">
                <a16:creationId xmlns:a16="http://schemas.microsoft.com/office/drawing/2014/main" id="{E75289BD-596E-17C4-1B48-20AAEF4EA925}"/>
              </a:ext>
            </a:extLst>
          </p:cNvPr>
          <p:cNvSpPr/>
          <p:nvPr/>
        </p:nvSpPr>
        <p:spPr bwMode="auto">
          <a:xfrm>
            <a:off x="5998119" y="3102427"/>
            <a:ext cx="678860" cy="707886"/>
          </a:xfrm>
          <a:prstGeom prst="rect">
            <a:avLst/>
          </a:prstGeom>
          <a:noFill/>
          <a:ln w="28575"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2000" b="0" i="0" u="none" strike="noStrike" cap="none" normalizeH="0" baseline="0">
              <a:ln>
                <a:noFill/>
              </a:ln>
              <a:solidFill>
                <a:srgbClr val="009900"/>
              </a:solidFill>
              <a:effectLst/>
              <a:latin typeface="Arial" charset="0"/>
              <a:ea typeface="標楷體" pitchFamily="65" charset="-120"/>
            </a:endParaRPr>
          </a:p>
        </p:txBody>
      </p:sp>
      <p:sp>
        <p:nvSpPr>
          <p:cNvPr id="16" name="矩形 15">
            <a:extLst>
              <a:ext uri="{FF2B5EF4-FFF2-40B4-BE49-F238E27FC236}">
                <a16:creationId xmlns:a16="http://schemas.microsoft.com/office/drawing/2014/main" id="{347BCAEC-6080-8C9B-54B3-3847D8CDCE2D}"/>
              </a:ext>
            </a:extLst>
          </p:cNvPr>
          <p:cNvSpPr/>
          <p:nvPr/>
        </p:nvSpPr>
        <p:spPr bwMode="auto">
          <a:xfrm>
            <a:off x="7320231" y="3277198"/>
            <a:ext cx="678860" cy="707886"/>
          </a:xfrm>
          <a:prstGeom prst="rect">
            <a:avLst/>
          </a:prstGeom>
          <a:noFill/>
          <a:ln w="28575"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2000" b="0" i="0" u="none" strike="noStrike" cap="none" normalizeH="0" baseline="0">
              <a:ln>
                <a:noFill/>
              </a:ln>
              <a:solidFill>
                <a:srgbClr val="009900"/>
              </a:solidFill>
              <a:effectLst/>
              <a:latin typeface="Arial" charset="0"/>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dissolve">
                                      <p:cBhvr>
                                        <p:cTn id="15" dur="500"/>
                                        <p:tgtEl>
                                          <p:spTgt spid="15"/>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wipe(up)">
                                      <p:cBhvr>
                                        <p:cTn id="24" dur="500"/>
                                        <p:tgtEl>
                                          <p:spTgt spid="41"/>
                                        </p:tgtEl>
                                      </p:cBhvr>
                                    </p:animEffect>
                                  </p:childTnLst>
                                </p:cTn>
                              </p:par>
                            </p:childTnLst>
                          </p:cTn>
                        </p:par>
                        <p:par>
                          <p:cTn id="25" fill="hold">
                            <p:stCondLst>
                              <p:cond delay="500"/>
                            </p:stCondLst>
                            <p:childTnLst>
                              <p:par>
                                <p:cTn id="26" presetID="22" presetClass="entr" presetSubtype="1" fill="hold" grpId="0" nodeType="after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wipe(up)">
                                      <p:cBhvr>
                                        <p:cTn id="28" dur="500"/>
                                        <p:tgtEl>
                                          <p:spTgt spid="42"/>
                                        </p:tgtEl>
                                      </p:cBhvr>
                                    </p:animEffect>
                                  </p:childTnLst>
                                </p:cTn>
                              </p:par>
                            </p:childTnLst>
                          </p:cTn>
                        </p:par>
                        <p:par>
                          <p:cTn id="29" fill="hold">
                            <p:stCondLst>
                              <p:cond delay="1000"/>
                            </p:stCondLst>
                            <p:childTnLst>
                              <p:par>
                                <p:cTn id="30" presetID="22" presetClass="entr" presetSubtype="8"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wipe(left)">
                                      <p:cBhvr>
                                        <p:cTn id="38" dur="500"/>
                                        <p:tgtEl>
                                          <p:spTgt spid="26"/>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left)">
                                      <p:cBhvr>
                                        <p:cTn id="43" dur="500"/>
                                        <p:tgtEl>
                                          <p:spTgt spid="20"/>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40"/>
                                        </p:tgtEl>
                                        <p:attrNameLst>
                                          <p:attrName>style.visibility</p:attrName>
                                        </p:attrNameLst>
                                      </p:cBhvr>
                                      <p:to>
                                        <p:strVal val="visible"/>
                                      </p:to>
                                    </p:set>
                                    <p:animEffect transition="in" filter="wipe(left)">
                                      <p:cBhvr>
                                        <p:cTn id="47" dur="500"/>
                                        <p:tgtEl>
                                          <p:spTgt spid="40"/>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xit" presetSubtype="0" fill="hold" grpId="1" nodeType="clickEffect">
                                  <p:stCondLst>
                                    <p:cond delay="0"/>
                                  </p:stCondLst>
                                  <p:childTnLst>
                                    <p:animEffect transition="out" filter="dissolve">
                                      <p:cBhvr>
                                        <p:cTn id="51" dur="500"/>
                                        <p:tgtEl>
                                          <p:spTgt spid="41"/>
                                        </p:tgtEl>
                                      </p:cBhvr>
                                    </p:animEffect>
                                    <p:set>
                                      <p:cBhvr>
                                        <p:cTn id="52" dur="1" fill="hold">
                                          <p:stCondLst>
                                            <p:cond delay="499"/>
                                          </p:stCondLst>
                                        </p:cTn>
                                        <p:tgtEl>
                                          <p:spTgt spid="41"/>
                                        </p:tgtEl>
                                        <p:attrNameLst>
                                          <p:attrName>style.visibility</p:attrName>
                                        </p:attrNameLst>
                                      </p:cBhvr>
                                      <p:to>
                                        <p:strVal val="hidden"/>
                                      </p:to>
                                    </p:set>
                                  </p:childTnLst>
                                </p:cTn>
                              </p:par>
                              <p:par>
                                <p:cTn id="53" presetID="9" presetClass="exit" presetSubtype="0" fill="hold" grpId="1" nodeType="withEffect">
                                  <p:stCondLst>
                                    <p:cond delay="0"/>
                                  </p:stCondLst>
                                  <p:childTnLst>
                                    <p:animEffect transition="out" filter="dissolve">
                                      <p:cBhvr>
                                        <p:cTn id="54" dur="500"/>
                                        <p:tgtEl>
                                          <p:spTgt spid="42"/>
                                        </p:tgtEl>
                                      </p:cBhvr>
                                    </p:animEffect>
                                    <p:set>
                                      <p:cBhvr>
                                        <p:cTn id="55" dur="1" fill="hold">
                                          <p:stCondLst>
                                            <p:cond delay="499"/>
                                          </p:stCondLst>
                                        </p:cTn>
                                        <p:tgtEl>
                                          <p:spTgt spid="42"/>
                                        </p:tgtEl>
                                        <p:attrNameLst>
                                          <p:attrName>style.visibility</p:attrName>
                                        </p:attrNameLst>
                                      </p:cBhvr>
                                      <p:to>
                                        <p:strVal val="hidden"/>
                                      </p:to>
                                    </p:set>
                                  </p:childTnLst>
                                </p:cTn>
                              </p:par>
                              <p:par>
                                <p:cTn id="56" presetID="9" presetClass="exit" presetSubtype="0" fill="hold" grpId="1" nodeType="withEffect">
                                  <p:stCondLst>
                                    <p:cond delay="0"/>
                                  </p:stCondLst>
                                  <p:childTnLst>
                                    <p:animEffect transition="out" filter="dissolve">
                                      <p:cBhvr>
                                        <p:cTn id="57" dur="500"/>
                                        <p:tgtEl>
                                          <p:spTgt spid="13"/>
                                        </p:tgtEl>
                                      </p:cBhvr>
                                    </p:animEffect>
                                    <p:set>
                                      <p:cBhvr>
                                        <p:cTn id="58" dur="1" fill="hold">
                                          <p:stCondLst>
                                            <p:cond delay="499"/>
                                          </p:stCondLst>
                                        </p:cTn>
                                        <p:tgtEl>
                                          <p:spTgt spid="13"/>
                                        </p:tgtEl>
                                        <p:attrNameLst>
                                          <p:attrName>style.visibility</p:attrName>
                                        </p:attrNameLst>
                                      </p:cBhvr>
                                      <p:to>
                                        <p:strVal val="hidden"/>
                                      </p:to>
                                    </p:set>
                                  </p:childTnLst>
                                </p:cTn>
                              </p:par>
                              <p:par>
                                <p:cTn id="59" presetID="9" presetClass="exit" presetSubtype="0" fill="hold" grpId="1" nodeType="withEffect">
                                  <p:stCondLst>
                                    <p:cond delay="0"/>
                                  </p:stCondLst>
                                  <p:childTnLst>
                                    <p:animEffect transition="out" filter="dissolve">
                                      <p:cBhvr>
                                        <p:cTn id="60" dur="500"/>
                                        <p:tgtEl>
                                          <p:spTgt spid="26"/>
                                        </p:tgtEl>
                                      </p:cBhvr>
                                    </p:animEffect>
                                    <p:set>
                                      <p:cBhvr>
                                        <p:cTn id="61" dur="1" fill="hold">
                                          <p:stCondLst>
                                            <p:cond delay="499"/>
                                          </p:stCondLst>
                                        </p:cTn>
                                        <p:tgtEl>
                                          <p:spTgt spid="26"/>
                                        </p:tgtEl>
                                        <p:attrNameLst>
                                          <p:attrName>style.visibility</p:attrName>
                                        </p:attrNameLst>
                                      </p:cBhvr>
                                      <p:to>
                                        <p:strVal val="hidden"/>
                                      </p:to>
                                    </p:set>
                                  </p:childTnLst>
                                </p:cTn>
                              </p:par>
                              <p:par>
                                <p:cTn id="62" presetID="9" presetClass="exit" presetSubtype="0" fill="hold" grpId="1" nodeType="withEffect">
                                  <p:stCondLst>
                                    <p:cond delay="0"/>
                                  </p:stCondLst>
                                  <p:childTnLst>
                                    <p:animEffect transition="out" filter="dissolve">
                                      <p:cBhvr>
                                        <p:cTn id="63" dur="500"/>
                                        <p:tgtEl>
                                          <p:spTgt spid="14"/>
                                        </p:tgtEl>
                                      </p:cBhvr>
                                    </p:animEffect>
                                    <p:set>
                                      <p:cBhvr>
                                        <p:cTn id="64" dur="1" fill="hold">
                                          <p:stCondLst>
                                            <p:cond delay="499"/>
                                          </p:stCondLst>
                                        </p:cTn>
                                        <p:tgtEl>
                                          <p:spTgt spid="14"/>
                                        </p:tgtEl>
                                        <p:attrNameLst>
                                          <p:attrName>style.visibility</p:attrName>
                                        </p:attrNameLst>
                                      </p:cBhvr>
                                      <p:to>
                                        <p:strVal val="hidden"/>
                                      </p:to>
                                    </p:set>
                                  </p:childTnLst>
                                </p:cTn>
                              </p:par>
                            </p:childTnLst>
                          </p:cTn>
                        </p:par>
                        <p:par>
                          <p:cTn id="65" fill="hold">
                            <p:stCondLst>
                              <p:cond delay="500"/>
                            </p:stCondLst>
                            <p:childTnLst>
                              <p:par>
                                <p:cTn id="66" presetID="22" presetClass="entr" presetSubtype="8" fill="hold" grpId="0" nodeType="after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wipe(left)">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xit" presetSubtype="0" fill="hold" grpId="1" nodeType="clickEffect">
                                  <p:stCondLst>
                                    <p:cond delay="0"/>
                                  </p:stCondLst>
                                  <p:childTnLst>
                                    <p:animEffect transition="out" filter="dissolve">
                                      <p:cBhvr>
                                        <p:cTn id="72" dur="500"/>
                                        <p:tgtEl>
                                          <p:spTgt spid="38"/>
                                        </p:tgtEl>
                                      </p:cBhvr>
                                    </p:animEffect>
                                    <p:set>
                                      <p:cBhvr>
                                        <p:cTn id="73" dur="1" fill="hold">
                                          <p:stCondLst>
                                            <p:cond delay="499"/>
                                          </p:stCondLst>
                                        </p:cTn>
                                        <p:tgtEl>
                                          <p:spTgt spid="38"/>
                                        </p:tgtEl>
                                        <p:attrNameLst>
                                          <p:attrName>style.visibility</p:attrName>
                                        </p:attrNameLst>
                                      </p:cBhvr>
                                      <p:to>
                                        <p:strVal val="hidden"/>
                                      </p:to>
                                    </p:set>
                                  </p:childTnLst>
                                </p:cTn>
                              </p:par>
                              <p:par>
                                <p:cTn id="74" presetID="9" presetClass="exit" presetSubtype="0" fill="hold" grpId="1" nodeType="withEffect">
                                  <p:stCondLst>
                                    <p:cond delay="0"/>
                                  </p:stCondLst>
                                  <p:childTnLst>
                                    <p:animEffect transition="out" filter="dissolve">
                                      <p:cBhvr>
                                        <p:cTn id="75" dur="500"/>
                                        <p:tgtEl>
                                          <p:spTgt spid="39"/>
                                        </p:tgtEl>
                                      </p:cBhvr>
                                    </p:animEffect>
                                    <p:set>
                                      <p:cBhvr>
                                        <p:cTn id="76" dur="1" fill="hold">
                                          <p:stCondLst>
                                            <p:cond delay="499"/>
                                          </p:stCondLst>
                                        </p:cTn>
                                        <p:tgtEl>
                                          <p:spTgt spid="39"/>
                                        </p:tgtEl>
                                        <p:attrNameLst>
                                          <p:attrName>style.visibility</p:attrName>
                                        </p:attrNameLst>
                                      </p:cBhvr>
                                      <p:to>
                                        <p:strVal val="hidden"/>
                                      </p:to>
                                    </p:set>
                                  </p:childTnLst>
                                </p:cTn>
                              </p:par>
                              <p:par>
                                <p:cTn id="77" presetID="9" presetClass="exit" presetSubtype="0" fill="hold" grpId="1" nodeType="withEffect">
                                  <p:stCondLst>
                                    <p:cond delay="0"/>
                                  </p:stCondLst>
                                  <p:childTnLst>
                                    <p:animEffect transition="out" filter="dissolve">
                                      <p:cBhvr>
                                        <p:cTn id="78" dur="500"/>
                                        <p:tgtEl>
                                          <p:spTgt spid="40"/>
                                        </p:tgtEl>
                                      </p:cBhvr>
                                    </p:animEffect>
                                    <p:set>
                                      <p:cBhvr>
                                        <p:cTn id="79" dur="1" fill="hold">
                                          <p:stCondLst>
                                            <p:cond delay="499"/>
                                          </p:stCondLst>
                                        </p:cTn>
                                        <p:tgtEl>
                                          <p:spTgt spid="40"/>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20"/>
                                        </p:tgtEl>
                                      </p:cBhvr>
                                    </p:animEffect>
                                    <p:set>
                                      <p:cBhvr>
                                        <p:cTn id="82" dur="1" fill="hold">
                                          <p:stCondLst>
                                            <p:cond delay="499"/>
                                          </p:stCondLst>
                                        </p:cTn>
                                        <p:tgtEl>
                                          <p:spTgt spid="20"/>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16"/>
                                        </p:tgtEl>
                                      </p:cBhvr>
                                    </p:animEffect>
                                    <p:set>
                                      <p:cBhvr>
                                        <p:cTn id="85" dur="1" fill="hold">
                                          <p:stCondLst>
                                            <p:cond delay="499"/>
                                          </p:stCondLst>
                                        </p:cTn>
                                        <p:tgtEl>
                                          <p:spTgt spid="16"/>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15"/>
                                        </p:tgtEl>
                                      </p:cBhvr>
                                    </p:animEffect>
                                    <p:set>
                                      <p:cBhvr>
                                        <p:cTn id="88" dur="1" fill="hold">
                                          <p:stCondLst>
                                            <p:cond delay="499"/>
                                          </p:stCondLst>
                                        </p:cTn>
                                        <p:tgtEl>
                                          <p:spTgt spid="15"/>
                                        </p:tgtEl>
                                        <p:attrNameLst>
                                          <p:attrName>style.visibility</p:attrName>
                                        </p:attrNameLst>
                                      </p:cBhvr>
                                      <p:to>
                                        <p:strVal val="hidden"/>
                                      </p:to>
                                    </p:set>
                                  </p:childTnLst>
                                </p:cTn>
                              </p:par>
                              <p:par>
                                <p:cTn id="89" presetID="9" presetClass="exit" presetSubtype="0" fill="hold" grpId="1" nodeType="withEffect">
                                  <p:stCondLst>
                                    <p:cond delay="0"/>
                                  </p:stCondLst>
                                  <p:childTnLst>
                                    <p:animEffect transition="out" filter="dissolve">
                                      <p:cBhvr>
                                        <p:cTn id="90" dur="500"/>
                                        <p:tgtEl>
                                          <p:spTgt spid="12"/>
                                        </p:tgtEl>
                                      </p:cBhvr>
                                    </p:animEffect>
                                    <p:set>
                                      <p:cBhvr>
                                        <p:cTn id="91" dur="1" fill="hold">
                                          <p:stCondLst>
                                            <p:cond delay="499"/>
                                          </p:stCondLst>
                                        </p:cTn>
                                        <p:tgtEl>
                                          <p:spTgt spid="12"/>
                                        </p:tgtEl>
                                        <p:attrNameLst>
                                          <p:attrName>style.visibility</p:attrName>
                                        </p:attrNameLst>
                                      </p:cBhvr>
                                      <p:to>
                                        <p:strVal val="hidden"/>
                                      </p:to>
                                    </p:set>
                                  </p:childTnLst>
                                </p:cTn>
                              </p:par>
                            </p:childTnLst>
                          </p:cTn>
                        </p:par>
                        <p:par>
                          <p:cTn id="92" fill="hold">
                            <p:stCondLst>
                              <p:cond delay="500"/>
                            </p:stCondLst>
                            <p:childTnLst>
                              <p:par>
                                <p:cTn id="93" presetID="9" presetClass="entr" presetSubtype="0" fill="hold" grpId="0" nodeType="afterEffect">
                                  <p:stCondLst>
                                    <p:cond delay="0"/>
                                  </p:stCondLst>
                                  <p:childTnLst>
                                    <p:set>
                                      <p:cBhvr>
                                        <p:cTn id="94" dur="1" fill="hold">
                                          <p:stCondLst>
                                            <p:cond delay="0"/>
                                          </p:stCondLst>
                                        </p:cTn>
                                        <p:tgtEl>
                                          <p:spTgt spid="7"/>
                                        </p:tgtEl>
                                        <p:attrNameLst>
                                          <p:attrName>style.visibility</p:attrName>
                                        </p:attrNameLst>
                                      </p:cBhvr>
                                      <p:to>
                                        <p:strVal val="visible"/>
                                      </p:to>
                                    </p:set>
                                    <p:animEffect transition="in" filter="dissolve">
                                      <p:cBhvr>
                                        <p:cTn id="9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7" grpId="0"/>
      <p:bldP spid="26" grpId="0"/>
      <p:bldP spid="26" grpId="1"/>
      <p:bldP spid="38" grpId="0"/>
      <p:bldP spid="38" grpId="1"/>
      <p:bldP spid="39" grpId="0"/>
      <p:bldP spid="39" grpId="1"/>
      <p:bldP spid="40" grpId="0"/>
      <p:bldP spid="40" grpId="1"/>
      <p:bldP spid="41" grpId="0" animBg="1"/>
      <p:bldP spid="41" grpId="1" animBg="1"/>
      <p:bldP spid="42" grpId="0" animBg="1"/>
      <p:bldP spid="42" grpId="1" animBg="1"/>
      <p:bldP spid="12" grpId="0"/>
      <p:bldP spid="12" grpId="1"/>
      <p:bldP spid="13" grpId="0" animBg="1"/>
      <p:bldP spid="13" grpId="1" animBg="1"/>
      <p:bldP spid="14" grpId="0" animBg="1"/>
      <p:bldP spid="14" grpId="1" animBg="1"/>
      <p:bldP spid="15" grpId="0" animBg="1"/>
      <p:bldP spid="15" grpId="1" animBg="1"/>
      <p:bldP spid="16" grpId="0" animBg="1"/>
      <p:bldP spid="1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图片 3">
            <a:extLst>
              <a:ext uri="{FF2B5EF4-FFF2-40B4-BE49-F238E27FC236}">
                <a16:creationId xmlns:a16="http://schemas.microsoft.com/office/drawing/2014/main" id="{E42ED4D2-B190-4212-B355-79D65BD4F3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6863" y="1508125"/>
            <a:ext cx="3417887" cy="369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a:extLst>
              <a:ext uri="{FF2B5EF4-FFF2-40B4-BE49-F238E27FC236}">
                <a16:creationId xmlns:a16="http://schemas.microsoft.com/office/drawing/2014/main" id="{26388464-866D-4D38-9A56-7230AA556E8A}"/>
              </a:ext>
            </a:extLst>
          </p:cNvPr>
          <p:cNvSpPr/>
          <p:nvPr/>
        </p:nvSpPr>
        <p:spPr>
          <a:xfrm>
            <a:off x="296863" y="1063625"/>
            <a:ext cx="4630737" cy="3416300"/>
          </a:xfrm>
          <a:prstGeom prst="rect">
            <a:avLst/>
          </a:prstGeom>
        </p:spPr>
        <p:txBody>
          <a:bodyPr>
            <a:spAutoFit/>
          </a:bodyPr>
          <a:lstStyle/>
          <a:p>
            <a:pPr marL="444500" indent="-444500" eaLnBrk="1" hangingPunct="1">
              <a:spcAft>
                <a:spcPts val="1200"/>
              </a:spcAft>
              <a:tabLst>
                <a:tab pos="355600" algn="l"/>
              </a:tabLst>
              <a:defRPr/>
            </a:pPr>
            <a:r>
              <a:rPr lang="en-US" altLang="zh-TW" sz="2800" kern="100" dirty="0">
                <a:solidFill>
                  <a:srgbClr val="000000"/>
                </a:solidFill>
                <a:latin typeface="+mj-lt"/>
                <a:ea typeface="DFKai-SB" panose="03000509000000000000" pitchFamily="65" charset="-120"/>
              </a:rPr>
              <a:t> </a:t>
            </a:r>
            <a:r>
              <a:rPr lang="en-US" altLang="zh-TW" sz="2800" b="1" kern="100" dirty="0">
                <a:solidFill>
                  <a:srgbClr val="000000"/>
                </a:solidFill>
                <a:latin typeface="+mj-lt"/>
                <a:ea typeface="DFKai-SB" panose="03000509000000000000" pitchFamily="65" charset="-120"/>
              </a:rPr>
              <a:t>2.</a:t>
            </a:r>
            <a:r>
              <a:rPr lang="zh-TW" altLang="en-US" sz="2800" b="1" kern="100" dirty="0">
                <a:solidFill>
                  <a:srgbClr val="000000"/>
                </a:solidFill>
                <a:latin typeface="+mj-lt"/>
                <a:ea typeface="DFKai-SB" panose="03000509000000000000" pitchFamily="65" charset="-120"/>
              </a:rPr>
              <a:t> </a:t>
            </a:r>
            <a:r>
              <a:rPr lang="zh-TW" altLang="en-US" sz="2800" kern="100" dirty="0">
                <a:solidFill>
                  <a:srgbClr val="000000"/>
                </a:solidFill>
                <a:latin typeface="+mj-lt"/>
                <a:ea typeface="DFKai-SB" panose="03000509000000000000" pitchFamily="65" charset="-120"/>
              </a:rPr>
              <a:t>根據右圖，舞蹈教室上半年有多少個月招收學員的人數比平均每月招收學員的人數高？</a:t>
            </a:r>
            <a:endParaRPr lang="en-US" altLang="zh-TW" sz="2800" kern="100" dirty="0">
              <a:solidFill>
                <a:srgbClr val="000000"/>
              </a:solidFill>
              <a:latin typeface="+mj-lt"/>
              <a:ea typeface="DFKai-SB" panose="03000509000000000000" pitchFamily="65" charset="-120"/>
            </a:endParaRPr>
          </a:p>
          <a:p>
            <a:pPr marL="901700" lvl="1" indent="-444500" eaLnBrk="1" hangingPunct="1">
              <a:spcAft>
                <a:spcPts val="1200"/>
              </a:spcAft>
              <a:tabLst>
                <a:tab pos="355600" algn="l"/>
              </a:tabLst>
              <a:defRPr/>
            </a:pPr>
            <a:r>
              <a:rPr lang="en-US" altLang="zh-TW" sz="2800" dirty="0">
                <a:solidFill>
                  <a:schemeClr val="tx1"/>
                </a:solidFill>
              </a:rPr>
              <a:t>A. 2</a:t>
            </a:r>
            <a:r>
              <a:rPr lang="zh-TW" altLang="en-US" sz="2800" dirty="0">
                <a:solidFill>
                  <a:schemeClr val="tx1"/>
                </a:solidFill>
              </a:rPr>
              <a:t>             </a:t>
            </a:r>
            <a:r>
              <a:rPr lang="en-US" altLang="zh-TW" sz="2800" dirty="0">
                <a:solidFill>
                  <a:schemeClr val="tx1"/>
                </a:solidFill>
              </a:rPr>
              <a:t>B. 3</a:t>
            </a:r>
            <a:endParaRPr lang="zh-TW" altLang="zh-TW" sz="2800" dirty="0">
              <a:solidFill>
                <a:schemeClr val="tx1"/>
              </a:solidFill>
            </a:endParaRPr>
          </a:p>
          <a:p>
            <a:pPr lvl="1">
              <a:defRPr/>
            </a:pPr>
            <a:r>
              <a:rPr lang="en-US" altLang="zh-TW" sz="2800" dirty="0">
                <a:solidFill>
                  <a:schemeClr val="tx1"/>
                </a:solidFill>
              </a:rPr>
              <a:t>C. 4</a:t>
            </a:r>
            <a:r>
              <a:rPr lang="zh-TW" altLang="en-US" sz="2800" dirty="0">
                <a:solidFill>
                  <a:schemeClr val="tx1"/>
                </a:solidFill>
              </a:rPr>
              <a:t>            </a:t>
            </a:r>
            <a:r>
              <a:rPr lang="zh-TW" altLang="en-US" sz="1600" dirty="0">
                <a:solidFill>
                  <a:schemeClr val="tx1"/>
                </a:solidFill>
              </a:rPr>
              <a:t> </a:t>
            </a:r>
            <a:r>
              <a:rPr lang="en-US" altLang="zh-TW" sz="2800" dirty="0">
                <a:solidFill>
                  <a:schemeClr val="tx1"/>
                </a:solidFill>
              </a:rPr>
              <a:t>D. 5</a:t>
            </a:r>
            <a:endParaRPr lang="zh-TW" altLang="zh-TW" sz="2800" dirty="0">
              <a:solidFill>
                <a:schemeClr val="tx1"/>
              </a:solidFill>
            </a:endParaRPr>
          </a:p>
          <a:p>
            <a:pPr marL="444500" indent="-444500" eaLnBrk="1" hangingPunct="1">
              <a:spcAft>
                <a:spcPts val="1800"/>
              </a:spcAft>
              <a:tabLst>
                <a:tab pos="355600" algn="l"/>
              </a:tabLst>
              <a:defRPr/>
            </a:pPr>
            <a:endParaRPr lang="zh-CN" altLang="zh-CN" sz="2800" dirty="0">
              <a:solidFill>
                <a:schemeClr val="tx1"/>
              </a:solidFill>
            </a:endParaRPr>
          </a:p>
        </p:txBody>
      </p:sp>
      <p:pic>
        <p:nvPicPr>
          <p:cNvPr id="11268" name="图片 24">
            <a:extLst>
              <a:ext uri="{FF2B5EF4-FFF2-40B4-BE49-F238E27FC236}">
                <a16:creationId xmlns:a16="http://schemas.microsoft.com/office/drawing/2014/main" id="{FD7AB177-060F-4D99-90AD-18B622E5EC5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49725" y="3424238"/>
            <a:ext cx="722313"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文本框 4">
            <a:extLst>
              <a:ext uri="{FF2B5EF4-FFF2-40B4-BE49-F238E27FC236}">
                <a16:creationId xmlns:a16="http://schemas.microsoft.com/office/drawing/2014/main" id="{0FFD4E95-934B-48E4-9157-F7CE5CB7170F}"/>
              </a:ext>
            </a:extLst>
          </p:cNvPr>
          <p:cNvSpPr txBox="1">
            <a:spLocks noChangeArrowheads="1"/>
          </p:cNvSpPr>
          <p:nvPr/>
        </p:nvSpPr>
        <p:spPr bwMode="auto">
          <a:xfrm>
            <a:off x="7115175" y="292100"/>
            <a:ext cx="1704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a:solidFill>
                  <a:srgbClr val="00B050"/>
                </a:solidFill>
              </a:rPr>
              <a:t>2021</a:t>
            </a:r>
            <a:r>
              <a:rPr lang="zh-TW" altLang="en-US">
                <a:solidFill>
                  <a:srgbClr val="00B050"/>
                </a:solidFill>
              </a:rPr>
              <a:t>年題型</a:t>
            </a:r>
            <a:endParaRPr lang="zh-CN" altLang="en-US">
              <a:solidFill>
                <a:srgbClr val="00B050"/>
              </a:solidFill>
            </a:endParaRPr>
          </a:p>
        </p:txBody>
      </p:sp>
      <p:sp>
        <p:nvSpPr>
          <p:cNvPr id="6" name="文本框 5">
            <a:extLst>
              <a:ext uri="{FF2B5EF4-FFF2-40B4-BE49-F238E27FC236}">
                <a16:creationId xmlns:a16="http://schemas.microsoft.com/office/drawing/2014/main" id="{ABBA4BB1-6FCD-4D45-AFEE-C4CFF6C2377F}"/>
              </a:ext>
            </a:extLst>
          </p:cNvPr>
          <p:cNvSpPr txBox="1">
            <a:spLocks noChangeArrowheads="1"/>
          </p:cNvSpPr>
          <p:nvPr/>
        </p:nvSpPr>
        <p:spPr bwMode="auto">
          <a:xfrm flipH="1">
            <a:off x="4313238" y="3511550"/>
            <a:ext cx="43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800">
                <a:solidFill>
                  <a:srgbClr val="FF0000"/>
                </a:solidFill>
              </a:rPr>
              <a:t>B</a:t>
            </a:r>
            <a:endParaRPr lang="zh-CN" altLang="en-US" sz="2800">
              <a:solidFill>
                <a:srgbClr val="FF0000"/>
              </a:solidFill>
            </a:endParaRPr>
          </a:p>
        </p:txBody>
      </p:sp>
      <p:grpSp>
        <p:nvGrpSpPr>
          <p:cNvPr id="11271" name="组合 4">
            <a:extLst>
              <a:ext uri="{FF2B5EF4-FFF2-40B4-BE49-F238E27FC236}">
                <a16:creationId xmlns:a16="http://schemas.microsoft.com/office/drawing/2014/main" id="{6C259546-1C8E-4B8A-A5EC-07D15D11C1C0}"/>
              </a:ext>
            </a:extLst>
          </p:cNvPr>
          <p:cNvGrpSpPr>
            <a:grpSpLocks/>
          </p:cNvGrpSpPr>
          <p:nvPr/>
        </p:nvGrpSpPr>
        <p:grpSpPr bwMode="auto">
          <a:xfrm>
            <a:off x="4970463" y="1071563"/>
            <a:ext cx="3657600" cy="2536825"/>
            <a:chOff x="5113068" y="977925"/>
            <a:chExt cx="3658309" cy="2536877"/>
          </a:xfrm>
        </p:grpSpPr>
        <p:sp>
          <p:nvSpPr>
            <p:cNvPr id="11285" name="文本框 4">
              <a:extLst>
                <a:ext uri="{FF2B5EF4-FFF2-40B4-BE49-F238E27FC236}">
                  <a16:creationId xmlns:a16="http://schemas.microsoft.com/office/drawing/2014/main" id="{67E76232-6DC5-48E5-8436-BB64911B3C06}"/>
                </a:ext>
              </a:extLst>
            </p:cNvPr>
            <p:cNvSpPr txBox="1">
              <a:spLocks noChangeArrowheads="1"/>
            </p:cNvSpPr>
            <p:nvPr/>
          </p:nvSpPr>
          <p:spPr bwMode="auto">
            <a:xfrm>
              <a:off x="5458711" y="977925"/>
              <a:ext cx="3312666" cy="4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u="sng">
                  <a:solidFill>
                    <a:schemeClr val="tx1"/>
                  </a:solidFill>
                </a:rPr>
                <a:t>舞蹈教室上半年招收的學員</a:t>
              </a:r>
              <a:endParaRPr lang="zh-HK" altLang="en-US" u="sng">
                <a:solidFill>
                  <a:schemeClr val="tx1"/>
                </a:solidFill>
              </a:endParaRPr>
            </a:p>
          </p:txBody>
        </p:sp>
        <p:sp>
          <p:nvSpPr>
            <p:cNvPr id="7" name="文本框 6">
              <a:extLst>
                <a:ext uri="{FF2B5EF4-FFF2-40B4-BE49-F238E27FC236}">
                  <a16:creationId xmlns:a16="http://schemas.microsoft.com/office/drawing/2014/main" id="{53255618-CA50-4A76-94CD-2CA3A670AA85}"/>
                </a:ext>
              </a:extLst>
            </p:cNvPr>
            <p:cNvSpPr txBox="1"/>
            <p:nvPr/>
          </p:nvSpPr>
          <p:spPr>
            <a:xfrm>
              <a:off x="5113068" y="2290666"/>
              <a:ext cx="492443" cy="1224136"/>
            </a:xfrm>
            <a:prstGeom prst="rect">
              <a:avLst/>
            </a:prstGeom>
            <a:noFill/>
          </p:spPr>
          <p:txBody>
            <a:bodyPr vert="vert270">
              <a:spAutoFit/>
            </a:bodyPr>
            <a:lstStyle/>
            <a:p>
              <a:pPr>
                <a:defRPr/>
              </a:pPr>
              <a:r>
                <a:rPr lang="zh-TW" altLang="en-US" dirty="0">
                  <a:solidFill>
                    <a:schemeClr val="tx1"/>
                  </a:solidFill>
                </a:rPr>
                <a:t>學員</a:t>
              </a:r>
              <a:r>
                <a:rPr lang="en-US" altLang="zh-TW" dirty="0">
                  <a:solidFill>
                    <a:schemeClr val="tx1"/>
                  </a:solidFill>
                </a:rPr>
                <a:t>(</a:t>
              </a:r>
              <a:r>
                <a:rPr lang="zh-TW" altLang="en-US" dirty="0">
                  <a:solidFill>
                    <a:schemeClr val="tx1"/>
                  </a:solidFill>
                </a:rPr>
                <a:t>人</a:t>
              </a:r>
              <a:r>
                <a:rPr lang="en-US" altLang="zh-TW" dirty="0">
                  <a:solidFill>
                    <a:schemeClr val="tx1"/>
                  </a:solidFill>
                </a:rPr>
                <a:t>)</a:t>
              </a:r>
              <a:endParaRPr lang="zh-HK" altLang="en-US" dirty="0">
                <a:solidFill>
                  <a:schemeClr val="tx1"/>
                </a:solidFill>
              </a:endParaRPr>
            </a:p>
          </p:txBody>
        </p:sp>
      </p:grpSp>
      <p:sp>
        <p:nvSpPr>
          <p:cNvPr id="8" name="文本框 7">
            <a:extLst>
              <a:ext uri="{FF2B5EF4-FFF2-40B4-BE49-F238E27FC236}">
                <a16:creationId xmlns:a16="http://schemas.microsoft.com/office/drawing/2014/main" id="{8B981020-F012-4B10-B282-A5E3C4287218}"/>
              </a:ext>
            </a:extLst>
          </p:cNvPr>
          <p:cNvSpPr txBox="1">
            <a:spLocks noChangeArrowheads="1"/>
          </p:cNvSpPr>
          <p:nvPr/>
        </p:nvSpPr>
        <p:spPr bwMode="auto">
          <a:xfrm>
            <a:off x="5868988" y="2541588"/>
            <a:ext cx="57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dirty="0">
                <a:solidFill>
                  <a:srgbClr val="0000FF"/>
                </a:solidFill>
              </a:rPr>
              <a:t>45</a:t>
            </a:r>
            <a:endParaRPr lang="zh-TW" altLang="en-US" sz="2400" dirty="0">
              <a:solidFill>
                <a:srgbClr val="0000FF"/>
              </a:solidFill>
            </a:endParaRPr>
          </a:p>
        </p:txBody>
      </p:sp>
      <p:sp>
        <p:nvSpPr>
          <p:cNvPr id="35" name="文本框 34">
            <a:extLst>
              <a:ext uri="{FF2B5EF4-FFF2-40B4-BE49-F238E27FC236}">
                <a16:creationId xmlns:a16="http://schemas.microsoft.com/office/drawing/2014/main" id="{600ED0B2-5DA6-4551-A191-325C344C9041}"/>
              </a:ext>
            </a:extLst>
          </p:cNvPr>
          <p:cNvSpPr txBox="1">
            <a:spLocks noChangeArrowheads="1"/>
          </p:cNvSpPr>
          <p:nvPr/>
        </p:nvSpPr>
        <p:spPr bwMode="auto">
          <a:xfrm>
            <a:off x="6305550" y="3541713"/>
            <a:ext cx="574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a:solidFill>
                  <a:srgbClr val="0000FF"/>
                </a:solidFill>
              </a:rPr>
              <a:t>30</a:t>
            </a:r>
            <a:endParaRPr lang="zh-TW" altLang="en-US" sz="2400">
              <a:solidFill>
                <a:srgbClr val="0000FF"/>
              </a:solidFill>
            </a:endParaRPr>
          </a:p>
        </p:txBody>
      </p:sp>
      <p:sp>
        <p:nvSpPr>
          <p:cNvPr id="36" name="文本框 35">
            <a:extLst>
              <a:ext uri="{FF2B5EF4-FFF2-40B4-BE49-F238E27FC236}">
                <a16:creationId xmlns:a16="http://schemas.microsoft.com/office/drawing/2014/main" id="{95D90F75-9589-4CA1-B281-C7E4EF19AFCE}"/>
              </a:ext>
            </a:extLst>
          </p:cNvPr>
          <p:cNvSpPr txBox="1">
            <a:spLocks noChangeArrowheads="1"/>
          </p:cNvSpPr>
          <p:nvPr/>
        </p:nvSpPr>
        <p:spPr bwMode="auto">
          <a:xfrm>
            <a:off x="6684963" y="1987550"/>
            <a:ext cx="574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a:solidFill>
                  <a:srgbClr val="0000FF"/>
                </a:solidFill>
              </a:rPr>
              <a:t>60</a:t>
            </a:r>
            <a:endParaRPr lang="zh-TW" altLang="en-US" sz="2400">
              <a:solidFill>
                <a:srgbClr val="0000FF"/>
              </a:solidFill>
            </a:endParaRPr>
          </a:p>
        </p:txBody>
      </p:sp>
      <p:sp>
        <p:nvSpPr>
          <p:cNvPr id="37" name="文本框 36">
            <a:extLst>
              <a:ext uri="{FF2B5EF4-FFF2-40B4-BE49-F238E27FC236}">
                <a16:creationId xmlns:a16="http://schemas.microsoft.com/office/drawing/2014/main" id="{354596AD-EB3D-40DF-A7BF-A45DD732D949}"/>
              </a:ext>
            </a:extLst>
          </p:cNvPr>
          <p:cNvSpPr txBox="1">
            <a:spLocks noChangeArrowheads="1"/>
          </p:cNvSpPr>
          <p:nvPr/>
        </p:nvSpPr>
        <p:spPr bwMode="auto">
          <a:xfrm>
            <a:off x="7085013" y="2782888"/>
            <a:ext cx="574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a:solidFill>
                  <a:srgbClr val="0000FF"/>
                </a:solidFill>
              </a:rPr>
              <a:t>50</a:t>
            </a:r>
            <a:endParaRPr lang="zh-TW" altLang="en-US" sz="2400">
              <a:solidFill>
                <a:srgbClr val="0000FF"/>
              </a:solidFill>
            </a:endParaRPr>
          </a:p>
        </p:txBody>
      </p:sp>
      <p:sp>
        <p:nvSpPr>
          <p:cNvPr id="38" name="文本框 37">
            <a:extLst>
              <a:ext uri="{FF2B5EF4-FFF2-40B4-BE49-F238E27FC236}">
                <a16:creationId xmlns:a16="http://schemas.microsoft.com/office/drawing/2014/main" id="{62B735A1-F684-40E0-A44F-000843C22842}"/>
              </a:ext>
            </a:extLst>
          </p:cNvPr>
          <p:cNvSpPr txBox="1">
            <a:spLocks noChangeArrowheads="1"/>
          </p:cNvSpPr>
          <p:nvPr/>
        </p:nvSpPr>
        <p:spPr bwMode="auto">
          <a:xfrm>
            <a:off x="7480300" y="1774825"/>
            <a:ext cx="574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a:solidFill>
                  <a:srgbClr val="0000FF"/>
                </a:solidFill>
              </a:rPr>
              <a:t>65</a:t>
            </a:r>
            <a:endParaRPr lang="zh-TW" altLang="en-US" sz="2400">
              <a:solidFill>
                <a:srgbClr val="0000FF"/>
              </a:solidFill>
            </a:endParaRPr>
          </a:p>
        </p:txBody>
      </p:sp>
      <p:cxnSp>
        <p:nvCxnSpPr>
          <p:cNvPr id="11" name="直接连接符 10">
            <a:extLst>
              <a:ext uri="{FF2B5EF4-FFF2-40B4-BE49-F238E27FC236}">
                <a16:creationId xmlns:a16="http://schemas.microsoft.com/office/drawing/2014/main" id="{640F09F6-ED17-482B-85DF-DDFC0B39E020}"/>
              </a:ext>
            </a:extLst>
          </p:cNvPr>
          <p:cNvCxnSpPr>
            <a:cxnSpLocks/>
          </p:cNvCxnSpPr>
          <p:nvPr/>
        </p:nvCxnSpPr>
        <p:spPr bwMode="auto">
          <a:xfrm>
            <a:off x="1533525" y="2401888"/>
            <a:ext cx="316865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50" name="直接连接符 49">
            <a:extLst>
              <a:ext uri="{FF2B5EF4-FFF2-40B4-BE49-F238E27FC236}">
                <a16:creationId xmlns:a16="http://schemas.microsoft.com/office/drawing/2014/main" id="{E2EB0EE5-7F87-47F6-819E-E3675A339944}"/>
              </a:ext>
            </a:extLst>
          </p:cNvPr>
          <p:cNvCxnSpPr>
            <a:cxnSpLocks/>
          </p:cNvCxnSpPr>
          <p:nvPr/>
        </p:nvCxnSpPr>
        <p:spPr bwMode="auto">
          <a:xfrm>
            <a:off x="823913" y="2841625"/>
            <a:ext cx="1439862"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21" name="文本框 20">
            <a:extLst>
              <a:ext uri="{FF2B5EF4-FFF2-40B4-BE49-F238E27FC236}">
                <a16:creationId xmlns:a16="http://schemas.microsoft.com/office/drawing/2014/main" id="{7288EFF8-BCA1-4923-87F7-F38D42512B97}"/>
              </a:ext>
            </a:extLst>
          </p:cNvPr>
          <p:cNvSpPr txBox="1">
            <a:spLocks noChangeArrowheads="1"/>
          </p:cNvSpPr>
          <p:nvPr/>
        </p:nvSpPr>
        <p:spPr bwMode="auto">
          <a:xfrm>
            <a:off x="684213" y="4759325"/>
            <a:ext cx="5322887"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600"/>
              </a:spcAft>
            </a:pPr>
            <a:r>
              <a:rPr lang="en-US" altLang="zh-TW" sz="2600" dirty="0">
                <a:solidFill>
                  <a:srgbClr val="0000FF"/>
                </a:solidFill>
              </a:rPr>
              <a:t>   (45</a:t>
            </a:r>
            <a:r>
              <a:rPr lang="zh-TW" altLang="en-US" sz="2600" dirty="0">
                <a:solidFill>
                  <a:srgbClr val="0000FF"/>
                </a:solidFill>
              </a:rPr>
              <a:t>＋</a:t>
            </a:r>
            <a:r>
              <a:rPr lang="en-US" altLang="zh-TW" sz="2600" dirty="0">
                <a:solidFill>
                  <a:srgbClr val="0000FF"/>
                </a:solidFill>
              </a:rPr>
              <a:t>30</a:t>
            </a:r>
            <a:r>
              <a:rPr lang="zh-TW" altLang="en-US" sz="2600" dirty="0">
                <a:solidFill>
                  <a:srgbClr val="0000FF"/>
                </a:solidFill>
              </a:rPr>
              <a:t>＋</a:t>
            </a:r>
            <a:r>
              <a:rPr lang="en-US" altLang="zh-TW" sz="2600" dirty="0">
                <a:solidFill>
                  <a:srgbClr val="0000FF"/>
                </a:solidFill>
              </a:rPr>
              <a:t>60</a:t>
            </a:r>
            <a:r>
              <a:rPr lang="zh-TW" altLang="en-US" sz="2600" dirty="0">
                <a:solidFill>
                  <a:srgbClr val="0000FF"/>
                </a:solidFill>
              </a:rPr>
              <a:t>＋</a:t>
            </a:r>
            <a:r>
              <a:rPr lang="en-US" altLang="zh-TW" sz="2600" dirty="0">
                <a:solidFill>
                  <a:srgbClr val="0000FF"/>
                </a:solidFill>
              </a:rPr>
              <a:t>50</a:t>
            </a:r>
            <a:r>
              <a:rPr lang="zh-TW" altLang="en-US" sz="2600" dirty="0">
                <a:solidFill>
                  <a:srgbClr val="0000FF"/>
                </a:solidFill>
              </a:rPr>
              <a:t>＋</a:t>
            </a:r>
            <a:r>
              <a:rPr lang="en-US" altLang="zh-TW" sz="2600" dirty="0">
                <a:solidFill>
                  <a:srgbClr val="0000FF"/>
                </a:solidFill>
              </a:rPr>
              <a:t>65</a:t>
            </a:r>
            <a:r>
              <a:rPr lang="zh-TW" altLang="en-US" sz="2600" dirty="0">
                <a:solidFill>
                  <a:srgbClr val="0000FF"/>
                </a:solidFill>
              </a:rPr>
              <a:t>＋</a:t>
            </a:r>
            <a:r>
              <a:rPr lang="en-US" altLang="zh-TW" sz="2600" dirty="0">
                <a:solidFill>
                  <a:srgbClr val="0000FF"/>
                </a:solidFill>
              </a:rPr>
              <a:t>80)÷6 </a:t>
            </a:r>
          </a:p>
          <a:p>
            <a:pPr>
              <a:spcAft>
                <a:spcPts val="600"/>
              </a:spcAft>
            </a:pPr>
            <a:r>
              <a:rPr lang="en-US" altLang="zh-TW" sz="2600" dirty="0">
                <a:solidFill>
                  <a:srgbClr val="0000FF"/>
                </a:solidFill>
              </a:rPr>
              <a:t>= 55(</a:t>
            </a:r>
            <a:r>
              <a:rPr lang="zh-TW" altLang="en-US" sz="2600" dirty="0">
                <a:solidFill>
                  <a:srgbClr val="0000FF"/>
                </a:solidFill>
              </a:rPr>
              <a:t>人</a:t>
            </a:r>
            <a:r>
              <a:rPr lang="en-US" altLang="zh-TW" sz="2600" dirty="0">
                <a:solidFill>
                  <a:srgbClr val="0000FF"/>
                </a:solidFill>
              </a:rPr>
              <a:t>)</a:t>
            </a:r>
            <a:endParaRPr lang="zh-TW" altLang="zh-TW" sz="2600" dirty="0">
              <a:solidFill>
                <a:srgbClr val="0000FF"/>
              </a:solidFill>
            </a:endParaRPr>
          </a:p>
        </p:txBody>
      </p:sp>
      <p:sp>
        <p:nvSpPr>
          <p:cNvPr id="22" name="文本框 21">
            <a:extLst>
              <a:ext uri="{FF2B5EF4-FFF2-40B4-BE49-F238E27FC236}">
                <a16:creationId xmlns:a16="http://schemas.microsoft.com/office/drawing/2014/main" id="{2B2C1DBB-5875-4E10-996A-58CE03691959}"/>
              </a:ext>
            </a:extLst>
          </p:cNvPr>
          <p:cNvSpPr txBox="1"/>
          <p:nvPr/>
        </p:nvSpPr>
        <p:spPr>
          <a:xfrm>
            <a:off x="655638" y="4297363"/>
            <a:ext cx="3962400" cy="492125"/>
          </a:xfrm>
          <a:prstGeom prst="rect">
            <a:avLst/>
          </a:prstGeom>
          <a:noFill/>
        </p:spPr>
        <p:txBody>
          <a:bodyPr>
            <a:spAutoFit/>
          </a:bodyPr>
          <a:lstStyle/>
          <a:p>
            <a:pPr>
              <a:defRPr/>
            </a:pPr>
            <a:r>
              <a:rPr lang="zh-TW" altLang="en-US" sz="2600" kern="100" dirty="0">
                <a:solidFill>
                  <a:srgbClr val="0000FF"/>
                </a:solidFill>
                <a:ea typeface="DFKai-SB" panose="03000509000000000000" pitchFamily="65" charset="-120"/>
              </a:rPr>
              <a:t>上半年平均每月招收學員</a:t>
            </a:r>
            <a:endParaRPr lang="zh-TW" altLang="en-US" sz="2600" dirty="0">
              <a:solidFill>
                <a:srgbClr val="0000FF"/>
              </a:solidFill>
            </a:endParaRPr>
          </a:p>
        </p:txBody>
      </p:sp>
      <p:sp>
        <p:nvSpPr>
          <p:cNvPr id="24" name="矩形 23">
            <a:extLst>
              <a:ext uri="{FF2B5EF4-FFF2-40B4-BE49-F238E27FC236}">
                <a16:creationId xmlns:a16="http://schemas.microsoft.com/office/drawing/2014/main" id="{6C2C73B4-2368-4870-9584-C5052F362F95}"/>
              </a:ext>
            </a:extLst>
          </p:cNvPr>
          <p:cNvSpPr>
            <a:spLocks noChangeArrowheads="1"/>
          </p:cNvSpPr>
          <p:nvPr/>
        </p:nvSpPr>
        <p:spPr bwMode="auto">
          <a:xfrm>
            <a:off x="7537450" y="1803400"/>
            <a:ext cx="436563" cy="365125"/>
          </a:xfrm>
          <a:prstGeom prst="rect">
            <a:avLst/>
          </a:prstGeom>
          <a:noFill/>
          <a:ln w="28575" algn="ctr">
            <a:solidFill>
              <a:srgbClr val="FF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26" name="文本框 25">
            <a:extLst>
              <a:ext uri="{FF2B5EF4-FFF2-40B4-BE49-F238E27FC236}">
                <a16:creationId xmlns:a16="http://schemas.microsoft.com/office/drawing/2014/main" id="{54CF1D65-10C9-4AB3-8772-6DAF1BA37B77}"/>
              </a:ext>
            </a:extLst>
          </p:cNvPr>
          <p:cNvSpPr txBox="1">
            <a:spLocks noChangeArrowheads="1"/>
          </p:cNvSpPr>
          <p:nvPr/>
        </p:nvSpPr>
        <p:spPr bwMode="auto">
          <a:xfrm>
            <a:off x="8143875" y="1433513"/>
            <a:ext cx="574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400">
                <a:solidFill>
                  <a:srgbClr val="0000FF"/>
                </a:solidFill>
              </a:rPr>
              <a:t>80</a:t>
            </a:r>
            <a:endParaRPr lang="zh-TW" altLang="en-US" sz="2400">
              <a:solidFill>
                <a:srgbClr val="0000FF"/>
              </a:solidFill>
            </a:endParaRPr>
          </a:p>
        </p:txBody>
      </p:sp>
      <p:sp>
        <p:nvSpPr>
          <p:cNvPr id="27" name="矩形 26">
            <a:extLst>
              <a:ext uri="{FF2B5EF4-FFF2-40B4-BE49-F238E27FC236}">
                <a16:creationId xmlns:a16="http://schemas.microsoft.com/office/drawing/2014/main" id="{81ACCEB9-85FC-4B52-93C8-C2ABF7CCA6AB}"/>
              </a:ext>
            </a:extLst>
          </p:cNvPr>
          <p:cNvSpPr>
            <a:spLocks noChangeArrowheads="1"/>
          </p:cNvSpPr>
          <p:nvPr/>
        </p:nvSpPr>
        <p:spPr bwMode="auto">
          <a:xfrm>
            <a:off x="6715125" y="2017713"/>
            <a:ext cx="436563" cy="365125"/>
          </a:xfrm>
          <a:prstGeom prst="rect">
            <a:avLst/>
          </a:prstGeom>
          <a:noFill/>
          <a:ln w="28575" algn="ctr">
            <a:solidFill>
              <a:srgbClr val="FF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28" name="矩形 27">
            <a:extLst>
              <a:ext uri="{FF2B5EF4-FFF2-40B4-BE49-F238E27FC236}">
                <a16:creationId xmlns:a16="http://schemas.microsoft.com/office/drawing/2014/main" id="{1D76221C-0890-48F3-84B7-6DB528CCB18E}"/>
              </a:ext>
            </a:extLst>
          </p:cNvPr>
          <p:cNvSpPr>
            <a:spLocks noChangeArrowheads="1"/>
          </p:cNvSpPr>
          <p:nvPr/>
        </p:nvSpPr>
        <p:spPr bwMode="auto">
          <a:xfrm>
            <a:off x="8185150" y="1482725"/>
            <a:ext cx="436563" cy="365125"/>
          </a:xfrm>
          <a:prstGeom prst="rect">
            <a:avLst/>
          </a:prstGeom>
          <a:noFill/>
          <a:ln w="28575" algn="ctr">
            <a:solidFill>
              <a:srgbClr val="FF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dissolve">
                                      <p:cBhvr>
                                        <p:cTn id="11" dur="500"/>
                                        <p:tgtEl>
                                          <p:spTgt spid="35"/>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dissolve">
                                      <p:cBhvr>
                                        <p:cTn id="15" dur="500"/>
                                        <p:tgtEl>
                                          <p:spTgt spid="36"/>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dissolve">
                                      <p:cBhvr>
                                        <p:cTn id="19" dur="500"/>
                                        <p:tgtEl>
                                          <p:spTgt spid="37"/>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dissolve">
                                      <p:cBhvr>
                                        <p:cTn id="23" dur="500"/>
                                        <p:tgtEl>
                                          <p:spTgt spid="38"/>
                                        </p:tgtEl>
                                      </p:cBhvr>
                                    </p:animEffect>
                                  </p:childTnLst>
                                </p:cTn>
                              </p:par>
                            </p:childTnLst>
                          </p:cTn>
                        </p:par>
                        <p:par>
                          <p:cTn id="24" fill="hold" nodeType="afterGroup">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dissolve">
                                      <p:cBhvr>
                                        <p:cTn id="27" dur="500"/>
                                        <p:tgtEl>
                                          <p:spTgt spid="2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left)">
                                      <p:cBhvr>
                                        <p:cTn id="32" dur="500"/>
                                        <p:tgtEl>
                                          <p:spTgt spid="22"/>
                                        </p:tgtEl>
                                      </p:cBhvr>
                                    </p:animEffect>
                                  </p:childTnLst>
                                </p:cTn>
                              </p:par>
                            </p:childTnLst>
                          </p:cTn>
                        </p:par>
                        <p:par>
                          <p:cTn id="33" fill="hold" nodeType="afterGroup">
                            <p:stCondLst>
                              <p:cond delay="500"/>
                            </p:stCondLst>
                            <p:childTnLst>
                              <p:par>
                                <p:cTn id="34" presetID="22" presetClass="entr" presetSubtype="8" fill="hold" nodeType="afterEffect">
                                  <p:stCondLst>
                                    <p:cond delay="0"/>
                                  </p:stCondLst>
                                  <p:childTnLst>
                                    <p:set>
                                      <p:cBhvr>
                                        <p:cTn id="35" dur="1" fill="hold">
                                          <p:stCondLst>
                                            <p:cond delay="0"/>
                                          </p:stCondLst>
                                        </p:cTn>
                                        <p:tgtEl>
                                          <p:spTgt spid="21">
                                            <p:txEl>
                                              <p:pRg st="0" end="0"/>
                                            </p:txEl>
                                          </p:spTgt>
                                        </p:tgtEl>
                                        <p:attrNameLst>
                                          <p:attrName>style.visibility</p:attrName>
                                        </p:attrNameLst>
                                      </p:cBhvr>
                                      <p:to>
                                        <p:strVal val="visible"/>
                                      </p:to>
                                    </p:set>
                                    <p:animEffect transition="in" filter="wipe(left)">
                                      <p:cBhvr>
                                        <p:cTn id="36" dur="500"/>
                                        <p:tgtEl>
                                          <p:spTgt spid="21">
                                            <p:txEl>
                                              <p:pRg st="0" end="0"/>
                                            </p:txEl>
                                          </p:spTgt>
                                        </p:tgtEl>
                                      </p:cBhvr>
                                    </p:animEffect>
                                  </p:childTnLst>
                                </p:cTn>
                              </p:par>
                            </p:childTnLst>
                          </p:cTn>
                        </p:par>
                        <p:par>
                          <p:cTn id="37" fill="hold" nodeType="afterGroup">
                            <p:stCondLst>
                              <p:cond delay="1000"/>
                            </p:stCondLst>
                            <p:childTnLst>
                              <p:par>
                                <p:cTn id="38" presetID="22" presetClass="entr" presetSubtype="8" fill="hold" nodeType="afterEffect">
                                  <p:stCondLst>
                                    <p:cond delay="0"/>
                                  </p:stCondLst>
                                  <p:childTnLst>
                                    <p:set>
                                      <p:cBhvr>
                                        <p:cTn id="39" dur="1" fill="hold">
                                          <p:stCondLst>
                                            <p:cond delay="0"/>
                                          </p:stCondLst>
                                        </p:cTn>
                                        <p:tgtEl>
                                          <p:spTgt spid="21">
                                            <p:txEl>
                                              <p:pRg st="1" end="1"/>
                                            </p:txEl>
                                          </p:spTgt>
                                        </p:tgtEl>
                                        <p:attrNameLst>
                                          <p:attrName>style.visibility</p:attrName>
                                        </p:attrNameLst>
                                      </p:cBhvr>
                                      <p:to>
                                        <p:strVal val="visible"/>
                                      </p:to>
                                    </p:set>
                                    <p:animEffect transition="in" filter="wipe(left)">
                                      <p:cBhvr>
                                        <p:cTn id="40" dur="500"/>
                                        <p:tgtEl>
                                          <p:spTgt spid="21">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left)">
                                      <p:cBhvr>
                                        <p:cTn id="45" dur="500"/>
                                        <p:tgtEl>
                                          <p:spTgt spid="11"/>
                                        </p:tgtEl>
                                      </p:cBhvr>
                                    </p:animEffect>
                                  </p:childTnLst>
                                </p:cTn>
                              </p:par>
                            </p:childTnLst>
                          </p:cTn>
                        </p:par>
                        <p:par>
                          <p:cTn id="46" fill="hold" nodeType="afterGroup">
                            <p:stCondLst>
                              <p:cond delay="500"/>
                            </p:stCondLst>
                            <p:childTnLst>
                              <p:par>
                                <p:cTn id="47" presetID="22" presetClass="entr" presetSubtype="8" fill="hold" nodeType="after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wipe(left)">
                                      <p:cBhvr>
                                        <p:cTn id="49" dur="500"/>
                                        <p:tgtEl>
                                          <p:spTgt spid="5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wipe(left)">
                                      <p:cBhvr>
                                        <p:cTn id="54" dur="500"/>
                                        <p:tgtEl>
                                          <p:spTgt spid="27"/>
                                        </p:tgtEl>
                                      </p:cBhvr>
                                    </p:animEffect>
                                  </p:childTnLst>
                                </p:cTn>
                              </p:par>
                            </p:childTnLst>
                          </p:cTn>
                        </p:par>
                        <p:par>
                          <p:cTn id="55" fill="hold" nodeType="afterGroup">
                            <p:stCondLst>
                              <p:cond delay="500"/>
                            </p:stCondLst>
                            <p:childTnLst>
                              <p:par>
                                <p:cTn id="56" presetID="22" presetClass="entr" presetSubtype="8" fill="hold" grpId="0" nodeType="after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left)">
                                      <p:cBhvr>
                                        <p:cTn id="58" dur="500"/>
                                        <p:tgtEl>
                                          <p:spTgt spid="24"/>
                                        </p:tgtEl>
                                      </p:cBhvr>
                                    </p:animEffect>
                                  </p:childTnLst>
                                </p:cTn>
                              </p:par>
                            </p:childTnLst>
                          </p:cTn>
                        </p:par>
                        <p:par>
                          <p:cTn id="59" fill="hold" nodeType="afterGroup">
                            <p:stCondLst>
                              <p:cond delay="1000"/>
                            </p:stCondLst>
                            <p:childTnLst>
                              <p:par>
                                <p:cTn id="60" presetID="22" presetClass="entr" presetSubtype="8" fill="hold" grpId="0" nodeType="after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wipe(left)">
                                      <p:cBhvr>
                                        <p:cTn id="62" dur="500"/>
                                        <p:tgtEl>
                                          <p:spTgt spid="2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xit" presetSubtype="0" fill="hold" nodeType="clickEffect">
                                  <p:stCondLst>
                                    <p:cond delay="0"/>
                                  </p:stCondLst>
                                  <p:childTnLst>
                                    <p:animEffect transition="out" filter="dissolve">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par>
                                <p:cTn id="68" presetID="9" presetClass="exit" presetSubtype="0" fill="hold" grpId="1" nodeType="withEffect">
                                  <p:stCondLst>
                                    <p:cond delay="0"/>
                                  </p:stCondLst>
                                  <p:childTnLst>
                                    <p:animEffect transition="out" filter="dissolve">
                                      <p:cBhvr>
                                        <p:cTn id="69" dur="500"/>
                                        <p:tgtEl>
                                          <p:spTgt spid="24"/>
                                        </p:tgtEl>
                                      </p:cBhvr>
                                    </p:animEffect>
                                    <p:set>
                                      <p:cBhvr>
                                        <p:cTn id="70" dur="1" fill="hold">
                                          <p:stCondLst>
                                            <p:cond delay="499"/>
                                          </p:stCondLst>
                                        </p:cTn>
                                        <p:tgtEl>
                                          <p:spTgt spid="24"/>
                                        </p:tgtEl>
                                        <p:attrNameLst>
                                          <p:attrName>style.visibility</p:attrName>
                                        </p:attrNameLst>
                                      </p:cBhvr>
                                      <p:to>
                                        <p:strVal val="hidden"/>
                                      </p:to>
                                    </p:set>
                                  </p:childTnLst>
                                </p:cTn>
                              </p:par>
                              <p:par>
                                <p:cTn id="71" presetID="9" presetClass="exit" presetSubtype="0" fill="hold" grpId="1" nodeType="withEffect">
                                  <p:stCondLst>
                                    <p:cond delay="0"/>
                                  </p:stCondLst>
                                  <p:childTnLst>
                                    <p:animEffect transition="out" filter="dissolve">
                                      <p:cBhvr>
                                        <p:cTn id="72" dur="500"/>
                                        <p:tgtEl>
                                          <p:spTgt spid="22"/>
                                        </p:tgtEl>
                                      </p:cBhvr>
                                    </p:animEffect>
                                    <p:set>
                                      <p:cBhvr>
                                        <p:cTn id="73" dur="1" fill="hold">
                                          <p:stCondLst>
                                            <p:cond delay="499"/>
                                          </p:stCondLst>
                                        </p:cTn>
                                        <p:tgtEl>
                                          <p:spTgt spid="22"/>
                                        </p:tgtEl>
                                        <p:attrNameLst>
                                          <p:attrName>style.visibility</p:attrName>
                                        </p:attrNameLst>
                                      </p:cBhvr>
                                      <p:to>
                                        <p:strVal val="hidden"/>
                                      </p:to>
                                    </p:set>
                                  </p:childTnLst>
                                </p:cTn>
                              </p:par>
                              <p:par>
                                <p:cTn id="74" presetID="9" presetClass="exit" presetSubtype="0" fill="hold" grpId="1" nodeType="withEffect">
                                  <p:stCondLst>
                                    <p:cond delay="0"/>
                                  </p:stCondLst>
                                  <p:childTnLst>
                                    <p:animEffect transition="out" filter="dissolve">
                                      <p:cBhvr>
                                        <p:cTn id="75" dur="500"/>
                                        <p:tgtEl>
                                          <p:spTgt spid="8"/>
                                        </p:tgtEl>
                                      </p:cBhvr>
                                    </p:animEffect>
                                    <p:set>
                                      <p:cBhvr>
                                        <p:cTn id="76" dur="1" fill="hold">
                                          <p:stCondLst>
                                            <p:cond delay="499"/>
                                          </p:stCondLst>
                                        </p:cTn>
                                        <p:tgtEl>
                                          <p:spTgt spid="8"/>
                                        </p:tgtEl>
                                        <p:attrNameLst>
                                          <p:attrName>style.visibility</p:attrName>
                                        </p:attrNameLst>
                                      </p:cBhvr>
                                      <p:to>
                                        <p:strVal val="hidden"/>
                                      </p:to>
                                    </p:set>
                                  </p:childTnLst>
                                </p:cTn>
                              </p:par>
                              <p:par>
                                <p:cTn id="77" presetID="9" presetClass="exit" presetSubtype="0" fill="hold" grpId="1" nodeType="withEffect">
                                  <p:stCondLst>
                                    <p:cond delay="0"/>
                                  </p:stCondLst>
                                  <p:childTnLst>
                                    <p:animEffect transition="out" filter="dissolve">
                                      <p:cBhvr>
                                        <p:cTn id="78" dur="500"/>
                                        <p:tgtEl>
                                          <p:spTgt spid="35"/>
                                        </p:tgtEl>
                                      </p:cBhvr>
                                    </p:animEffect>
                                    <p:set>
                                      <p:cBhvr>
                                        <p:cTn id="79" dur="1" fill="hold">
                                          <p:stCondLst>
                                            <p:cond delay="499"/>
                                          </p:stCondLst>
                                        </p:cTn>
                                        <p:tgtEl>
                                          <p:spTgt spid="35"/>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36"/>
                                        </p:tgtEl>
                                      </p:cBhvr>
                                    </p:animEffect>
                                    <p:set>
                                      <p:cBhvr>
                                        <p:cTn id="82" dur="1" fill="hold">
                                          <p:stCondLst>
                                            <p:cond delay="499"/>
                                          </p:stCondLst>
                                        </p:cTn>
                                        <p:tgtEl>
                                          <p:spTgt spid="36"/>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37"/>
                                        </p:tgtEl>
                                      </p:cBhvr>
                                    </p:animEffect>
                                    <p:set>
                                      <p:cBhvr>
                                        <p:cTn id="85" dur="1" fill="hold">
                                          <p:stCondLst>
                                            <p:cond delay="499"/>
                                          </p:stCondLst>
                                        </p:cTn>
                                        <p:tgtEl>
                                          <p:spTgt spid="37"/>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38"/>
                                        </p:tgtEl>
                                      </p:cBhvr>
                                    </p:animEffect>
                                    <p:set>
                                      <p:cBhvr>
                                        <p:cTn id="88" dur="1" fill="hold">
                                          <p:stCondLst>
                                            <p:cond delay="499"/>
                                          </p:stCondLst>
                                        </p:cTn>
                                        <p:tgtEl>
                                          <p:spTgt spid="38"/>
                                        </p:tgtEl>
                                        <p:attrNameLst>
                                          <p:attrName>style.visibility</p:attrName>
                                        </p:attrNameLst>
                                      </p:cBhvr>
                                      <p:to>
                                        <p:strVal val="hidden"/>
                                      </p:to>
                                    </p:set>
                                  </p:childTnLst>
                                </p:cTn>
                              </p:par>
                              <p:par>
                                <p:cTn id="89" presetID="9" presetClass="exit" presetSubtype="0" fill="hold" grpId="0" nodeType="withEffect">
                                  <p:stCondLst>
                                    <p:cond delay="0"/>
                                  </p:stCondLst>
                                  <p:childTnLst>
                                    <p:animEffect transition="out" filter="dissolve">
                                      <p:cBhvr>
                                        <p:cTn id="90" dur="500"/>
                                        <p:tgtEl>
                                          <p:spTgt spid="21">
                                            <p:txEl>
                                              <p:pRg st="0" end="0"/>
                                            </p:txEl>
                                          </p:spTgt>
                                        </p:tgtEl>
                                      </p:cBhvr>
                                    </p:animEffect>
                                    <p:set>
                                      <p:cBhvr>
                                        <p:cTn id="91" dur="1" fill="hold">
                                          <p:stCondLst>
                                            <p:cond delay="499"/>
                                          </p:stCondLst>
                                        </p:cTn>
                                        <p:tgtEl>
                                          <p:spTgt spid="21">
                                            <p:txEl>
                                              <p:pRg st="0" end="0"/>
                                            </p:txEl>
                                          </p:spTgt>
                                        </p:tgtEl>
                                        <p:attrNameLst>
                                          <p:attrName>style.visibility</p:attrName>
                                        </p:attrNameLst>
                                      </p:cBhvr>
                                      <p:to>
                                        <p:strVal val="hidden"/>
                                      </p:to>
                                    </p:set>
                                  </p:childTnLst>
                                </p:cTn>
                              </p:par>
                              <p:par>
                                <p:cTn id="92" presetID="9" presetClass="exit" presetSubtype="0" fill="hold" grpId="0" nodeType="withEffect">
                                  <p:stCondLst>
                                    <p:cond delay="0"/>
                                  </p:stCondLst>
                                  <p:childTnLst>
                                    <p:animEffect transition="out" filter="dissolve">
                                      <p:cBhvr>
                                        <p:cTn id="93" dur="500"/>
                                        <p:tgtEl>
                                          <p:spTgt spid="21">
                                            <p:txEl>
                                              <p:pRg st="1" end="1"/>
                                            </p:txEl>
                                          </p:spTgt>
                                        </p:tgtEl>
                                      </p:cBhvr>
                                    </p:animEffect>
                                    <p:set>
                                      <p:cBhvr>
                                        <p:cTn id="94" dur="1" fill="hold">
                                          <p:stCondLst>
                                            <p:cond delay="499"/>
                                          </p:stCondLst>
                                        </p:cTn>
                                        <p:tgtEl>
                                          <p:spTgt spid="21">
                                            <p:txEl>
                                              <p:pRg st="1" end="1"/>
                                            </p:txEl>
                                          </p:spTgt>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50"/>
                                        </p:tgtEl>
                                      </p:cBhvr>
                                    </p:animEffect>
                                    <p:set>
                                      <p:cBhvr>
                                        <p:cTn id="97" dur="1" fill="hold">
                                          <p:stCondLst>
                                            <p:cond delay="499"/>
                                          </p:stCondLst>
                                        </p:cTn>
                                        <p:tgtEl>
                                          <p:spTgt spid="50"/>
                                        </p:tgtEl>
                                        <p:attrNameLst>
                                          <p:attrName>style.visibility</p:attrName>
                                        </p:attrNameLst>
                                      </p:cBhvr>
                                      <p:to>
                                        <p:strVal val="hidden"/>
                                      </p:to>
                                    </p:set>
                                  </p:childTnLst>
                                </p:cTn>
                              </p:par>
                              <p:par>
                                <p:cTn id="98" presetID="9" presetClass="exit" presetSubtype="0" fill="hold" grpId="1" nodeType="withEffect">
                                  <p:stCondLst>
                                    <p:cond delay="0"/>
                                  </p:stCondLst>
                                  <p:childTnLst>
                                    <p:animEffect transition="out" filter="dissolve">
                                      <p:cBhvr>
                                        <p:cTn id="99" dur="500"/>
                                        <p:tgtEl>
                                          <p:spTgt spid="26"/>
                                        </p:tgtEl>
                                      </p:cBhvr>
                                    </p:animEffect>
                                    <p:set>
                                      <p:cBhvr>
                                        <p:cTn id="100" dur="1" fill="hold">
                                          <p:stCondLst>
                                            <p:cond delay="499"/>
                                          </p:stCondLst>
                                        </p:cTn>
                                        <p:tgtEl>
                                          <p:spTgt spid="26"/>
                                        </p:tgtEl>
                                        <p:attrNameLst>
                                          <p:attrName>style.visibility</p:attrName>
                                        </p:attrNameLst>
                                      </p:cBhvr>
                                      <p:to>
                                        <p:strVal val="hidden"/>
                                      </p:to>
                                    </p:set>
                                  </p:childTnLst>
                                </p:cTn>
                              </p:par>
                              <p:par>
                                <p:cTn id="101" presetID="9" presetClass="exit" presetSubtype="0" fill="hold" grpId="1" nodeType="withEffect">
                                  <p:stCondLst>
                                    <p:cond delay="0"/>
                                  </p:stCondLst>
                                  <p:childTnLst>
                                    <p:animEffect transition="out" filter="dissolve">
                                      <p:cBhvr>
                                        <p:cTn id="102" dur="500"/>
                                        <p:tgtEl>
                                          <p:spTgt spid="27"/>
                                        </p:tgtEl>
                                      </p:cBhvr>
                                    </p:animEffect>
                                    <p:set>
                                      <p:cBhvr>
                                        <p:cTn id="103" dur="1" fill="hold">
                                          <p:stCondLst>
                                            <p:cond delay="499"/>
                                          </p:stCondLst>
                                        </p:cTn>
                                        <p:tgtEl>
                                          <p:spTgt spid="27"/>
                                        </p:tgtEl>
                                        <p:attrNameLst>
                                          <p:attrName>style.visibility</p:attrName>
                                        </p:attrNameLst>
                                      </p:cBhvr>
                                      <p:to>
                                        <p:strVal val="hidden"/>
                                      </p:to>
                                    </p:set>
                                  </p:childTnLst>
                                </p:cTn>
                              </p:par>
                              <p:par>
                                <p:cTn id="104" presetID="9" presetClass="exit" presetSubtype="0" fill="hold" grpId="1" nodeType="withEffect">
                                  <p:stCondLst>
                                    <p:cond delay="0"/>
                                  </p:stCondLst>
                                  <p:childTnLst>
                                    <p:animEffect transition="out" filter="dissolve">
                                      <p:cBhvr>
                                        <p:cTn id="105" dur="500"/>
                                        <p:tgtEl>
                                          <p:spTgt spid="28"/>
                                        </p:tgtEl>
                                      </p:cBhvr>
                                    </p:animEffect>
                                    <p:set>
                                      <p:cBhvr>
                                        <p:cTn id="106" dur="1" fill="hold">
                                          <p:stCondLst>
                                            <p:cond delay="499"/>
                                          </p:stCondLst>
                                        </p:cTn>
                                        <p:tgtEl>
                                          <p:spTgt spid="28"/>
                                        </p:tgtEl>
                                        <p:attrNameLst>
                                          <p:attrName>style.visibility</p:attrName>
                                        </p:attrNameLst>
                                      </p:cBhvr>
                                      <p:to>
                                        <p:strVal val="hidden"/>
                                      </p:to>
                                    </p:set>
                                  </p:childTnLst>
                                </p:cTn>
                              </p:par>
                            </p:childTnLst>
                          </p:cTn>
                        </p:par>
                        <p:par>
                          <p:cTn id="107" fill="hold" nodeType="afterGroup">
                            <p:stCondLst>
                              <p:cond delay="500"/>
                            </p:stCondLst>
                            <p:childTnLst>
                              <p:par>
                                <p:cTn id="108" presetID="9" presetClass="entr" presetSubtype="0" fill="hold" grpId="0" nodeType="afterEffect">
                                  <p:stCondLst>
                                    <p:cond delay="0"/>
                                  </p:stCondLst>
                                  <p:childTnLst>
                                    <p:set>
                                      <p:cBhvr>
                                        <p:cTn id="109" dur="1" fill="hold">
                                          <p:stCondLst>
                                            <p:cond delay="0"/>
                                          </p:stCondLst>
                                        </p:cTn>
                                        <p:tgtEl>
                                          <p:spTgt spid="6"/>
                                        </p:tgtEl>
                                        <p:attrNameLst>
                                          <p:attrName>style.visibility</p:attrName>
                                        </p:attrNameLst>
                                      </p:cBhvr>
                                      <p:to>
                                        <p:strVal val="visible"/>
                                      </p:to>
                                    </p:set>
                                    <p:animEffect transition="in" filter="dissolve">
                                      <p:cBhvr>
                                        <p:cTn id="1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8" grpId="1"/>
      <p:bldP spid="35" grpId="0"/>
      <p:bldP spid="35" grpId="1"/>
      <p:bldP spid="36" grpId="0"/>
      <p:bldP spid="36" grpId="1"/>
      <p:bldP spid="37" grpId="0"/>
      <p:bldP spid="37" grpId="1"/>
      <p:bldP spid="38" grpId="0"/>
      <p:bldP spid="38" grpId="1"/>
      <p:bldP spid="21" grpId="0" build="allAtOnce"/>
      <p:bldP spid="22" grpId="0"/>
      <p:bldP spid="22" grpId="1"/>
      <p:bldP spid="24" grpId="0" animBg="1"/>
      <p:bldP spid="24" grpId="1" animBg="1"/>
      <p:bldP spid="26" grpId="0"/>
      <p:bldP spid="26" grpId="1"/>
      <p:bldP spid="27" grpId="0" animBg="1"/>
      <p:bldP spid="27" grpId="1" animBg="1"/>
      <p:bldP spid="28" grpId="0" animBg="1"/>
      <p:bldP spid="2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矩形 13">
            <a:extLst>
              <a:ext uri="{FF2B5EF4-FFF2-40B4-BE49-F238E27FC236}">
                <a16:creationId xmlns:a16="http://schemas.microsoft.com/office/drawing/2014/main" id="{D0EB525D-B84E-406D-A789-F953952CEF5E}"/>
              </a:ext>
            </a:extLst>
          </p:cNvPr>
          <p:cNvSpPr>
            <a:spLocks noChangeArrowheads="1"/>
          </p:cNvSpPr>
          <p:nvPr/>
        </p:nvSpPr>
        <p:spPr bwMode="auto">
          <a:xfrm>
            <a:off x="2243397" y="3978111"/>
            <a:ext cx="1765367"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3" name="矩形 13">
            <a:extLst>
              <a:ext uri="{FF2B5EF4-FFF2-40B4-BE49-F238E27FC236}">
                <a16:creationId xmlns:a16="http://schemas.microsoft.com/office/drawing/2014/main" id="{1828AD79-27C5-4B53-87A1-961042DB5787}"/>
              </a:ext>
            </a:extLst>
          </p:cNvPr>
          <p:cNvSpPr>
            <a:spLocks noChangeArrowheads="1"/>
          </p:cNvSpPr>
          <p:nvPr/>
        </p:nvSpPr>
        <p:spPr bwMode="auto">
          <a:xfrm>
            <a:off x="1084536" y="4576486"/>
            <a:ext cx="749525"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4" name="矩形 13">
            <a:extLst>
              <a:ext uri="{FF2B5EF4-FFF2-40B4-BE49-F238E27FC236}">
                <a16:creationId xmlns:a16="http://schemas.microsoft.com/office/drawing/2014/main" id="{87B86842-F226-442D-962F-EF08C26B9BF0}"/>
              </a:ext>
            </a:extLst>
          </p:cNvPr>
          <p:cNvSpPr>
            <a:spLocks noChangeArrowheads="1"/>
          </p:cNvSpPr>
          <p:nvPr/>
        </p:nvSpPr>
        <p:spPr bwMode="auto">
          <a:xfrm>
            <a:off x="1115616" y="5725174"/>
            <a:ext cx="749526"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5" name="矩形 13">
            <a:extLst>
              <a:ext uri="{FF2B5EF4-FFF2-40B4-BE49-F238E27FC236}">
                <a16:creationId xmlns:a16="http://schemas.microsoft.com/office/drawing/2014/main" id="{9169DDAE-3AC9-44A4-AA92-9DB835F1D321}"/>
              </a:ext>
            </a:extLst>
          </p:cNvPr>
          <p:cNvSpPr>
            <a:spLocks noChangeArrowheads="1"/>
          </p:cNvSpPr>
          <p:nvPr/>
        </p:nvSpPr>
        <p:spPr bwMode="auto">
          <a:xfrm>
            <a:off x="3591175" y="4566800"/>
            <a:ext cx="1084158"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6" name="矩形 13">
            <a:extLst>
              <a:ext uri="{FF2B5EF4-FFF2-40B4-BE49-F238E27FC236}">
                <a16:creationId xmlns:a16="http://schemas.microsoft.com/office/drawing/2014/main" id="{929AC824-7938-40D9-BA15-799DE4B95409}"/>
              </a:ext>
            </a:extLst>
          </p:cNvPr>
          <p:cNvSpPr>
            <a:spLocks noChangeArrowheads="1"/>
          </p:cNvSpPr>
          <p:nvPr/>
        </p:nvSpPr>
        <p:spPr bwMode="auto">
          <a:xfrm>
            <a:off x="3627235" y="5725174"/>
            <a:ext cx="1397527"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7" name="矩形 13">
            <a:extLst>
              <a:ext uri="{FF2B5EF4-FFF2-40B4-BE49-F238E27FC236}">
                <a16:creationId xmlns:a16="http://schemas.microsoft.com/office/drawing/2014/main" id="{756128ED-5063-4F42-A27B-AEC2E13E0A01}"/>
              </a:ext>
            </a:extLst>
          </p:cNvPr>
          <p:cNvSpPr>
            <a:spLocks noChangeArrowheads="1"/>
          </p:cNvSpPr>
          <p:nvPr/>
        </p:nvSpPr>
        <p:spPr bwMode="auto">
          <a:xfrm>
            <a:off x="1121572" y="5165114"/>
            <a:ext cx="738567"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sp>
        <p:nvSpPr>
          <p:cNvPr id="38" name="矩形 13">
            <a:extLst>
              <a:ext uri="{FF2B5EF4-FFF2-40B4-BE49-F238E27FC236}">
                <a16:creationId xmlns:a16="http://schemas.microsoft.com/office/drawing/2014/main" id="{0D0D8F05-D3F1-4663-91FA-F1A7A390DB48}"/>
              </a:ext>
            </a:extLst>
          </p:cNvPr>
          <p:cNvSpPr>
            <a:spLocks noChangeArrowheads="1"/>
          </p:cNvSpPr>
          <p:nvPr/>
        </p:nvSpPr>
        <p:spPr bwMode="auto">
          <a:xfrm>
            <a:off x="3919060" y="5165114"/>
            <a:ext cx="1805068" cy="396000"/>
          </a:xfrm>
          <a:prstGeom prst="rect">
            <a:avLst/>
          </a:prstGeom>
          <a:solidFill>
            <a:srgbClr val="FFC000"/>
          </a:solidFill>
          <a:ln>
            <a:noFill/>
          </a:ln>
        </p:spPr>
        <p:txBody>
          <a:bodyPr anchor="ctr"/>
          <a:lstStyle/>
          <a:p>
            <a:pPr algn="ctr" eaLnBrk="1" hangingPunct="1">
              <a:defRPr/>
            </a:pPr>
            <a:endParaRPr lang="zh-TW" altLang="en-US">
              <a:solidFill>
                <a:schemeClr val="lt1"/>
              </a:solidFill>
              <a:latin typeface="+mn-lt"/>
              <a:ea typeface="+mn-ea"/>
            </a:endParaRPr>
          </a:p>
        </p:txBody>
      </p:sp>
      <p:grpSp>
        <p:nvGrpSpPr>
          <p:cNvPr id="50" name="群組 47">
            <a:extLst>
              <a:ext uri="{FF2B5EF4-FFF2-40B4-BE49-F238E27FC236}">
                <a16:creationId xmlns:a16="http://schemas.microsoft.com/office/drawing/2014/main" id="{30BC204E-9F09-4614-A702-7A47764D4B4B}"/>
              </a:ext>
            </a:extLst>
          </p:cNvPr>
          <p:cNvGrpSpPr/>
          <p:nvPr/>
        </p:nvGrpSpPr>
        <p:grpSpPr>
          <a:xfrm>
            <a:off x="5020044" y="4403929"/>
            <a:ext cx="504000" cy="761185"/>
            <a:chOff x="6259733" y="4309544"/>
            <a:chExt cx="504000" cy="761185"/>
          </a:xfrm>
        </p:grpSpPr>
        <p:sp>
          <p:nvSpPr>
            <p:cNvPr id="54" name="文本框 26">
              <a:extLst>
                <a:ext uri="{FF2B5EF4-FFF2-40B4-BE49-F238E27FC236}">
                  <a16:creationId xmlns:a16="http://schemas.microsoft.com/office/drawing/2014/main" id="{7EC4CB40-12CE-4E8B-8173-92CD6C08C134}"/>
                </a:ext>
              </a:extLst>
            </p:cNvPr>
            <p:cNvSpPr txBox="1">
              <a:spLocks noChangeArrowheads="1"/>
            </p:cNvSpPr>
            <p:nvPr/>
          </p:nvSpPr>
          <p:spPr bwMode="auto">
            <a:xfrm>
              <a:off x="6312593" y="4309544"/>
              <a:ext cx="3497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400" b="0" dirty="0">
                  <a:solidFill>
                    <a:schemeClr val="tx1">
                      <a:lumMod val="95000"/>
                      <a:lumOff val="5000"/>
                    </a:schemeClr>
                  </a:solidFill>
                  <a:ea typeface="標楷體" panose="03000509000000000000" pitchFamily="65" charset="-120"/>
                </a:rPr>
                <a:t>4</a:t>
              </a:r>
            </a:p>
          </p:txBody>
        </p:sp>
        <p:sp>
          <p:nvSpPr>
            <p:cNvPr id="63" name="文本框 28">
              <a:extLst>
                <a:ext uri="{FF2B5EF4-FFF2-40B4-BE49-F238E27FC236}">
                  <a16:creationId xmlns:a16="http://schemas.microsoft.com/office/drawing/2014/main" id="{DE7518B7-FF1D-40FB-9597-2873E6B99029}"/>
                </a:ext>
              </a:extLst>
            </p:cNvPr>
            <p:cNvSpPr txBox="1">
              <a:spLocks noChangeArrowheads="1"/>
            </p:cNvSpPr>
            <p:nvPr/>
          </p:nvSpPr>
          <p:spPr bwMode="auto">
            <a:xfrm>
              <a:off x="6312593" y="4609064"/>
              <a:ext cx="4384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400" b="0" dirty="0">
                  <a:solidFill>
                    <a:schemeClr val="tx1">
                      <a:lumMod val="95000"/>
                      <a:lumOff val="5000"/>
                    </a:schemeClr>
                  </a:solidFill>
                  <a:ea typeface="標楷體" panose="03000509000000000000" pitchFamily="65" charset="-120"/>
                </a:rPr>
                <a:t>5</a:t>
              </a:r>
            </a:p>
          </p:txBody>
        </p:sp>
        <p:cxnSp>
          <p:nvCxnSpPr>
            <p:cNvPr id="66" name="直線接點 51">
              <a:extLst>
                <a:ext uri="{FF2B5EF4-FFF2-40B4-BE49-F238E27FC236}">
                  <a16:creationId xmlns:a16="http://schemas.microsoft.com/office/drawing/2014/main" id="{1F6B4069-506B-44EE-9FA3-486705B4BBE5}"/>
                </a:ext>
              </a:extLst>
            </p:cNvPr>
            <p:cNvCxnSpPr/>
            <p:nvPr/>
          </p:nvCxnSpPr>
          <p:spPr bwMode="auto">
            <a:xfrm>
              <a:off x="6259733" y="4691026"/>
              <a:ext cx="504000" cy="0"/>
            </a:xfrm>
            <a:prstGeom prst="line">
              <a:avLst/>
            </a:prstGeom>
            <a:noFill/>
            <a:ln w="19050" algn="ctr">
              <a:solidFill>
                <a:schemeClr val="tx1">
                  <a:lumMod val="95000"/>
                  <a:lumOff val="5000"/>
                </a:schemeClr>
              </a:solidFill>
              <a:prstDash val="solid"/>
              <a:round/>
              <a:headEnd/>
              <a:tailEnd/>
            </a:ln>
          </p:spPr>
        </p:cxnSp>
      </p:grpSp>
      <p:sp>
        <p:nvSpPr>
          <p:cNvPr id="39" name="Rectangle 4">
            <a:extLst>
              <a:ext uri="{FF2B5EF4-FFF2-40B4-BE49-F238E27FC236}">
                <a16:creationId xmlns:a16="http://schemas.microsoft.com/office/drawing/2014/main" id="{EF20A215-1060-428C-B8BE-C5F45B182B43}"/>
              </a:ext>
            </a:extLst>
          </p:cNvPr>
          <p:cNvSpPr>
            <a:spLocks noChangeArrowheads="1"/>
          </p:cNvSpPr>
          <p:nvPr/>
        </p:nvSpPr>
        <p:spPr bwMode="auto">
          <a:xfrm>
            <a:off x="611560" y="3887757"/>
            <a:ext cx="7231917" cy="227754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CN" sz="2800" b="0" dirty="0">
                <a:solidFill>
                  <a:srgbClr val="000000"/>
                </a:solidFill>
                <a:ea typeface="標楷體" panose="03000509000000000000" pitchFamily="65" charset="-120"/>
              </a:rPr>
              <a:t>A. </a:t>
            </a:r>
            <a:r>
              <a:rPr lang="zh-TW" altLang="en-US" sz="2800" b="0" dirty="0">
                <a:solidFill>
                  <a:srgbClr val="000000"/>
                </a:solidFill>
                <a:ea typeface="標楷體" panose="03000509000000000000" pitchFamily="65" charset="-120"/>
              </a:rPr>
              <a:t>應該用複合棒形圖比較他們</a:t>
            </a:r>
            <a:r>
              <a:rPr lang="zh-CN" altLang="en-US" sz="2800" b="0" dirty="0">
                <a:solidFill>
                  <a:srgbClr val="000000"/>
                </a:solidFill>
                <a:ea typeface="標楷體" panose="03000509000000000000" pitchFamily="65" charset="-120"/>
              </a:rPr>
              <a:t>籌得的善款</a:t>
            </a:r>
            <a:r>
              <a:rPr lang="zh-TW" altLang="en-US" sz="2800" b="0" dirty="0">
                <a:solidFill>
                  <a:srgbClr val="000000"/>
                </a:solidFill>
                <a:ea typeface="標楷體" panose="03000509000000000000" pitchFamily="65" charset="-120"/>
              </a:rPr>
              <a:t>。</a:t>
            </a:r>
            <a:r>
              <a:rPr lang="en-US" altLang="zh-CN" sz="2800" b="0" dirty="0">
                <a:solidFill>
                  <a:srgbClr val="000000"/>
                </a:solidFill>
                <a:ea typeface="標楷體" panose="03000509000000000000" pitchFamily="65" charset="-120"/>
              </a:rPr>
              <a:t> </a:t>
            </a:r>
          </a:p>
          <a:p>
            <a:pPr>
              <a:spcAft>
                <a:spcPts val="1200"/>
              </a:spcAft>
            </a:pPr>
            <a:r>
              <a:rPr lang="en-US" altLang="zh-CN" sz="2800" b="0" dirty="0">
                <a:solidFill>
                  <a:srgbClr val="000000"/>
                </a:solidFill>
                <a:ea typeface="標楷體" panose="03000509000000000000" pitchFamily="65" charset="-120"/>
              </a:rPr>
              <a:t>B. </a:t>
            </a:r>
            <a:r>
              <a:rPr lang="zh-TW" altLang="en-US" sz="2800" b="0" u="sng" dirty="0">
                <a:solidFill>
                  <a:srgbClr val="000000"/>
                </a:solidFill>
                <a:ea typeface="標楷體" panose="03000509000000000000" pitchFamily="65" charset="-120"/>
              </a:rPr>
              <a:t>天心</a:t>
            </a:r>
            <a:r>
              <a:rPr lang="zh-TW" altLang="en-US" sz="2800" b="0" dirty="0">
                <a:solidFill>
                  <a:srgbClr val="000000"/>
                </a:solidFill>
                <a:ea typeface="標楷體" panose="03000509000000000000" pitchFamily="65" charset="-120"/>
              </a:rPr>
              <a:t>籌得的善款是</a:t>
            </a:r>
            <a:r>
              <a:rPr lang="zh-TW" altLang="en-US" sz="2800" b="0" u="sng" dirty="0">
                <a:solidFill>
                  <a:srgbClr val="000000"/>
                </a:solidFill>
                <a:ea typeface="標楷體" panose="03000509000000000000" pitchFamily="65" charset="-120"/>
              </a:rPr>
              <a:t>智成</a:t>
            </a:r>
            <a:r>
              <a:rPr lang="zh-TW" altLang="en-US" sz="2800" b="0" dirty="0">
                <a:solidFill>
                  <a:srgbClr val="000000"/>
                </a:solidFill>
                <a:ea typeface="標楷體" panose="03000509000000000000" pitchFamily="65" charset="-120"/>
              </a:rPr>
              <a:t>的     。</a:t>
            </a:r>
            <a:endParaRPr lang="en-US" altLang="zh-CN" sz="2800" b="0" dirty="0">
              <a:solidFill>
                <a:srgbClr val="000000"/>
              </a:solidFill>
              <a:ea typeface="標楷體" panose="03000509000000000000" pitchFamily="65" charset="-120"/>
            </a:endParaRPr>
          </a:p>
          <a:p>
            <a:pPr>
              <a:spcAft>
                <a:spcPts val="1200"/>
              </a:spcAft>
            </a:pPr>
            <a:r>
              <a:rPr lang="en-US" altLang="zh-CN" sz="2800" b="0" dirty="0">
                <a:solidFill>
                  <a:srgbClr val="000000"/>
                </a:solidFill>
                <a:ea typeface="標楷體" panose="03000509000000000000" pitchFamily="65" charset="-120"/>
              </a:rPr>
              <a:t>C. </a:t>
            </a:r>
            <a:r>
              <a:rPr lang="zh-TW" altLang="en-US" sz="2800" b="0" u="sng" dirty="0">
                <a:solidFill>
                  <a:srgbClr val="000000"/>
                </a:solidFill>
                <a:ea typeface="標楷體" panose="03000509000000000000" pitchFamily="65" charset="-120"/>
              </a:rPr>
              <a:t>曉敏</a:t>
            </a:r>
            <a:r>
              <a:rPr lang="zh-TW" altLang="en-US" sz="2800" b="0" dirty="0">
                <a:solidFill>
                  <a:srgbClr val="000000"/>
                </a:solidFill>
                <a:ea typeface="標楷體" panose="03000509000000000000" pitchFamily="65" charset="-120"/>
              </a:rPr>
              <a:t>籌得的善款是</a:t>
            </a:r>
            <a:r>
              <a:rPr lang="zh-TW" altLang="en-US" sz="2800" b="0" u="sng" dirty="0">
                <a:solidFill>
                  <a:srgbClr val="000000"/>
                </a:solidFill>
                <a:ea typeface="標楷體" panose="03000509000000000000" pitchFamily="65" charset="-120"/>
              </a:rPr>
              <a:t>家健</a:t>
            </a:r>
            <a:r>
              <a:rPr lang="zh-TW" altLang="en-US" sz="2800" b="0" dirty="0">
                <a:solidFill>
                  <a:srgbClr val="000000"/>
                </a:solidFill>
                <a:ea typeface="標楷體" panose="03000509000000000000" pitchFamily="65" charset="-120"/>
              </a:rPr>
              <a:t>的</a:t>
            </a:r>
            <a:r>
              <a:rPr lang="en-US" altLang="zh-TW" sz="2800" b="0">
                <a:solidFill>
                  <a:srgbClr val="000000"/>
                </a:solidFill>
                <a:ea typeface="標楷體" panose="03000509000000000000" pitchFamily="65" charset="-120"/>
              </a:rPr>
              <a:t>2</a:t>
            </a:r>
            <a:r>
              <a:rPr lang="zh-TW" altLang="en-US" sz="2800" b="0">
                <a:solidFill>
                  <a:srgbClr val="000000"/>
                </a:solidFill>
                <a:ea typeface="標楷體" panose="03000509000000000000" pitchFamily="65" charset="-120"/>
              </a:rPr>
              <a:t>倍</a:t>
            </a:r>
            <a:r>
              <a:rPr lang="zh-TW" altLang="en-US" sz="2800" b="0" dirty="0">
                <a:solidFill>
                  <a:srgbClr val="000000"/>
                </a:solidFill>
                <a:ea typeface="標楷體" panose="03000509000000000000" pitchFamily="65" charset="-120"/>
              </a:rPr>
              <a:t>。</a:t>
            </a:r>
            <a:endParaRPr lang="en-US" altLang="zh-CN" sz="2800" b="0" dirty="0">
              <a:solidFill>
                <a:srgbClr val="000000"/>
              </a:solidFill>
              <a:ea typeface="標楷體" panose="03000509000000000000" pitchFamily="65" charset="-120"/>
            </a:endParaRPr>
          </a:p>
          <a:p>
            <a:pPr>
              <a:spcAft>
                <a:spcPts val="1200"/>
              </a:spcAft>
            </a:pPr>
            <a:r>
              <a:rPr lang="en-US" altLang="zh-CN" sz="2800" b="0" dirty="0">
                <a:solidFill>
                  <a:srgbClr val="000000"/>
                </a:solidFill>
                <a:ea typeface="標楷體" panose="03000509000000000000" pitchFamily="65" charset="-120"/>
              </a:rPr>
              <a:t>D. </a:t>
            </a:r>
            <a:r>
              <a:rPr lang="zh-TW" altLang="en-US" sz="2800" b="0" u="sng" dirty="0">
                <a:solidFill>
                  <a:srgbClr val="000000"/>
                </a:solidFill>
                <a:ea typeface="標楷體" panose="03000509000000000000" pitchFamily="65" charset="-120"/>
              </a:rPr>
              <a:t>家健</a:t>
            </a:r>
            <a:r>
              <a:rPr lang="zh-TW" altLang="en-US" sz="2800" b="0" dirty="0">
                <a:solidFill>
                  <a:srgbClr val="000000"/>
                </a:solidFill>
                <a:ea typeface="標楷體" panose="03000509000000000000" pitchFamily="65" charset="-120"/>
              </a:rPr>
              <a:t>籌得的善款比</a:t>
            </a:r>
            <a:r>
              <a:rPr lang="zh-TW" altLang="en-US" sz="2800" b="0" u="sng" dirty="0">
                <a:solidFill>
                  <a:srgbClr val="000000"/>
                </a:solidFill>
                <a:ea typeface="標楷體" panose="03000509000000000000" pitchFamily="65" charset="-120"/>
              </a:rPr>
              <a:t>天心</a:t>
            </a:r>
            <a:r>
              <a:rPr lang="zh-TW" altLang="en-US" sz="2800" b="0" dirty="0">
                <a:solidFill>
                  <a:srgbClr val="000000"/>
                </a:solidFill>
                <a:ea typeface="標楷體" panose="03000509000000000000" pitchFamily="65" charset="-120"/>
              </a:rPr>
              <a:t>的少</a:t>
            </a:r>
            <a:r>
              <a:rPr lang="en-US" altLang="zh-TW" sz="2800" b="0" dirty="0">
                <a:solidFill>
                  <a:srgbClr val="000000"/>
                </a:solidFill>
                <a:ea typeface="標楷體" panose="03000509000000000000" pitchFamily="65" charset="-120"/>
              </a:rPr>
              <a:t>$250</a:t>
            </a:r>
            <a:r>
              <a:rPr lang="zh-TW" altLang="en-US" sz="2800" b="0" dirty="0">
                <a:solidFill>
                  <a:srgbClr val="000000"/>
                </a:solidFill>
                <a:ea typeface="標楷體" panose="03000509000000000000" pitchFamily="65" charset="-120"/>
              </a:rPr>
              <a:t>。</a:t>
            </a:r>
            <a:endParaRPr lang="zh-CN" altLang="en-US" sz="2800" b="0" dirty="0">
              <a:solidFill>
                <a:srgbClr val="000000"/>
              </a:solidFill>
              <a:ea typeface="標楷體" panose="03000509000000000000" pitchFamily="65" charset="-120"/>
            </a:endParaRPr>
          </a:p>
        </p:txBody>
      </p:sp>
      <p:pic>
        <p:nvPicPr>
          <p:cNvPr id="2" name="图片 1">
            <a:extLst>
              <a:ext uri="{FF2B5EF4-FFF2-40B4-BE49-F238E27FC236}">
                <a16:creationId xmlns:a16="http://schemas.microsoft.com/office/drawing/2014/main" id="{74023B55-DCE8-42F6-B75A-2D047B592C3D}"/>
              </a:ext>
            </a:extLst>
          </p:cNvPr>
          <p:cNvPicPr>
            <a:picLocks noChangeAspect="1"/>
          </p:cNvPicPr>
          <p:nvPr/>
        </p:nvPicPr>
        <p:blipFill>
          <a:blip r:embed="rId2"/>
          <a:stretch>
            <a:fillRect/>
          </a:stretch>
        </p:blipFill>
        <p:spPr>
          <a:xfrm>
            <a:off x="1577759" y="905583"/>
            <a:ext cx="3002280" cy="2346960"/>
          </a:xfrm>
          <a:prstGeom prst="rect">
            <a:avLst/>
          </a:prstGeom>
        </p:spPr>
      </p:pic>
      <p:pic>
        <p:nvPicPr>
          <p:cNvPr id="3" name="图片 2">
            <a:extLst>
              <a:ext uri="{FF2B5EF4-FFF2-40B4-BE49-F238E27FC236}">
                <a16:creationId xmlns:a16="http://schemas.microsoft.com/office/drawing/2014/main" id="{1679151A-ADC0-46BF-88C5-D96B83091FE8}"/>
              </a:ext>
            </a:extLst>
          </p:cNvPr>
          <p:cNvPicPr>
            <a:picLocks noChangeAspect="1"/>
          </p:cNvPicPr>
          <p:nvPr/>
        </p:nvPicPr>
        <p:blipFill>
          <a:blip r:embed="rId3"/>
          <a:stretch>
            <a:fillRect/>
          </a:stretch>
        </p:blipFill>
        <p:spPr>
          <a:xfrm>
            <a:off x="4789152" y="928995"/>
            <a:ext cx="3116580" cy="2331720"/>
          </a:xfrm>
          <a:prstGeom prst="rect">
            <a:avLst/>
          </a:prstGeom>
        </p:spPr>
      </p:pic>
      <p:sp>
        <p:nvSpPr>
          <p:cNvPr id="4" name="矩形 3">
            <a:extLst>
              <a:ext uri="{FF2B5EF4-FFF2-40B4-BE49-F238E27FC236}">
                <a16:creationId xmlns:a16="http://schemas.microsoft.com/office/drawing/2014/main" id="{2BFC0E97-D6A5-440B-9DE8-798CE32F0F98}"/>
              </a:ext>
            </a:extLst>
          </p:cNvPr>
          <p:cNvSpPr/>
          <p:nvPr/>
        </p:nvSpPr>
        <p:spPr>
          <a:xfrm>
            <a:off x="504031" y="820857"/>
            <a:ext cx="8135937" cy="523220"/>
          </a:xfrm>
          <a:prstGeom prst="rect">
            <a:avLst/>
          </a:prstGeom>
        </p:spPr>
        <p:txBody>
          <a:bodyPr>
            <a:spAutoFit/>
          </a:bodyPr>
          <a:lstStyle/>
          <a:p>
            <a:pPr marL="444500" indent="-444500" eaLnBrk="1" hangingPunct="1">
              <a:spcAft>
                <a:spcPts val="1200"/>
              </a:spcAft>
              <a:defRPr/>
            </a:pPr>
            <a:r>
              <a:rPr lang="en-US" altLang="zh-TW" sz="2700" b="1" kern="100" dirty="0">
                <a:solidFill>
                  <a:srgbClr val="000000"/>
                </a:solidFill>
                <a:latin typeface="+mj-lt"/>
                <a:ea typeface="DFKai-SB" panose="03000509000000000000" pitchFamily="65" charset="-120"/>
              </a:rPr>
              <a:t>3.</a:t>
            </a:r>
            <a:r>
              <a:rPr lang="en-US" altLang="zh-TW" sz="2800" b="1" kern="100" dirty="0">
                <a:solidFill>
                  <a:srgbClr val="000000"/>
                </a:solidFill>
                <a:latin typeface="+mj-lt"/>
                <a:ea typeface="DFKai-SB" panose="03000509000000000000" pitchFamily="65" charset="-120"/>
              </a:rPr>
              <a:t> </a:t>
            </a:r>
            <a:endParaRPr lang="zh-TW" altLang="en-US" sz="2700" kern="100" dirty="0">
              <a:solidFill>
                <a:schemeClr val="tx1"/>
              </a:solidFill>
              <a:latin typeface="+mj-lt"/>
              <a:ea typeface="DFKai-SB" panose="03000509000000000000" pitchFamily="65" charset="-120"/>
            </a:endParaRPr>
          </a:p>
        </p:txBody>
      </p:sp>
      <p:pic>
        <p:nvPicPr>
          <p:cNvPr id="13341" name="图片 24">
            <a:extLst>
              <a:ext uri="{FF2B5EF4-FFF2-40B4-BE49-F238E27FC236}">
                <a16:creationId xmlns:a16="http://schemas.microsoft.com/office/drawing/2014/main" id="{1C752945-44DC-488D-BF0C-11EC5FE79C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92038" y="5466736"/>
            <a:ext cx="722209" cy="770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文本框 4">
            <a:extLst>
              <a:ext uri="{FF2B5EF4-FFF2-40B4-BE49-F238E27FC236}">
                <a16:creationId xmlns:a16="http://schemas.microsoft.com/office/drawing/2014/main" id="{40C13E94-E58F-4B83-895A-E2F8E7709318}"/>
              </a:ext>
            </a:extLst>
          </p:cNvPr>
          <p:cNvSpPr txBox="1">
            <a:spLocks noChangeArrowheads="1"/>
          </p:cNvSpPr>
          <p:nvPr/>
        </p:nvSpPr>
        <p:spPr bwMode="auto">
          <a:xfrm>
            <a:off x="7092950" y="292100"/>
            <a:ext cx="1704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dirty="0">
                <a:solidFill>
                  <a:srgbClr val="00B050"/>
                </a:solidFill>
              </a:rPr>
              <a:t>2023</a:t>
            </a:r>
            <a:r>
              <a:rPr lang="zh-TW" altLang="en-US" dirty="0">
                <a:solidFill>
                  <a:srgbClr val="00B050"/>
                </a:solidFill>
              </a:rPr>
              <a:t>年題型</a:t>
            </a:r>
            <a:endParaRPr lang="zh-CN" altLang="en-US" dirty="0">
              <a:solidFill>
                <a:srgbClr val="00B050"/>
              </a:solidFill>
            </a:endParaRPr>
          </a:p>
        </p:txBody>
      </p:sp>
      <p:sp>
        <p:nvSpPr>
          <p:cNvPr id="32" name="文本框 26">
            <a:extLst>
              <a:ext uri="{FF2B5EF4-FFF2-40B4-BE49-F238E27FC236}">
                <a16:creationId xmlns:a16="http://schemas.microsoft.com/office/drawing/2014/main" id="{BEB05793-0AE7-47CE-ABDB-B02B33759F80}"/>
              </a:ext>
            </a:extLst>
          </p:cNvPr>
          <p:cNvSpPr txBox="1">
            <a:spLocks noChangeArrowheads="1"/>
          </p:cNvSpPr>
          <p:nvPr/>
        </p:nvSpPr>
        <p:spPr bwMode="auto">
          <a:xfrm flipH="1">
            <a:off x="7955447" y="5562625"/>
            <a:ext cx="43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800" dirty="0">
                <a:solidFill>
                  <a:srgbClr val="FF0000"/>
                </a:solidFill>
              </a:rPr>
              <a:t>D</a:t>
            </a:r>
            <a:endParaRPr lang="zh-CN" altLang="en-US" sz="2800" dirty="0">
              <a:solidFill>
                <a:srgbClr val="FF0000"/>
              </a:solidFill>
            </a:endParaRPr>
          </a:p>
        </p:txBody>
      </p:sp>
      <p:sp>
        <p:nvSpPr>
          <p:cNvPr id="40" name="Rectangle 4">
            <a:extLst>
              <a:ext uri="{FF2B5EF4-FFF2-40B4-BE49-F238E27FC236}">
                <a16:creationId xmlns:a16="http://schemas.microsoft.com/office/drawing/2014/main" id="{AD0B3512-BD37-41AD-957B-9D04681E13A1}"/>
              </a:ext>
            </a:extLst>
          </p:cNvPr>
          <p:cNvSpPr>
            <a:spLocks noChangeArrowheads="1"/>
          </p:cNvSpPr>
          <p:nvPr/>
        </p:nvSpPr>
        <p:spPr bwMode="auto">
          <a:xfrm>
            <a:off x="611561" y="3335816"/>
            <a:ext cx="7111260"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lvl="0" indent="0">
              <a:defRPr/>
            </a:pPr>
            <a:r>
              <a:rPr lang="zh-TW" altLang="en-US" sz="2800" b="0" dirty="0">
                <a:solidFill>
                  <a:srgbClr val="000000"/>
                </a:solidFill>
                <a:ea typeface="標楷體" panose="03000509000000000000" pitchFamily="65" charset="-120"/>
              </a:rPr>
              <a:t>對於以上兩個棒形圖，以下哪項是正確的</a:t>
            </a:r>
            <a:r>
              <a:rPr kumimoji="1" lang="zh-TW" altLang="en-US" sz="2800" b="0" i="0" u="none" strike="noStrike" kern="1200" cap="none" spc="0" normalizeH="0" baseline="0" noProof="0" dirty="0">
                <a:ln>
                  <a:noFill/>
                </a:ln>
                <a:solidFill>
                  <a:srgbClr val="000000"/>
                </a:solidFill>
                <a:effectLst/>
                <a:uLnTx/>
                <a:uFillTx/>
                <a:ea typeface="標楷體" panose="03000509000000000000" pitchFamily="65" charset="-120"/>
              </a:rPr>
              <a:t>？</a:t>
            </a:r>
            <a:endParaRPr kumimoji="1" lang="zh-CN" altLang="en-US" sz="2800" b="0" i="0" u="none" strike="noStrike" kern="1200" cap="none" spc="0" normalizeH="0" baseline="0" noProof="0" dirty="0">
              <a:ln>
                <a:noFill/>
              </a:ln>
              <a:solidFill>
                <a:srgbClr val="000000"/>
              </a:solidFill>
              <a:effectLst/>
              <a:uLnTx/>
              <a:uFillTx/>
              <a:ea typeface="標楷體" panose="03000509000000000000" pitchFamily="65" charset="-120"/>
            </a:endParaRPr>
          </a:p>
        </p:txBody>
      </p:sp>
      <p:sp>
        <p:nvSpPr>
          <p:cNvPr id="42" name="Text Box 54">
            <a:extLst>
              <a:ext uri="{FF2B5EF4-FFF2-40B4-BE49-F238E27FC236}">
                <a16:creationId xmlns:a16="http://schemas.microsoft.com/office/drawing/2014/main" id="{FBE8B86E-14AC-40BB-BCC8-3F948882A913}"/>
              </a:ext>
            </a:extLst>
          </p:cNvPr>
          <p:cNvSpPr txBox="1">
            <a:spLocks noChangeArrowheads="1"/>
          </p:cNvSpPr>
          <p:nvPr/>
        </p:nvSpPr>
        <p:spPr bwMode="auto">
          <a:xfrm>
            <a:off x="7450622" y="3821433"/>
            <a:ext cx="5048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r>
              <a:rPr lang="zh-TW" altLang="en-US" sz="4000" b="0" dirty="0">
                <a:solidFill>
                  <a:srgbClr val="FF00FF"/>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4000" b="0" dirty="0">
              <a:solidFill>
                <a:srgbClr val="FF00FF"/>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43" name="TextBox 70">
            <a:extLst>
              <a:ext uri="{FF2B5EF4-FFF2-40B4-BE49-F238E27FC236}">
                <a16:creationId xmlns:a16="http://schemas.microsoft.com/office/drawing/2014/main" id="{7DBFE338-F228-457B-9552-0187CA5AD1D4}"/>
              </a:ext>
            </a:extLst>
          </p:cNvPr>
          <p:cNvSpPr txBox="1">
            <a:spLocks noChangeArrowheads="1"/>
          </p:cNvSpPr>
          <p:nvPr/>
        </p:nvSpPr>
        <p:spPr bwMode="auto">
          <a:xfrm>
            <a:off x="5856722" y="5013176"/>
            <a:ext cx="50323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r>
              <a:rPr lang="zh-TW" altLang="en-US" sz="4000" b="0" dirty="0">
                <a:solidFill>
                  <a:srgbClr val="FF00FF"/>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4000" b="0" dirty="0">
              <a:solidFill>
                <a:srgbClr val="FF00FF"/>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44" name="Text Box 54">
            <a:extLst>
              <a:ext uri="{FF2B5EF4-FFF2-40B4-BE49-F238E27FC236}">
                <a16:creationId xmlns:a16="http://schemas.microsoft.com/office/drawing/2014/main" id="{9C86E068-044C-4876-9D2A-69A3BF361100}"/>
              </a:ext>
            </a:extLst>
          </p:cNvPr>
          <p:cNvSpPr txBox="1">
            <a:spLocks noChangeArrowheads="1"/>
          </p:cNvSpPr>
          <p:nvPr/>
        </p:nvSpPr>
        <p:spPr bwMode="auto">
          <a:xfrm>
            <a:off x="5650039" y="4387510"/>
            <a:ext cx="5048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r>
              <a:rPr lang="zh-TW" altLang="en-US" sz="4000" b="0" dirty="0">
                <a:solidFill>
                  <a:srgbClr val="FF00FF"/>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4000" b="0" dirty="0">
              <a:solidFill>
                <a:srgbClr val="FF00FF"/>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45" name="Text Box 54">
            <a:extLst>
              <a:ext uri="{FF2B5EF4-FFF2-40B4-BE49-F238E27FC236}">
                <a16:creationId xmlns:a16="http://schemas.microsoft.com/office/drawing/2014/main" id="{85A5F7D9-AE2A-4052-BBE5-CE71C78ABD2F}"/>
              </a:ext>
            </a:extLst>
          </p:cNvPr>
          <p:cNvSpPr txBox="1">
            <a:spLocks noChangeArrowheads="1"/>
          </p:cNvSpPr>
          <p:nvPr/>
        </p:nvSpPr>
        <p:spPr bwMode="auto">
          <a:xfrm>
            <a:off x="6372740" y="5543362"/>
            <a:ext cx="5048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eaLnBrk="1" hangingPunct="1"/>
            <a:r>
              <a:rPr lang="zh-TW" altLang="en-US" sz="4000" b="0" dirty="0">
                <a:solidFill>
                  <a:srgbClr val="FF00FF"/>
                </a:solidFill>
                <a:sym typeface="Wingdings 2" panose="05020102010507070707" pitchFamily="18" charset="2"/>
              </a:rPr>
              <a:t></a:t>
            </a:r>
          </a:p>
        </p:txBody>
      </p:sp>
      <p:sp>
        <p:nvSpPr>
          <p:cNvPr id="67" name="文本框 5">
            <a:extLst>
              <a:ext uri="{FF2B5EF4-FFF2-40B4-BE49-F238E27FC236}">
                <a16:creationId xmlns:a16="http://schemas.microsoft.com/office/drawing/2014/main" id="{B7ABDFA4-FE4B-4C6F-B228-F7B485393D58}"/>
              </a:ext>
            </a:extLst>
          </p:cNvPr>
          <p:cNvSpPr txBox="1">
            <a:spLocks noChangeArrowheads="1"/>
          </p:cNvSpPr>
          <p:nvPr/>
        </p:nvSpPr>
        <p:spPr bwMode="auto">
          <a:xfrm>
            <a:off x="2526204" y="1843406"/>
            <a:ext cx="7772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TW" b="0" dirty="0">
                <a:solidFill>
                  <a:srgbClr val="FF00FF"/>
                </a:solidFill>
                <a:ea typeface="標楷體" panose="03000509000000000000" pitchFamily="65" charset="-120"/>
                <a:cs typeface="Arial" panose="020B0604020202020204" pitchFamily="34" charset="0"/>
              </a:rPr>
              <a:t>40</a:t>
            </a:r>
            <a:r>
              <a:rPr lang="en-US" altLang="zh-TW" b="0" dirty="0">
                <a:solidFill>
                  <a:srgbClr val="FF00FF"/>
                </a:solidFill>
                <a:ea typeface="標楷體" panose="03000509000000000000" pitchFamily="65" charset="-120"/>
              </a:rPr>
              <a:t>0</a:t>
            </a:r>
            <a:endParaRPr lang="en-US" altLang="zh-TW" b="0" dirty="0">
              <a:solidFill>
                <a:srgbClr val="FF00FF"/>
              </a:solidFill>
              <a:latin typeface="標楷體" panose="03000509000000000000" pitchFamily="65" charset="-120"/>
              <a:ea typeface="標楷體" panose="03000509000000000000" pitchFamily="65" charset="-120"/>
            </a:endParaRPr>
          </a:p>
        </p:txBody>
      </p:sp>
      <p:sp>
        <p:nvSpPr>
          <p:cNvPr id="68" name="文本框 5">
            <a:extLst>
              <a:ext uri="{FF2B5EF4-FFF2-40B4-BE49-F238E27FC236}">
                <a16:creationId xmlns:a16="http://schemas.microsoft.com/office/drawing/2014/main" id="{8057A2D2-2C97-40CC-B8E5-81CC2D42CD53}"/>
              </a:ext>
            </a:extLst>
          </p:cNvPr>
          <p:cNvSpPr txBox="1">
            <a:spLocks noChangeArrowheads="1"/>
          </p:cNvSpPr>
          <p:nvPr/>
        </p:nvSpPr>
        <p:spPr bwMode="auto">
          <a:xfrm>
            <a:off x="3644388" y="1246434"/>
            <a:ext cx="7772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TW" b="0" dirty="0">
                <a:solidFill>
                  <a:srgbClr val="FF00FF"/>
                </a:solidFill>
                <a:ea typeface="標楷體" panose="03000509000000000000" pitchFamily="65" charset="-120"/>
                <a:cs typeface="Arial" panose="020B0604020202020204" pitchFamily="34" charset="0"/>
              </a:rPr>
              <a:t>70</a:t>
            </a:r>
            <a:r>
              <a:rPr lang="en-US" altLang="zh-TW" b="0" dirty="0">
                <a:solidFill>
                  <a:srgbClr val="FF00FF"/>
                </a:solidFill>
                <a:ea typeface="標楷體" panose="03000509000000000000" pitchFamily="65" charset="-120"/>
              </a:rPr>
              <a:t>0</a:t>
            </a:r>
            <a:endParaRPr lang="en-US" altLang="zh-TW" b="0" dirty="0">
              <a:solidFill>
                <a:srgbClr val="FF00FF"/>
              </a:solidFill>
              <a:latin typeface="標楷體" panose="03000509000000000000" pitchFamily="65" charset="-120"/>
              <a:ea typeface="標楷體" panose="03000509000000000000" pitchFamily="65" charset="-120"/>
            </a:endParaRPr>
          </a:p>
        </p:txBody>
      </p:sp>
      <p:sp>
        <p:nvSpPr>
          <p:cNvPr id="69" name="文本框 5">
            <a:extLst>
              <a:ext uri="{FF2B5EF4-FFF2-40B4-BE49-F238E27FC236}">
                <a16:creationId xmlns:a16="http://schemas.microsoft.com/office/drawing/2014/main" id="{52C0ABAE-3AD1-4EED-B4B7-9D05894735B6}"/>
              </a:ext>
            </a:extLst>
          </p:cNvPr>
          <p:cNvSpPr txBox="1">
            <a:spLocks noChangeArrowheads="1"/>
          </p:cNvSpPr>
          <p:nvPr/>
        </p:nvSpPr>
        <p:spPr bwMode="auto">
          <a:xfrm>
            <a:off x="5866358" y="1652089"/>
            <a:ext cx="61834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TW" b="0" dirty="0">
                <a:solidFill>
                  <a:srgbClr val="FF00FF"/>
                </a:solidFill>
                <a:ea typeface="標楷體" panose="03000509000000000000" pitchFamily="65" charset="-120"/>
                <a:cs typeface="Arial" panose="020B0604020202020204" pitchFamily="34" charset="0"/>
              </a:rPr>
              <a:t>250</a:t>
            </a:r>
            <a:endParaRPr lang="en-US" altLang="zh-TW" b="0" dirty="0">
              <a:solidFill>
                <a:srgbClr val="FF00FF"/>
              </a:solidFill>
              <a:latin typeface="標楷體" panose="03000509000000000000" pitchFamily="65" charset="-120"/>
              <a:ea typeface="標楷體" panose="03000509000000000000" pitchFamily="65" charset="-120"/>
            </a:endParaRPr>
          </a:p>
        </p:txBody>
      </p:sp>
      <p:sp>
        <p:nvSpPr>
          <p:cNvPr id="70" name="文本框 5">
            <a:extLst>
              <a:ext uri="{FF2B5EF4-FFF2-40B4-BE49-F238E27FC236}">
                <a16:creationId xmlns:a16="http://schemas.microsoft.com/office/drawing/2014/main" id="{306EB992-9714-4F1B-88BD-6822A958DCA3}"/>
              </a:ext>
            </a:extLst>
          </p:cNvPr>
          <p:cNvSpPr txBox="1">
            <a:spLocks noChangeArrowheads="1"/>
          </p:cNvSpPr>
          <p:nvPr/>
        </p:nvSpPr>
        <p:spPr bwMode="auto">
          <a:xfrm>
            <a:off x="6981081" y="2027440"/>
            <a:ext cx="6352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TW" b="0" dirty="0">
                <a:solidFill>
                  <a:srgbClr val="FF00FF"/>
                </a:solidFill>
                <a:ea typeface="標楷體" panose="03000509000000000000" pitchFamily="65" charset="-120"/>
                <a:cs typeface="Arial" panose="020B0604020202020204" pitchFamily="34" charset="0"/>
              </a:rPr>
              <a:t>15</a:t>
            </a:r>
            <a:r>
              <a:rPr lang="en-US" altLang="zh-TW" b="0" dirty="0">
                <a:solidFill>
                  <a:srgbClr val="FF00FF"/>
                </a:solidFill>
                <a:ea typeface="標楷體" panose="03000509000000000000" pitchFamily="65" charset="-120"/>
              </a:rPr>
              <a:t>0</a:t>
            </a:r>
            <a:endParaRPr lang="en-US" altLang="zh-TW" b="0" dirty="0">
              <a:solidFill>
                <a:srgbClr val="FF00FF"/>
              </a:solidFill>
              <a:latin typeface="標楷體" panose="03000509000000000000" pitchFamily="65" charset="-120"/>
              <a:ea typeface="標楷體" panose="03000509000000000000" pitchFamily="65" charset="-120"/>
            </a:endParaRPr>
          </a:p>
        </p:txBody>
      </p:sp>
      <p:sp>
        <p:nvSpPr>
          <p:cNvPr id="71" name="矩形 70">
            <a:extLst>
              <a:ext uri="{FF2B5EF4-FFF2-40B4-BE49-F238E27FC236}">
                <a16:creationId xmlns:a16="http://schemas.microsoft.com/office/drawing/2014/main" id="{1D41C427-A20B-4FD1-8068-9F92BCD43591}"/>
              </a:ext>
            </a:extLst>
          </p:cNvPr>
          <p:cNvSpPr/>
          <p:nvPr/>
        </p:nvSpPr>
        <p:spPr>
          <a:xfrm>
            <a:off x="1527655" y="1744407"/>
            <a:ext cx="337487" cy="434588"/>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2" name="矩形 71">
            <a:extLst>
              <a:ext uri="{FF2B5EF4-FFF2-40B4-BE49-F238E27FC236}">
                <a16:creationId xmlns:a16="http://schemas.microsoft.com/office/drawing/2014/main" id="{7A09C6CB-B819-4AD7-89D1-8AFC41200E23}"/>
              </a:ext>
            </a:extLst>
          </p:cNvPr>
          <p:cNvSpPr/>
          <p:nvPr/>
        </p:nvSpPr>
        <p:spPr>
          <a:xfrm>
            <a:off x="4789152" y="1856516"/>
            <a:ext cx="337487" cy="221673"/>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3" name="文本框 26">
            <a:extLst>
              <a:ext uri="{FF2B5EF4-FFF2-40B4-BE49-F238E27FC236}">
                <a16:creationId xmlns:a16="http://schemas.microsoft.com/office/drawing/2014/main" id="{0CD17B5C-D4FA-492F-9C5B-334E5EE9AC36}"/>
              </a:ext>
            </a:extLst>
          </p:cNvPr>
          <p:cNvSpPr txBox="1">
            <a:spLocks noChangeArrowheads="1"/>
          </p:cNvSpPr>
          <p:nvPr/>
        </p:nvSpPr>
        <p:spPr bwMode="auto">
          <a:xfrm>
            <a:off x="6052580" y="4410770"/>
            <a:ext cx="9513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b="0" dirty="0">
                <a:solidFill>
                  <a:srgbClr val="0000FF"/>
                </a:solidFill>
                <a:ea typeface="標楷體" panose="03000509000000000000" pitchFamily="65" charset="-120"/>
              </a:rPr>
              <a:t>4</a:t>
            </a:r>
            <a:r>
              <a:rPr lang="en-US" altLang="zh-TW" sz="2000" b="0" dirty="0">
                <a:solidFill>
                  <a:srgbClr val="0000FF"/>
                </a:solidFill>
                <a:ea typeface="標楷體" panose="03000509000000000000" pitchFamily="65" charset="-120"/>
              </a:rPr>
              <a:t>00</a:t>
            </a:r>
          </a:p>
        </p:txBody>
      </p:sp>
      <p:sp>
        <p:nvSpPr>
          <p:cNvPr id="74" name="文本框 28">
            <a:extLst>
              <a:ext uri="{FF2B5EF4-FFF2-40B4-BE49-F238E27FC236}">
                <a16:creationId xmlns:a16="http://schemas.microsoft.com/office/drawing/2014/main" id="{37DD0F0A-30AC-4CD1-89D3-5874B818D1BE}"/>
              </a:ext>
            </a:extLst>
          </p:cNvPr>
          <p:cNvSpPr txBox="1">
            <a:spLocks noChangeArrowheads="1"/>
          </p:cNvSpPr>
          <p:nvPr/>
        </p:nvSpPr>
        <p:spPr bwMode="auto">
          <a:xfrm>
            <a:off x="6079201" y="4726938"/>
            <a:ext cx="72384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000" b="0" dirty="0">
                <a:solidFill>
                  <a:srgbClr val="0000FF"/>
                </a:solidFill>
                <a:ea typeface="標楷體" panose="03000509000000000000" pitchFamily="65" charset="-120"/>
              </a:rPr>
              <a:t>250</a:t>
            </a:r>
          </a:p>
        </p:txBody>
      </p:sp>
      <p:cxnSp>
        <p:nvCxnSpPr>
          <p:cNvPr id="75" name="直線接點 51">
            <a:extLst>
              <a:ext uri="{FF2B5EF4-FFF2-40B4-BE49-F238E27FC236}">
                <a16:creationId xmlns:a16="http://schemas.microsoft.com/office/drawing/2014/main" id="{92B4D233-D59A-4E0E-8C71-2333211D47AF}"/>
              </a:ext>
            </a:extLst>
          </p:cNvPr>
          <p:cNvCxnSpPr>
            <a:cxnSpLocks/>
          </p:cNvCxnSpPr>
          <p:nvPr/>
        </p:nvCxnSpPr>
        <p:spPr bwMode="auto">
          <a:xfrm>
            <a:off x="6084592" y="4757800"/>
            <a:ext cx="576000" cy="0"/>
          </a:xfrm>
          <a:prstGeom prst="line">
            <a:avLst/>
          </a:prstGeom>
          <a:noFill/>
          <a:ln w="19050" algn="ctr">
            <a:solidFill>
              <a:srgbClr val="0000FF"/>
            </a:solidFill>
            <a:prstDash val="solid"/>
            <a:round/>
            <a:headEnd/>
            <a:tailEnd/>
          </a:ln>
        </p:spPr>
      </p:cxnSp>
      <p:grpSp>
        <p:nvGrpSpPr>
          <p:cNvPr id="76" name="组合 75">
            <a:extLst>
              <a:ext uri="{FF2B5EF4-FFF2-40B4-BE49-F238E27FC236}">
                <a16:creationId xmlns:a16="http://schemas.microsoft.com/office/drawing/2014/main" id="{7E28A6CF-D551-4A1B-A53B-587CC8CA0CF3}"/>
              </a:ext>
            </a:extLst>
          </p:cNvPr>
          <p:cNvGrpSpPr/>
          <p:nvPr/>
        </p:nvGrpSpPr>
        <p:grpSpPr>
          <a:xfrm>
            <a:off x="6611669" y="4392514"/>
            <a:ext cx="661996" cy="707092"/>
            <a:chOff x="6816237" y="4237540"/>
            <a:chExt cx="661996" cy="707092"/>
          </a:xfrm>
        </p:grpSpPr>
        <p:grpSp>
          <p:nvGrpSpPr>
            <p:cNvPr id="77" name="群組 47">
              <a:extLst>
                <a:ext uri="{FF2B5EF4-FFF2-40B4-BE49-F238E27FC236}">
                  <a16:creationId xmlns:a16="http://schemas.microsoft.com/office/drawing/2014/main" id="{87625D7C-23C9-4677-9C3B-6BD8EBB9D8B3}"/>
                </a:ext>
              </a:extLst>
            </p:cNvPr>
            <p:cNvGrpSpPr/>
            <p:nvPr/>
          </p:nvGrpSpPr>
          <p:grpSpPr>
            <a:xfrm>
              <a:off x="7126085" y="4237540"/>
              <a:ext cx="352148" cy="707092"/>
              <a:chOff x="6227721" y="4340663"/>
              <a:chExt cx="352148" cy="707092"/>
            </a:xfrm>
          </p:grpSpPr>
          <p:sp>
            <p:nvSpPr>
              <p:cNvPr id="79" name="文本框 26">
                <a:extLst>
                  <a:ext uri="{FF2B5EF4-FFF2-40B4-BE49-F238E27FC236}">
                    <a16:creationId xmlns:a16="http://schemas.microsoft.com/office/drawing/2014/main" id="{CAFA47B9-0626-4884-AFB3-3CA36DEF827F}"/>
                  </a:ext>
                </a:extLst>
              </p:cNvPr>
              <p:cNvSpPr txBox="1">
                <a:spLocks noChangeArrowheads="1"/>
              </p:cNvSpPr>
              <p:nvPr/>
            </p:nvSpPr>
            <p:spPr bwMode="auto">
              <a:xfrm>
                <a:off x="6232086" y="4340663"/>
                <a:ext cx="3477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000" b="0" dirty="0">
                    <a:solidFill>
                      <a:srgbClr val="0000FF"/>
                    </a:solidFill>
                    <a:ea typeface="標楷體" panose="03000509000000000000" pitchFamily="65" charset="-120"/>
                  </a:rPr>
                  <a:t>8</a:t>
                </a:r>
              </a:p>
            </p:txBody>
          </p:sp>
          <p:sp>
            <p:nvSpPr>
              <p:cNvPr id="80" name="文本框 28">
                <a:extLst>
                  <a:ext uri="{FF2B5EF4-FFF2-40B4-BE49-F238E27FC236}">
                    <a16:creationId xmlns:a16="http://schemas.microsoft.com/office/drawing/2014/main" id="{73B9D8BA-B42C-4E76-B580-7C10837942A8}"/>
                  </a:ext>
                </a:extLst>
              </p:cNvPr>
              <p:cNvSpPr txBox="1">
                <a:spLocks noChangeArrowheads="1"/>
              </p:cNvSpPr>
              <p:nvPr/>
            </p:nvSpPr>
            <p:spPr bwMode="auto">
              <a:xfrm>
                <a:off x="6227721" y="4647645"/>
                <a:ext cx="3477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000" b="0" dirty="0">
                    <a:solidFill>
                      <a:srgbClr val="0000FF"/>
                    </a:solidFill>
                    <a:ea typeface="標楷體" panose="03000509000000000000" pitchFamily="65" charset="-120"/>
                  </a:rPr>
                  <a:t>5</a:t>
                </a:r>
              </a:p>
            </p:txBody>
          </p:sp>
          <p:cxnSp>
            <p:nvCxnSpPr>
              <p:cNvPr id="81" name="直線接點 51">
                <a:extLst>
                  <a:ext uri="{FF2B5EF4-FFF2-40B4-BE49-F238E27FC236}">
                    <a16:creationId xmlns:a16="http://schemas.microsoft.com/office/drawing/2014/main" id="{64234197-19AD-4583-9A78-4A9E1B29D3A1}"/>
                  </a:ext>
                </a:extLst>
              </p:cNvPr>
              <p:cNvCxnSpPr>
                <a:cxnSpLocks/>
              </p:cNvCxnSpPr>
              <p:nvPr/>
            </p:nvCxnSpPr>
            <p:spPr bwMode="auto">
              <a:xfrm>
                <a:off x="6241261" y="4691026"/>
                <a:ext cx="307309" cy="0"/>
              </a:xfrm>
              <a:prstGeom prst="line">
                <a:avLst/>
              </a:prstGeom>
              <a:noFill/>
              <a:ln w="19050" algn="ctr">
                <a:solidFill>
                  <a:srgbClr val="0000FF"/>
                </a:solidFill>
                <a:prstDash val="solid"/>
                <a:round/>
                <a:headEnd/>
                <a:tailEnd/>
              </a:ln>
            </p:spPr>
          </p:cxnSp>
        </p:grpSp>
        <p:sp>
          <p:nvSpPr>
            <p:cNvPr id="78" name="Rectangle 4">
              <a:extLst>
                <a:ext uri="{FF2B5EF4-FFF2-40B4-BE49-F238E27FC236}">
                  <a16:creationId xmlns:a16="http://schemas.microsoft.com/office/drawing/2014/main" id="{28CF5E89-DE98-4473-8920-4E22E968DC9B}"/>
                </a:ext>
              </a:extLst>
            </p:cNvPr>
            <p:cNvSpPr>
              <a:spLocks noChangeArrowheads="1"/>
            </p:cNvSpPr>
            <p:nvPr/>
          </p:nvSpPr>
          <p:spPr bwMode="auto">
            <a:xfrm>
              <a:off x="6816237" y="4394623"/>
              <a:ext cx="356245"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000" b="0" dirty="0">
                  <a:solidFill>
                    <a:srgbClr val="0000FF"/>
                  </a:solidFill>
                  <a:ea typeface="標楷體" panose="03000509000000000000" pitchFamily="65" charset="-120"/>
                  <a:sym typeface="Wingdings 3" panose="05040102010807070707" pitchFamily="18" charset="2"/>
                </a:rPr>
                <a:t>=</a:t>
              </a:r>
            </a:p>
          </p:txBody>
        </p:sp>
      </p:grpSp>
      <p:grpSp>
        <p:nvGrpSpPr>
          <p:cNvPr id="82" name="组合 81">
            <a:extLst>
              <a:ext uri="{FF2B5EF4-FFF2-40B4-BE49-F238E27FC236}">
                <a16:creationId xmlns:a16="http://schemas.microsoft.com/office/drawing/2014/main" id="{3515E756-A704-45AE-8FF4-47239F328132}"/>
              </a:ext>
            </a:extLst>
          </p:cNvPr>
          <p:cNvGrpSpPr/>
          <p:nvPr/>
        </p:nvGrpSpPr>
        <p:grpSpPr>
          <a:xfrm>
            <a:off x="7222974" y="4375596"/>
            <a:ext cx="799785" cy="694882"/>
            <a:chOff x="6668458" y="4232673"/>
            <a:chExt cx="799785" cy="694882"/>
          </a:xfrm>
        </p:grpSpPr>
        <p:grpSp>
          <p:nvGrpSpPr>
            <p:cNvPr id="83" name="群組 47">
              <a:extLst>
                <a:ext uri="{FF2B5EF4-FFF2-40B4-BE49-F238E27FC236}">
                  <a16:creationId xmlns:a16="http://schemas.microsoft.com/office/drawing/2014/main" id="{0310BC3C-6647-4278-BAF4-6D6A7600DE5B}"/>
                </a:ext>
              </a:extLst>
            </p:cNvPr>
            <p:cNvGrpSpPr/>
            <p:nvPr/>
          </p:nvGrpSpPr>
          <p:grpSpPr>
            <a:xfrm>
              <a:off x="7117623" y="4232673"/>
              <a:ext cx="350620" cy="694882"/>
              <a:chOff x="6219259" y="4335796"/>
              <a:chExt cx="350620" cy="694882"/>
            </a:xfrm>
          </p:grpSpPr>
          <p:sp>
            <p:nvSpPr>
              <p:cNvPr id="85" name="文本框 26">
                <a:extLst>
                  <a:ext uri="{FF2B5EF4-FFF2-40B4-BE49-F238E27FC236}">
                    <a16:creationId xmlns:a16="http://schemas.microsoft.com/office/drawing/2014/main" id="{59731944-C417-4D42-B6D9-A9B2718A4F08}"/>
                  </a:ext>
                </a:extLst>
              </p:cNvPr>
              <p:cNvSpPr txBox="1">
                <a:spLocks noChangeArrowheads="1"/>
              </p:cNvSpPr>
              <p:nvPr/>
            </p:nvSpPr>
            <p:spPr bwMode="auto">
              <a:xfrm>
                <a:off x="6219771" y="4335796"/>
                <a:ext cx="3477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000" b="0" dirty="0">
                    <a:solidFill>
                      <a:srgbClr val="0000FF"/>
                    </a:solidFill>
                    <a:ea typeface="標楷體" panose="03000509000000000000" pitchFamily="65" charset="-120"/>
                  </a:rPr>
                  <a:t>3</a:t>
                </a:r>
              </a:p>
            </p:txBody>
          </p:sp>
          <p:sp>
            <p:nvSpPr>
              <p:cNvPr id="86" name="文本框 28">
                <a:extLst>
                  <a:ext uri="{FF2B5EF4-FFF2-40B4-BE49-F238E27FC236}">
                    <a16:creationId xmlns:a16="http://schemas.microsoft.com/office/drawing/2014/main" id="{DA0A4EDA-275D-416D-A43B-A56315472383}"/>
                  </a:ext>
                </a:extLst>
              </p:cNvPr>
              <p:cNvSpPr txBox="1">
                <a:spLocks noChangeArrowheads="1"/>
              </p:cNvSpPr>
              <p:nvPr/>
            </p:nvSpPr>
            <p:spPr bwMode="auto">
              <a:xfrm>
                <a:off x="6222096" y="4630568"/>
                <a:ext cx="3477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000" b="0" dirty="0">
                    <a:solidFill>
                      <a:srgbClr val="0000FF"/>
                    </a:solidFill>
                    <a:ea typeface="標楷體" panose="03000509000000000000" pitchFamily="65" charset="-120"/>
                  </a:rPr>
                  <a:t>5</a:t>
                </a:r>
              </a:p>
            </p:txBody>
          </p:sp>
          <p:cxnSp>
            <p:nvCxnSpPr>
              <p:cNvPr id="87" name="直線接點 51">
                <a:extLst>
                  <a:ext uri="{FF2B5EF4-FFF2-40B4-BE49-F238E27FC236}">
                    <a16:creationId xmlns:a16="http://schemas.microsoft.com/office/drawing/2014/main" id="{CFEB5069-A4E4-4481-BFA4-7B47951E6A67}"/>
                  </a:ext>
                </a:extLst>
              </p:cNvPr>
              <p:cNvCxnSpPr>
                <a:cxnSpLocks/>
              </p:cNvCxnSpPr>
              <p:nvPr/>
            </p:nvCxnSpPr>
            <p:spPr bwMode="auto">
              <a:xfrm>
                <a:off x="6219259" y="4680474"/>
                <a:ext cx="307309" cy="0"/>
              </a:xfrm>
              <a:prstGeom prst="line">
                <a:avLst/>
              </a:prstGeom>
              <a:noFill/>
              <a:ln w="19050" algn="ctr">
                <a:solidFill>
                  <a:srgbClr val="0000FF"/>
                </a:solidFill>
                <a:prstDash val="solid"/>
                <a:round/>
                <a:headEnd/>
                <a:tailEnd/>
              </a:ln>
            </p:spPr>
          </p:cxnSp>
        </p:grpSp>
        <p:sp>
          <p:nvSpPr>
            <p:cNvPr id="84" name="Rectangle 4">
              <a:extLst>
                <a:ext uri="{FF2B5EF4-FFF2-40B4-BE49-F238E27FC236}">
                  <a16:creationId xmlns:a16="http://schemas.microsoft.com/office/drawing/2014/main" id="{25C08C14-251F-40B3-9C1C-33CABEE6F533}"/>
                </a:ext>
              </a:extLst>
            </p:cNvPr>
            <p:cNvSpPr>
              <a:spLocks noChangeArrowheads="1"/>
            </p:cNvSpPr>
            <p:nvPr/>
          </p:nvSpPr>
          <p:spPr bwMode="auto">
            <a:xfrm>
              <a:off x="6668458" y="4394623"/>
              <a:ext cx="564778"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000" b="0" dirty="0">
                  <a:solidFill>
                    <a:srgbClr val="0000FF"/>
                  </a:solidFill>
                  <a:ea typeface="標楷體" panose="03000509000000000000" pitchFamily="65" charset="-120"/>
                  <a:sym typeface="Wingdings 3" panose="05040102010807070707" pitchFamily="18" charset="2"/>
                </a:rPr>
                <a:t>= 1</a:t>
              </a:r>
            </a:p>
          </p:txBody>
        </p:sp>
      </p:grpSp>
      <p:sp>
        <p:nvSpPr>
          <p:cNvPr id="88" name="Rectangle 4">
            <a:extLst>
              <a:ext uri="{FF2B5EF4-FFF2-40B4-BE49-F238E27FC236}">
                <a16:creationId xmlns:a16="http://schemas.microsoft.com/office/drawing/2014/main" id="{F283C01C-5CB0-44F8-8731-AA16C4F16121}"/>
              </a:ext>
            </a:extLst>
          </p:cNvPr>
          <p:cNvSpPr>
            <a:spLocks noChangeArrowheads="1"/>
          </p:cNvSpPr>
          <p:nvPr/>
        </p:nvSpPr>
        <p:spPr bwMode="auto">
          <a:xfrm>
            <a:off x="6981081" y="6090166"/>
            <a:ext cx="1172062"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000" b="0" dirty="0">
                <a:solidFill>
                  <a:srgbClr val="0000FF"/>
                </a:solidFill>
                <a:ea typeface="標楷體" panose="03000509000000000000" pitchFamily="65" charset="-120"/>
                <a:sym typeface="Wingdings 3" panose="05040102010807070707" pitchFamily="18" charset="2"/>
              </a:rPr>
              <a:t>= </a:t>
            </a:r>
            <a:r>
              <a:rPr lang="en-US" altLang="zh-TW" b="0" dirty="0">
                <a:solidFill>
                  <a:srgbClr val="0000FF"/>
                </a:solidFill>
                <a:ea typeface="標楷體" panose="03000509000000000000" pitchFamily="65" charset="-120"/>
              </a:rPr>
              <a:t>$</a:t>
            </a:r>
            <a:r>
              <a:rPr lang="en-US" altLang="zh-CN" sz="2000" b="0" dirty="0">
                <a:solidFill>
                  <a:srgbClr val="0000FF"/>
                </a:solidFill>
                <a:ea typeface="標楷體" panose="03000509000000000000" pitchFamily="65" charset="-120"/>
                <a:sym typeface="Wingdings 3" panose="05040102010807070707" pitchFamily="18" charset="2"/>
              </a:rPr>
              <a:t>250</a:t>
            </a:r>
          </a:p>
        </p:txBody>
      </p:sp>
      <p:sp>
        <p:nvSpPr>
          <p:cNvPr id="89" name="Rectangle 4">
            <a:extLst>
              <a:ext uri="{FF2B5EF4-FFF2-40B4-BE49-F238E27FC236}">
                <a16:creationId xmlns:a16="http://schemas.microsoft.com/office/drawing/2014/main" id="{6371EE08-FD63-4247-ABAD-C267B65F06F3}"/>
              </a:ext>
            </a:extLst>
          </p:cNvPr>
          <p:cNvSpPr>
            <a:spLocks noChangeArrowheads="1"/>
          </p:cNvSpPr>
          <p:nvPr/>
        </p:nvSpPr>
        <p:spPr bwMode="auto">
          <a:xfrm>
            <a:off x="5289955" y="6075743"/>
            <a:ext cx="2047135"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zh-CN" altLang="en-US" sz="2000" b="0" dirty="0">
                <a:solidFill>
                  <a:srgbClr val="0000FF"/>
                </a:solidFill>
                <a:ea typeface="標楷體" panose="03000509000000000000" pitchFamily="65" charset="-120"/>
              </a:rPr>
              <a:t>少：</a:t>
            </a:r>
            <a:r>
              <a:rPr lang="en-US" altLang="zh-CN" sz="2000" b="0" dirty="0">
                <a:solidFill>
                  <a:srgbClr val="0000FF"/>
                </a:solidFill>
                <a:ea typeface="標楷體" panose="03000509000000000000" pitchFamily="65" charset="-120"/>
              </a:rPr>
              <a:t>400</a:t>
            </a:r>
            <a:r>
              <a:rPr lang="zh-CN" altLang="en-US" sz="2000" b="0" dirty="0">
                <a:solidFill>
                  <a:srgbClr val="0000FF"/>
                </a:solidFill>
                <a:ea typeface="標楷體" panose="03000509000000000000" pitchFamily="65" charset="-120"/>
              </a:rPr>
              <a:t>－</a:t>
            </a:r>
            <a:r>
              <a:rPr lang="en-US" altLang="zh-CN" sz="2000" b="0" dirty="0">
                <a:solidFill>
                  <a:srgbClr val="0000FF"/>
                </a:solidFill>
                <a:ea typeface="標楷體" panose="03000509000000000000" pitchFamily="65" charset="-120"/>
              </a:rPr>
              <a:t>150</a:t>
            </a:r>
          </a:p>
        </p:txBody>
      </p:sp>
      <p:sp>
        <p:nvSpPr>
          <p:cNvPr id="90" name="Rectangle 4">
            <a:extLst>
              <a:ext uri="{FF2B5EF4-FFF2-40B4-BE49-F238E27FC236}">
                <a16:creationId xmlns:a16="http://schemas.microsoft.com/office/drawing/2014/main" id="{D11AF949-BC24-4477-90C6-843E3FD92803}"/>
              </a:ext>
            </a:extLst>
          </p:cNvPr>
          <p:cNvSpPr>
            <a:spLocks noChangeArrowheads="1"/>
          </p:cNvSpPr>
          <p:nvPr/>
        </p:nvSpPr>
        <p:spPr bwMode="auto">
          <a:xfrm>
            <a:off x="6960202" y="5148897"/>
            <a:ext cx="1017543"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000" b="0" dirty="0">
                <a:solidFill>
                  <a:srgbClr val="0000FF"/>
                </a:solidFill>
                <a:ea typeface="標楷體" panose="03000509000000000000" pitchFamily="65" charset="-120"/>
                <a:sym typeface="Wingdings 3" panose="05040102010807070707" pitchFamily="18" charset="2"/>
              </a:rPr>
              <a:t>= </a:t>
            </a:r>
            <a:r>
              <a:rPr lang="en-US" altLang="zh-CN" b="0" dirty="0">
                <a:solidFill>
                  <a:srgbClr val="0000FF"/>
                </a:solidFill>
                <a:ea typeface="標楷體" panose="03000509000000000000" pitchFamily="65" charset="-120"/>
                <a:sym typeface="Wingdings 3" panose="05040102010807070707" pitchFamily="18" charset="2"/>
              </a:rPr>
              <a:t>3</a:t>
            </a:r>
            <a:r>
              <a:rPr lang="en-US" altLang="zh-CN" sz="2000" b="0" dirty="0">
                <a:solidFill>
                  <a:srgbClr val="0000FF"/>
                </a:solidFill>
                <a:ea typeface="標楷體" panose="03000509000000000000" pitchFamily="65" charset="-120"/>
                <a:sym typeface="Wingdings 3" panose="05040102010807070707" pitchFamily="18" charset="2"/>
              </a:rPr>
              <a:t>00</a:t>
            </a:r>
          </a:p>
        </p:txBody>
      </p:sp>
      <p:sp>
        <p:nvSpPr>
          <p:cNvPr id="91" name="Rectangle 4">
            <a:extLst>
              <a:ext uri="{FF2B5EF4-FFF2-40B4-BE49-F238E27FC236}">
                <a16:creationId xmlns:a16="http://schemas.microsoft.com/office/drawing/2014/main" id="{5855CDBF-85C7-4194-B10F-6A1659CEE227}"/>
              </a:ext>
            </a:extLst>
          </p:cNvPr>
          <p:cNvSpPr>
            <a:spLocks noChangeArrowheads="1"/>
          </p:cNvSpPr>
          <p:nvPr/>
        </p:nvSpPr>
        <p:spPr bwMode="auto">
          <a:xfrm>
            <a:off x="6191466" y="5142514"/>
            <a:ext cx="1184601"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CN" sz="2000" b="0" dirty="0">
                <a:solidFill>
                  <a:srgbClr val="0000FF"/>
                </a:solidFill>
                <a:ea typeface="標楷體" panose="03000509000000000000" pitchFamily="65" charset="-120"/>
              </a:rPr>
              <a:t>150×2</a:t>
            </a:r>
          </a:p>
        </p:txBody>
      </p:sp>
      <p:sp>
        <p:nvSpPr>
          <p:cNvPr id="92" name="矩形 91">
            <a:extLst>
              <a:ext uri="{FF2B5EF4-FFF2-40B4-BE49-F238E27FC236}">
                <a16:creationId xmlns:a16="http://schemas.microsoft.com/office/drawing/2014/main" id="{678D11C1-3618-4545-A2EC-01BDEC6511AB}"/>
              </a:ext>
            </a:extLst>
          </p:cNvPr>
          <p:cNvSpPr/>
          <p:nvPr/>
        </p:nvSpPr>
        <p:spPr bwMode="auto">
          <a:xfrm>
            <a:off x="2543587" y="1876216"/>
            <a:ext cx="540000" cy="288000"/>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3" name="矩形 92">
            <a:extLst>
              <a:ext uri="{FF2B5EF4-FFF2-40B4-BE49-F238E27FC236}">
                <a16:creationId xmlns:a16="http://schemas.microsoft.com/office/drawing/2014/main" id="{3E25C798-B3E2-4324-9512-F80772FCE913}"/>
              </a:ext>
            </a:extLst>
          </p:cNvPr>
          <p:cNvSpPr/>
          <p:nvPr/>
        </p:nvSpPr>
        <p:spPr bwMode="auto">
          <a:xfrm>
            <a:off x="5917999" y="1684334"/>
            <a:ext cx="540000" cy="288000"/>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4" name="矩形 93">
            <a:extLst>
              <a:ext uri="{FF2B5EF4-FFF2-40B4-BE49-F238E27FC236}">
                <a16:creationId xmlns:a16="http://schemas.microsoft.com/office/drawing/2014/main" id="{7E049785-5878-465B-A0FD-50318C80BA7B}"/>
              </a:ext>
            </a:extLst>
          </p:cNvPr>
          <p:cNvSpPr/>
          <p:nvPr/>
        </p:nvSpPr>
        <p:spPr bwMode="auto">
          <a:xfrm>
            <a:off x="7048568" y="2072378"/>
            <a:ext cx="540000" cy="288000"/>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5" name="矩形 94">
            <a:extLst>
              <a:ext uri="{FF2B5EF4-FFF2-40B4-BE49-F238E27FC236}">
                <a16:creationId xmlns:a16="http://schemas.microsoft.com/office/drawing/2014/main" id="{BF2647A8-9244-4755-B76F-6BCF7E9C6D69}"/>
              </a:ext>
            </a:extLst>
          </p:cNvPr>
          <p:cNvSpPr/>
          <p:nvPr/>
        </p:nvSpPr>
        <p:spPr bwMode="auto">
          <a:xfrm>
            <a:off x="3676796" y="1299889"/>
            <a:ext cx="540000" cy="288000"/>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6" name="矩形 13">
            <a:extLst>
              <a:ext uri="{FF2B5EF4-FFF2-40B4-BE49-F238E27FC236}">
                <a16:creationId xmlns:a16="http://schemas.microsoft.com/office/drawing/2014/main" id="{58E3BED9-07EC-4B27-80E2-E8E6E18E9342}"/>
              </a:ext>
            </a:extLst>
          </p:cNvPr>
          <p:cNvSpPr>
            <a:spLocks noChangeArrowheads="1"/>
          </p:cNvSpPr>
          <p:nvPr/>
        </p:nvSpPr>
        <p:spPr bwMode="auto">
          <a:xfrm>
            <a:off x="7226762" y="5186295"/>
            <a:ext cx="597916" cy="326159"/>
          </a:xfrm>
          <a:prstGeom prst="rect">
            <a:avLst/>
          </a:prstGeom>
          <a:noFill/>
          <a:ln w="19050">
            <a:solidFill>
              <a:srgbClr val="FF00FF"/>
            </a:solidFill>
          </a:ln>
        </p:spPr>
        <p:txBody>
          <a:bodyPr anchor="ctr"/>
          <a:lstStyle/>
          <a:p>
            <a:pPr algn="ctr" eaLnBrk="1" hangingPunct="1">
              <a:defRPr/>
            </a:pPr>
            <a:endParaRPr lang="zh-TW" altLang="en-US">
              <a:solidFill>
                <a:schemeClr val="lt1"/>
              </a:solidFill>
              <a:latin typeface="+mn-lt"/>
              <a:ea typeface="+mn-ea"/>
            </a:endParaRPr>
          </a:p>
        </p:txBody>
      </p:sp>
      <p:sp>
        <p:nvSpPr>
          <p:cNvPr id="97" name="Rectangle 4">
            <a:extLst>
              <a:ext uri="{FF2B5EF4-FFF2-40B4-BE49-F238E27FC236}">
                <a16:creationId xmlns:a16="http://schemas.microsoft.com/office/drawing/2014/main" id="{D5C34583-2183-4840-A326-A9049D11188A}"/>
              </a:ext>
            </a:extLst>
          </p:cNvPr>
          <p:cNvSpPr>
            <a:spLocks noChangeArrowheads="1"/>
          </p:cNvSpPr>
          <p:nvPr/>
        </p:nvSpPr>
        <p:spPr bwMode="auto">
          <a:xfrm>
            <a:off x="4512670" y="3132095"/>
            <a:ext cx="4156539"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zh-TW" altLang="en-US" sz="2000" b="0" dirty="0">
                <a:solidFill>
                  <a:srgbClr val="0000FF"/>
                </a:solidFill>
                <a:ea typeface="標楷體" panose="03000509000000000000" pitchFamily="65" charset="-120"/>
              </a:rPr>
              <a:t>每人只有</a:t>
            </a:r>
            <a:r>
              <a:rPr lang="zh-CN" altLang="en-US" b="0" dirty="0">
                <a:solidFill>
                  <a:srgbClr val="0000FF"/>
                </a:solidFill>
                <a:ea typeface="標楷體" panose="03000509000000000000" pitchFamily="65" charset="-120"/>
              </a:rPr>
              <a:t>籌得的善款</a:t>
            </a:r>
            <a:r>
              <a:rPr lang="zh-TW" altLang="en-US" sz="2000" b="0" dirty="0">
                <a:solidFill>
                  <a:srgbClr val="0000FF"/>
                </a:solidFill>
                <a:ea typeface="標楷體" panose="03000509000000000000" pitchFamily="65" charset="-120"/>
              </a:rPr>
              <a:t>這一個項目。</a:t>
            </a:r>
            <a:endParaRPr lang="en-US" altLang="zh-CN" sz="2000" b="0" dirty="0">
              <a:solidFill>
                <a:srgbClr val="0000FF"/>
              </a:solidFill>
              <a:ea typeface="標楷體" panose="03000509000000000000"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500"/>
                                        <p:tgtEl>
                                          <p:spTgt spid="3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7"/>
                                        </p:tgtEl>
                                        <p:attrNameLst>
                                          <p:attrName>style.visibility</p:attrName>
                                        </p:attrNameLst>
                                      </p:cBhvr>
                                      <p:to>
                                        <p:strVal val="visible"/>
                                      </p:to>
                                    </p:set>
                                    <p:animEffect transition="in" filter="wipe(left)">
                                      <p:cBhvr>
                                        <p:cTn id="11" dur="500"/>
                                        <p:tgtEl>
                                          <p:spTgt spid="97"/>
                                        </p:tgtEl>
                                      </p:cBhvr>
                                    </p:animEffect>
                                  </p:childTnLst>
                                </p:cTn>
                              </p:par>
                            </p:childTnLst>
                          </p:cTn>
                        </p:par>
                        <p:par>
                          <p:cTn id="12" fill="hold">
                            <p:stCondLst>
                              <p:cond delay="1000"/>
                            </p:stCondLst>
                            <p:childTnLst>
                              <p:par>
                                <p:cTn id="13" presetID="53" presetClass="entr" presetSubtype="16" fill="hold" grpId="0" nodeType="afterEffect">
                                  <p:stCondLst>
                                    <p:cond delay="0"/>
                                  </p:stCondLst>
                                  <p:childTnLst>
                                    <p:set>
                                      <p:cBhvr>
                                        <p:cTn id="14" dur="1" fill="hold">
                                          <p:stCondLst>
                                            <p:cond delay="0"/>
                                          </p:stCondLst>
                                        </p:cTn>
                                        <p:tgtEl>
                                          <p:spTgt spid="42"/>
                                        </p:tgtEl>
                                        <p:attrNameLst>
                                          <p:attrName>style.visibility</p:attrName>
                                        </p:attrNameLst>
                                      </p:cBhvr>
                                      <p:to>
                                        <p:strVal val="visible"/>
                                      </p:to>
                                    </p:set>
                                    <p:anim calcmode="lin" valueType="num">
                                      <p:cBhvr>
                                        <p:cTn id="15" dur="500" fill="hold"/>
                                        <p:tgtEl>
                                          <p:spTgt spid="42"/>
                                        </p:tgtEl>
                                        <p:attrNameLst>
                                          <p:attrName>ppt_w</p:attrName>
                                        </p:attrNameLst>
                                      </p:cBhvr>
                                      <p:tavLst>
                                        <p:tav tm="0">
                                          <p:val>
                                            <p:fltVal val="0"/>
                                          </p:val>
                                        </p:tav>
                                        <p:tav tm="100000">
                                          <p:val>
                                            <p:strVal val="#ppt_w"/>
                                          </p:val>
                                        </p:tav>
                                      </p:tavLst>
                                    </p:anim>
                                    <p:anim calcmode="lin" valueType="num">
                                      <p:cBhvr>
                                        <p:cTn id="16" dur="500" fill="hold"/>
                                        <p:tgtEl>
                                          <p:spTgt spid="42"/>
                                        </p:tgtEl>
                                        <p:attrNameLst>
                                          <p:attrName>ppt_h</p:attrName>
                                        </p:attrNameLst>
                                      </p:cBhvr>
                                      <p:tavLst>
                                        <p:tav tm="0">
                                          <p:val>
                                            <p:fltVal val="0"/>
                                          </p:val>
                                        </p:tav>
                                        <p:tav tm="100000">
                                          <p:val>
                                            <p:strVal val="#ppt_h"/>
                                          </p:val>
                                        </p:tav>
                                      </p:tavLst>
                                    </p:anim>
                                    <p:animEffect transition="in" filter="fade">
                                      <p:cBhvr>
                                        <p:cTn id="17" dur="500"/>
                                        <p:tgtEl>
                                          <p:spTgt spid="4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1" nodeType="clickEffect">
                                  <p:stCondLst>
                                    <p:cond delay="0"/>
                                  </p:stCondLst>
                                  <p:childTnLst>
                                    <p:animEffect transition="out" filter="dissolve">
                                      <p:cBhvr>
                                        <p:cTn id="21" dur="500"/>
                                        <p:tgtEl>
                                          <p:spTgt spid="31"/>
                                        </p:tgtEl>
                                      </p:cBhvr>
                                    </p:animEffect>
                                    <p:set>
                                      <p:cBhvr>
                                        <p:cTn id="22" dur="1" fill="hold">
                                          <p:stCondLst>
                                            <p:cond delay="499"/>
                                          </p:stCondLst>
                                        </p:cTn>
                                        <p:tgtEl>
                                          <p:spTgt spid="31"/>
                                        </p:tgtEl>
                                        <p:attrNameLst>
                                          <p:attrName>style.visibility</p:attrName>
                                        </p:attrNameLst>
                                      </p:cBhvr>
                                      <p:to>
                                        <p:strVal val="hidden"/>
                                      </p:to>
                                    </p:set>
                                  </p:childTnLst>
                                </p:cTn>
                              </p:par>
                              <p:par>
                                <p:cTn id="23" presetID="9" presetClass="exit" presetSubtype="0" fill="hold" grpId="1" nodeType="withEffect">
                                  <p:stCondLst>
                                    <p:cond delay="0"/>
                                  </p:stCondLst>
                                  <p:childTnLst>
                                    <p:animEffect transition="out" filter="dissolve">
                                      <p:cBhvr>
                                        <p:cTn id="24" dur="500"/>
                                        <p:tgtEl>
                                          <p:spTgt spid="97"/>
                                        </p:tgtEl>
                                      </p:cBhvr>
                                    </p:animEffect>
                                    <p:set>
                                      <p:cBhvr>
                                        <p:cTn id="25" dur="1" fill="hold">
                                          <p:stCondLst>
                                            <p:cond delay="499"/>
                                          </p:stCondLst>
                                        </p:cTn>
                                        <p:tgtEl>
                                          <p:spTgt spid="97"/>
                                        </p:tgtEl>
                                        <p:attrNameLst>
                                          <p:attrName>style.visibility</p:attrName>
                                        </p:attrNameLst>
                                      </p:cBhvr>
                                      <p:to>
                                        <p:strVal val="hidden"/>
                                      </p:to>
                                    </p:set>
                                  </p:childTnLst>
                                </p:cTn>
                              </p:par>
                              <p:par>
                                <p:cTn id="26" presetID="22" presetClass="entr" presetSubtype="1" fill="hold" grpId="0" nodeType="withEffect">
                                  <p:stCondLst>
                                    <p:cond delay="0"/>
                                  </p:stCondLst>
                                  <p:childTnLst>
                                    <p:set>
                                      <p:cBhvr>
                                        <p:cTn id="27" dur="1" fill="hold">
                                          <p:stCondLst>
                                            <p:cond delay="0"/>
                                          </p:stCondLst>
                                        </p:cTn>
                                        <p:tgtEl>
                                          <p:spTgt spid="71"/>
                                        </p:tgtEl>
                                        <p:attrNameLst>
                                          <p:attrName>style.visibility</p:attrName>
                                        </p:attrNameLst>
                                      </p:cBhvr>
                                      <p:to>
                                        <p:strVal val="visible"/>
                                      </p:to>
                                    </p:set>
                                    <p:animEffect transition="in" filter="wipe(up)">
                                      <p:cBhvr>
                                        <p:cTn id="28" dur="500"/>
                                        <p:tgtEl>
                                          <p:spTgt spid="71"/>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67">
                                            <p:txEl>
                                              <p:pRg st="0" end="0"/>
                                            </p:txEl>
                                          </p:spTgt>
                                        </p:tgtEl>
                                        <p:attrNameLst>
                                          <p:attrName>style.visibility</p:attrName>
                                        </p:attrNameLst>
                                      </p:cBhvr>
                                      <p:to>
                                        <p:strVal val="visible"/>
                                      </p:to>
                                    </p:set>
                                    <p:animEffect transition="in" filter="wipe(left)">
                                      <p:cBhvr>
                                        <p:cTn id="32" dur="500"/>
                                        <p:tgtEl>
                                          <p:spTgt spid="67">
                                            <p:txEl>
                                              <p:pRg st="0" end="0"/>
                                            </p:txEl>
                                          </p:spTgt>
                                        </p:tgtEl>
                                      </p:cBhvr>
                                    </p:animEffect>
                                  </p:childTnLst>
                                </p:cTn>
                              </p:par>
                            </p:childTnLst>
                          </p:cTn>
                        </p:par>
                        <p:par>
                          <p:cTn id="33" fill="hold">
                            <p:stCondLst>
                              <p:cond delay="1000"/>
                            </p:stCondLst>
                            <p:childTnLst>
                              <p:par>
                                <p:cTn id="34" presetID="22" presetClass="entr" presetSubtype="8" fill="hold" nodeType="afterEffect">
                                  <p:stCondLst>
                                    <p:cond delay="0"/>
                                  </p:stCondLst>
                                  <p:childTnLst>
                                    <p:set>
                                      <p:cBhvr>
                                        <p:cTn id="35" dur="1" fill="hold">
                                          <p:stCondLst>
                                            <p:cond delay="0"/>
                                          </p:stCondLst>
                                        </p:cTn>
                                        <p:tgtEl>
                                          <p:spTgt spid="68">
                                            <p:txEl>
                                              <p:pRg st="0" end="0"/>
                                            </p:txEl>
                                          </p:spTgt>
                                        </p:tgtEl>
                                        <p:attrNameLst>
                                          <p:attrName>style.visibility</p:attrName>
                                        </p:attrNameLst>
                                      </p:cBhvr>
                                      <p:to>
                                        <p:strVal val="visible"/>
                                      </p:to>
                                    </p:set>
                                    <p:animEffect transition="in" filter="wipe(left)">
                                      <p:cBhvr>
                                        <p:cTn id="36" dur="500"/>
                                        <p:tgtEl>
                                          <p:spTgt spid="68">
                                            <p:txEl>
                                              <p:pRg st="0" end="0"/>
                                            </p:txEl>
                                          </p:spTgt>
                                        </p:tgtEl>
                                      </p:cBhvr>
                                    </p:animEffect>
                                  </p:childTnLst>
                                </p:cTn>
                              </p:par>
                            </p:childTnLst>
                          </p:cTn>
                        </p:par>
                        <p:par>
                          <p:cTn id="37" fill="hold">
                            <p:stCondLst>
                              <p:cond delay="1500"/>
                            </p:stCondLst>
                            <p:childTnLst>
                              <p:par>
                                <p:cTn id="38" presetID="22" presetClass="entr" presetSubtype="1" fill="hold" grpId="0" nodeType="afterEffect">
                                  <p:stCondLst>
                                    <p:cond delay="0"/>
                                  </p:stCondLst>
                                  <p:childTnLst>
                                    <p:set>
                                      <p:cBhvr>
                                        <p:cTn id="39" dur="1" fill="hold">
                                          <p:stCondLst>
                                            <p:cond delay="0"/>
                                          </p:stCondLst>
                                        </p:cTn>
                                        <p:tgtEl>
                                          <p:spTgt spid="72"/>
                                        </p:tgtEl>
                                        <p:attrNameLst>
                                          <p:attrName>style.visibility</p:attrName>
                                        </p:attrNameLst>
                                      </p:cBhvr>
                                      <p:to>
                                        <p:strVal val="visible"/>
                                      </p:to>
                                    </p:set>
                                    <p:animEffect transition="in" filter="wipe(up)">
                                      <p:cBhvr>
                                        <p:cTn id="40" dur="500"/>
                                        <p:tgtEl>
                                          <p:spTgt spid="72"/>
                                        </p:tgtEl>
                                      </p:cBhvr>
                                    </p:animEffect>
                                  </p:childTnLst>
                                </p:cTn>
                              </p:par>
                            </p:childTnLst>
                          </p:cTn>
                        </p:par>
                        <p:par>
                          <p:cTn id="41" fill="hold">
                            <p:stCondLst>
                              <p:cond delay="2000"/>
                            </p:stCondLst>
                            <p:childTnLst>
                              <p:par>
                                <p:cTn id="42" presetID="22" presetClass="entr" presetSubtype="8" fill="hold" nodeType="afterEffect">
                                  <p:stCondLst>
                                    <p:cond delay="0"/>
                                  </p:stCondLst>
                                  <p:childTnLst>
                                    <p:set>
                                      <p:cBhvr>
                                        <p:cTn id="43" dur="1" fill="hold">
                                          <p:stCondLst>
                                            <p:cond delay="0"/>
                                          </p:stCondLst>
                                        </p:cTn>
                                        <p:tgtEl>
                                          <p:spTgt spid="69">
                                            <p:txEl>
                                              <p:pRg st="0" end="0"/>
                                            </p:txEl>
                                          </p:spTgt>
                                        </p:tgtEl>
                                        <p:attrNameLst>
                                          <p:attrName>style.visibility</p:attrName>
                                        </p:attrNameLst>
                                      </p:cBhvr>
                                      <p:to>
                                        <p:strVal val="visible"/>
                                      </p:to>
                                    </p:set>
                                    <p:animEffect transition="in" filter="wipe(left)">
                                      <p:cBhvr>
                                        <p:cTn id="44" dur="500"/>
                                        <p:tgtEl>
                                          <p:spTgt spid="69">
                                            <p:txEl>
                                              <p:pRg st="0" end="0"/>
                                            </p:txEl>
                                          </p:spTgt>
                                        </p:tgtEl>
                                      </p:cBhvr>
                                    </p:animEffect>
                                  </p:childTnLst>
                                </p:cTn>
                              </p:par>
                            </p:childTnLst>
                          </p:cTn>
                        </p:par>
                        <p:par>
                          <p:cTn id="45" fill="hold">
                            <p:stCondLst>
                              <p:cond delay="2500"/>
                            </p:stCondLst>
                            <p:childTnLst>
                              <p:par>
                                <p:cTn id="46" presetID="22" presetClass="entr" presetSubtype="8" fill="hold" nodeType="afterEffect">
                                  <p:stCondLst>
                                    <p:cond delay="0"/>
                                  </p:stCondLst>
                                  <p:childTnLst>
                                    <p:set>
                                      <p:cBhvr>
                                        <p:cTn id="47" dur="1" fill="hold">
                                          <p:stCondLst>
                                            <p:cond delay="0"/>
                                          </p:stCondLst>
                                        </p:cTn>
                                        <p:tgtEl>
                                          <p:spTgt spid="70">
                                            <p:txEl>
                                              <p:pRg st="0" end="0"/>
                                            </p:txEl>
                                          </p:spTgt>
                                        </p:tgtEl>
                                        <p:attrNameLst>
                                          <p:attrName>style.visibility</p:attrName>
                                        </p:attrNameLst>
                                      </p:cBhvr>
                                      <p:to>
                                        <p:strVal val="visible"/>
                                      </p:to>
                                    </p:set>
                                    <p:animEffect transition="in" filter="wipe(left)">
                                      <p:cBhvr>
                                        <p:cTn id="48" dur="500"/>
                                        <p:tgtEl>
                                          <p:spTgt spid="70">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xit" presetSubtype="0" fill="hold" grpId="1" nodeType="clickEffect">
                                  <p:stCondLst>
                                    <p:cond delay="0"/>
                                  </p:stCondLst>
                                  <p:childTnLst>
                                    <p:animEffect transition="out" filter="dissolve">
                                      <p:cBhvr>
                                        <p:cTn id="52" dur="500"/>
                                        <p:tgtEl>
                                          <p:spTgt spid="71"/>
                                        </p:tgtEl>
                                      </p:cBhvr>
                                    </p:animEffect>
                                    <p:set>
                                      <p:cBhvr>
                                        <p:cTn id="53" dur="1" fill="hold">
                                          <p:stCondLst>
                                            <p:cond delay="499"/>
                                          </p:stCondLst>
                                        </p:cTn>
                                        <p:tgtEl>
                                          <p:spTgt spid="71"/>
                                        </p:tgtEl>
                                        <p:attrNameLst>
                                          <p:attrName>style.visibility</p:attrName>
                                        </p:attrNameLst>
                                      </p:cBhvr>
                                      <p:to>
                                        <p:strVal val="hidden"/>
                                      </p:to>
                                    </p:set>
                                  </p:childTnLst>
                                </p:cTn>
                              </p:par>
                              <p:par>
                                <p:cTn id="54" presetID="9" presetClass="exit" presetSubtype="0" fill="hold" grpId="1" nodeType="withEffect">
                                  <p:stCondLst>
                                    <p:cond delay="0"/>
                                  </p:stCondLst>
                                  <p:childTnLst>
                                    <p:animEffect transition="out" filter="dissolve">
                                      <p:cBhvr>
                                        <p:cTn id="55" dur="500"/>
                                        <p:tgtEl>
                                          <p:spTgt spid="72"/>
                                        </p:tgtEl>
                                      </p:cBhvr>
                                    </p:animEffect>
                                    <p:set>
                                      <p:cBhvr>
                                        <p:cTn id="56" dur="1" fill="hold">
                                          <p:stCondLst>
                                            <p:cond delay="499"/>
                                          </p:stCondLst>
                                        </p:cTn>
                                        <p:tgtEl>
                                          <p:spTgt spid="72"/>
                                        </p:tgtEl>
                                        <p:attrNameLst>
                                          <p:attrName>style.visibility</p:attrName>
                                        </p:attrNameLst>
                                      </p:cBhvr>
                                      <p:to>
                                        <p:strVal val="hidden"/>
                                      </p:to>
                                    </p:set>
                                  </p:childTnLst>
                                </p:cTn>
                              </p:par>
                              <p:par>
                                <p:cTn id="57" presetID="22" presetClass="entr" presetSubtype="8" fill="hold" grpId="0" nodeType="with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wipe(left)">
                                      <p:cBhvr>
                                        <p:cTn id="59" dur="500"/>
                                        <p:tgtEl>
                                          <p:spTgt spid="33"/>
                                        </p:tgtEl>
                                      </p:cBhvr>
                                    </p:animEffect>
                                  </p:childTnLst>
                                </p:cTn>
                              </p:par>
                            </p:childTnLst>
                          </p:cTn>
                        </p:par>
                        <p:par>
                          <p:cTn id="60" fill="hold">
                            <p:stCondLst>
                              <p:cond delay="500"/>
                            </p:stCondLst>
                            <p:childTnLst>
                              <p:par>
                                <p:cTn id="61" presetID="22" presetClass="entr" presetSubtype="8" fill="hold" grpId="0"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wipe(left)">
                                      <p:cBhvr>
                                        <p:cTn id="63" dur="500"/>
                                        <p:tgtEl>
                                          <p:spTgt spid="35"/>
                                        </p:tgtEl>
                                      </p:cBhvr>
                                    </p:animEffect>
                                  </p:childTnLst>
                                </p:cTn>
                              </p:par>
                            </p:childTnLst>
                          </p:cTn>
                        </p:par>
                        <p:par>
                          <p:cTn id="64" fill="hold">
                            <p:stCondLst>
                              <p:cond delay="1000"/>
                            </p:stCondLst>
                            <p:childTnLst>
                              <p:par>
                                <p:cTn id="65" presetID="22" presetClass="entr" presetSubtype="4" fill="hold" grpId="0" nodeType="afterEffect">
                                  <p:stCondLst>
                                    <p:cond delay="0"/>
                                  </p:stCondLst>
                                  <p:childTnLst>
                                    <p:set>
                                      <p:cBhvr>
                                        <p:cTn id="66" dur="1" fill="hold">
                                          <p:stCondLst>
                                            <p:cond delay="0"/>
                                          </p:stCondLst>
                                        </p:cTn>
                                        <p:tgtEl>
                                          <p:spTgt spid="92"/>
                                        </p:tgtEl>
                                        <p:attrNameLst>
                                          <p:attrName>style.visibility</p:attrName>
                                        </p:attrNameLst>
                                      </p:cBhvr>
                                      <p:to>
                                        <p:strVal val="visible"/>
                                      </p:to>
                                    </p:set>
                                    <p:animEffect transition="in" filter="wipe(down)">
                                      <p:cBhvr>
                                        <p:cTn id="67" dur="500"/>
                                        <p:tgtEl>
                                          <p:spTgt spid="92"/>
                                        </p:tgtEl>
                                      </p:cBhvr>
                                    </p:animEffect>
                                  </p:childTnLst>
                                </p:cTn>
                              </p:par>
                            </p:childTnLst>
                          </p:cTn>
                        </p:par>
                        <p:par>
                          <p:cTn id="68" fill="hold">
                            <p:stCondLst>
                              <p:cond delay="1500"/>
                            </p:stCondLst>
                            <p:childTnLst>
                              <p:par>
                                <p:cTn id="69" presetID="22" presetClass="entr" presetSubtype="4" fill="hold" grpId="0" nodeType="afterEffect">
                                  <p:stCondLst>
                                    <p:cond delay="0"/>
                                  </p:stCondLst>
                                  <p:childTnLst>
                                    <p:set>
                                      <p:cBhvr>
                                        <p:cTn id="70" dur="1" fill="hold">
                                          <p:stCondLst>
                                            <p:cond delay="0"/>
                                          </p:stCondLst>
                                        </p:cTn>
                                        <p:tgtEl>
                                          <p:spTgt spid="93"/>
                                        </p:tgtEl>
                                        <p:attrNameLst>
                                          <p:attrName>style.visibility</p:attrName>
                                        </p:attrNameLst>
                                      </p:cBhvr>
                                      <p:to>
                                        <p:strVal val="visible"/>
                                      </p:to>
                                    </p:set>
                                    <p:animEffect transition="in" filter="wipe(down)">
                                      <p:cBhvr>
                                        <p:cTn id="71" dur="500"/>
                                        <p:tgtEl>
                                          <p:spTgt spid="93"/>
                                        </p:tgtEl>
                                      </p:cBhvr>
                                    </p:animEffect>
                                  </p:childTnLst>
                                </p:cTn>
                              </p:par>
                            </p:childTnLst>
                          </p:cTn>
                        </p:par>
                        <p:par>
                          <p:cTn id="72" fill="hold">
                            <p:stCondLst>
                              <p:cond delay="2000"/>
                            </p:stCondLst>
                            <p:childTnLst>
                              <p:par>
                                <p:cTn id="73" presetID="9" presetClass="entr" presetSubtype="0" fill="hold" grpId="0" nodeType="afterEffect">
                                  <p:stCondLst>
                                    <p:cond delay="0"/>
                                  </p:stCondLst>
                                  <p:childTnLst>
                                    <p:set>
                                      <p:cBhvr>
                                        <p:cTn id="74" dur="1" fill="hold">
                                          <p:stCondLst>
                                            <p:cond delay="0"/>
                                          </p:stCondLst>
                                        </p:cTn>
                                        <p:tgtEl>
                                          <p:spTgt spid="73"/>
                                        </p:tgtEl>
                                        <p:attrNameLst>
                                          <p:attrName>style.visibility</p:attrName>
                                        </p:attrNameLst>
                                      </p:cBhvr>
                                      <p:to>
                                        <p:strVal val="visible"/>
                                      </p:to>
                                    </p:set>
                                    <p:animEffect transition="in" filter="dissolve">
                                      <p:cBhvr>
                                        <p:cTn id="75" dur="500"/>
                                        <p:tgtEl>
                                          <p:spTgt spid="73"/>
                                        </p:tgtEl>
                                      </p:cBhvr>
                                    </p:animEffect>
                                  </p:childTnLst>
                                </p:cTn>
                              </p:par>
                            </p:childTnLst>
                          </p:cTn>
                        </p:par>
                        <p:par>
                          <p:cTn id="76" fill="hold">
                            <p:stCondLst>
                              <p:cond delay="2500"/>
                            </p:stCondLst>
                            <p:childTnLst>
                              <p:par>
                                <p:cTn id="77" presetID="22" presetClass="entr" presetSubtype="8" fill="hold" nodeType="afterEffect">
                                  <p:stCondLst>
                                    <p:cond delay="0"/>
                                  </p:stCondLst>
                                  <p:childTnLst>
                                    <p:set>
                                      <p:cBhvr>
                                        <p:cTn id="78" dur="1" fill="hold">
                                          <p:stCondLst>
                                            <p:cond delay="0"/>
                                          </p:stCondLst>
                                        </p:cTn>
                                        <p:tgtEl>
                                          <p:spTgt spid="75"/>
                                        </p:tgtEl>
                                        <p:attrNameLst>
                                          <p:attrName>style.visibility</p:attrName>
                                        </p:attrNameLst>
                                      </p:cBhvr>
                                      <p:to>
                                        <p:strVal val="visible"/>
                                      </p:to>
                                    </p:set>
                                    <p:animEffect transition="in" filter="wipe(left)">
                                      <p:cBhvr>
                                        <p:cTn id="79" dur="500"/>
                                        <p:tgtEl>
                                          <p:spTgt spid="75"/>
                                        </p:tgtEl>
                                      </p:cBhvr>
                                    </p:animEffect>
                                  </p:childTnLst>
                                </p:cTn>
                              </p:par>
                            </p:childTnLst>
                          </p:cTn>
                        </p:par>
                        <p:par>
                          <p:cTn id="80" fill="hold">
                            <p:stCondLst>
                              <p:cond delay="3000"/>
                            </p:stCondLst>
                            <p:childTnLst>
                              <p:par>
                                <p:cTn id="81" presetID="9" presetClass="entr" presetSubtype="0" fill="hold" grpId="0" nodeType="afterEffect">
                                  <p:stCondLst>
                                    <p:cond delay="0"/>
                                  </p:stCondLst>
                                  <p:childTnLst>
                                    <p:set>
                                      <p:cBhvr>
                                        <p:cTn id="82" dur="1" fill="hold">
                                          <p:stCondLst>
                                            <p:cond delay="0"/>
                                          </p:stCondLst>
                                        </p:cTn>
                                        <p:tgtEl>
                                          <p:spTgt spid="74"/>
                                        </p:tgtEl>
                                        <p:attrNameLst>
                                          <p:attrName>style.visibility</p:attrName>
                                        </p:attrNameLst>
                                      </p:cBhvr>
                                      <p:to>
                                        <p:strVal val="visible"/>
                                      </p:to>
                                    </p:set>
                                    <p:animEffect transition="in" filter="dissolve">
                                      <p:cBhvr>
                                        <p:cTn id="83" dur="500"/>
                                        <p:tgtEl>
                                          <p:spTgt spid="74"/>
                                        </p:tgtEl>
                                      </p:cBhvr>
                                    </p:animEffect>
                                  </p:childTnLst>
                                </p:cTn>
                              </p:par>
                            </p:childTnLst>
                          </p:cTn>
                        </p:par>
                        <p:par>
                          <p:cTn id="84" fill="hold">
                            <p:stCondLst>
                              <p:cond delay="3500"/>
                            </p:stCondLst>
                            <p:childTnLst>
                              <p:par>
                                <p:cTn id="85" presetID="9" presetClass="entr" presetSubtype="0" fill="hold" nodeType="afterEffect">
                                  <p:stCondLst>
                                    <p:cond delay="0"/>
                                  </p:stCondLst>
                                  <p:childTnLst>
                                    <p:set>
                                      <p:cBhvr>
                                        <p:cTn id="86" dur="1" fill="hold">
                                          <p:stCondLst>
                                            <p:cond delay="0"/>
                                          </p:stCondLst>
                                        </p:cTn>
                                        <p:tgtEl>
                                          <p:spTgt spid="76"/>
                                        </p:tgtEl>
                                        <p:attrNameLst>
                                          <p:attrName>style.visibility</p:attrName>
                                        </p:attrNameLst>
                                      </p:cBhvr>
                                      <p:to>
                                        <p:strVal val="visible"/>
                                      </p:to>
                                    </p:set>
                                    <p:animEffect transition="in" filter="dissolve">
                                      <p:cBhvr>
                                        <p:cTn id="87" dur="500"/>
                                        <p:tgtEl>
                                          <p:spTgt spid="76"/>
                                        </p:tgtEl>
                                      </p:cBhvr>
                                    </p:animEffect>
                                  </p:childTnLst>
                                </p:cTn>
                              </p:par>
                            </p:childTnLst>
                          </p:cTn>
                        </p:par>
                        <p:par>
                          <p:cTn id="88" fill="hold">
                            <p:stCondLst>
                              <p:cond delay="4000"/>
                            </p:stCondLst>
                            <p:childTnLst>
                              <p:par>
                                <p:cTn id="89" presetID="9" presetClass="entr" presetSubtype="0" fill="hold" nodeType="afterEffect">
                                  <p:stCondLst>
                                    <p:cond delay="0"/>
                                  </p:stCondLst>
                                  <p:childTnLst>
                                    <p:set>
                                      <p:cBhvr>
                                        <p:cTn id="90" dur="1" fill="hold">
                                          <p:stCondLst>
                                            <p:cond delay="0"/>
                                          </p:stCondLst>
                                        </p:cTn>
                                        <p:tgtEl>
                                          <p:spTgt spid="82"/>
                                        </p:tgtEl>
                                        <p:attrNameLst>
                                          <p:attrName>style.visibility</p:attrName>
                                        </p:attrNameLst>
                                      </p:cBhvr>
                                      <p:to>
                                        <p:strVal val="visible"/>
                                      </p:to>
                                    </p:set>
                                    <p:animEffect transition="in" filter="dissolve">
                                      <p:cBhvr>
                                        <p:cTn id="91" dur="500"/>
                                        <p:tgtEl>
                                          <p:spTgt spid="82"/>
                                        </p:tgtEl>
                                      </p:cBhvr>
                                    </p:animEffect>
                                  </p:childTnLst>
                                </p:cTn>
                              </p:par>
                            </p:childTnLst>
                          </p:cTn>
                        </p:par>
                        <p:par>
                          <p:cTn id="92" fill="hold">
                            <p:stCondLst>
                              <p:cond delay="4500"/>
                            </p:stCondLst>
                            <p:childTnLst>
                              <p:par>
                                <p:cTn id="93" presetID="53" presetClass="entr" presetSubtype="16" fill="hold" grpId="0" nodeType="afterEffect">
                                  <p:stCondLst>
                                    <p:cond delay="0"/>
                                  </p:stCondLst>
                                  <p:childTnLst>
                                    <p:set>
                                      <p:cBhvr>
                                        <p:cTn id="94" dur="1" fill="hold">
                                          <p:stCondLst>
                                            <p:cond delay="0"/>
                                          </p:stCondLst>
                                        </p:cTn>
                                        <p:tgtEl>
                                          <p:spTgt spid="44"/>
                                        </p:tgtEl>
                                        <p:attrNameLst>
                                          <p:attrName>style.visibility</p:attrName>
                                        </p:attrNameLst>
                                      </p:cBhvr>
                                      <p:to>
                                        <p:strVal val="visible"/>
                                      </p:to>
                                    </p:set>
                                    <p:anim calcmode="lin" valueType="num">
                                      <p:cBhvr>
                                        <p:cTn id="95" dur="500" fill="hold"/>
                                        <p:tgtEl>
                                          <p:spTgt spid="44"/>
                                        </p:tgtEl>
                                        <p:attrNameLst>
                                          <p:attrName>ppt_w</p:attrName>
                                        </p:attrNameLst>
                                      </p:cBhvr>
                                      <p:tavLst>
                                        <p:tav tm="0">
                                          <p:val>
                                            <p:fltVal val="0"/>
                                          </p:val>
                                        </p:tav>
                                        <p:tav tm="100000">
                                          <p:val>
                                            <p:strVal val="#ppt_w"/>
                                          </p:val>
                                        </p:tav>
                                      </p:tavLst>
                                    </p:anim>
                                    <p:anim calcmode="lin" valueType="num">
                                      <p:cBhvr>
                                        <p:cTn id="96" dur="500" fill="hold"/>
                                        <p:tgtEl>
                                          <p:spTgt spid="44"/>
                                        </p:tgtEl>
                                        <p:attrNameLst>
                                          <p:attrName>ppt_h</p:attrName>
                                        </p:attrNameLst>
                                      </p:cBhvr>
                                      <p:tavLst>
                                        <p:tav tm="0">
                                          <p:val>
                                            <p:fltVal val="0"/>
                                          </p:val>
                                        </p:tav>
                                        <p:tav tm="100000">
                                          <p:val>
                                            <p:strVal val="#ppt_h"/>
                                          </p:val>
                                        </p:tav>
                                      </p:tavLst>
                                    </p:anim>
                                    <p:animEffect transition="in" filter="fade">
                                      <p:cBhvr>
                                        <p:cTn id="97" dur="500"/>
                                        <p:tgtEl>
                                          <p:spTgt spid="44"/>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xit" presetSubtype="0" fill="hold" grpId="1" nodeType="clickEffect">
                                  <p:stCondLst>
                                    <p:cond delay="0"/>
                                  </p:stCondLst>
                                  <p:childTnLst>
                                    <p:animEffect transition="out" filter="dissolve">
                                      <p:cBhvr>
                                        <p:cTn id="101" dur="500"/>
                                        <p:tgtEl>
                                          <p:spTgt spid="33"/>
                                        </p:tgtEl>
                                      </p:cBhvr>
                                    </p:animEffect>
                                    <p:set>
                                      <p:cBhvr>
                                        <p:cTn id="102" dur="1" fill="hold">
                                          <p:stCondLst>
                                            <p:cond delay="499"/>
                                          </p:stCondLst>
                                        </p:cTn>
                                        <p:tgtEl>
                                          <p:spTgt spid="33"/>
                                        </p:tgtEl>
                                        <p:attrNameLst>
                                          <p:attrName>style.visibility</p:attrName>
                                        </p:attrNameLst>
                                      </p:cBhvr>
                                      <p:to>
                                        <p:strVal val="hidden"/>
                                      </p:to>
                                    </p:set>
                                  </p:childTnLst>
                                </p:cTn>
                              </p:par>
                              <p:par>
                                <p:cTn id="103" presetID="9" presetClass="exit" presetSubtype="0" fill="hold" grpId="1" nodeType="withEffect">
                                  <p:stCondLst>
                                    <p:cond delay="0"/>
                                  </p:stCondLst>
                                  <p:childTnLst>
                                    <p:animEffect transition="out" filter="dissolve">
                                      <p:cBhvr>
                                        <p:cTn id="104" dur="500"/>
                                        <p:tgtEl>
                                          <p:spTgt spid="35"/>
                                        </p:tgtEl>
                                      </p:cBhvr>
                                    </p:animEffect>
                                    <p:set>
                                      <p:cBhvr>
                                        <p:cTn id="105" dur="1" fill="hold">
                                          <p:stCondLst>
                                            <p:cond delay="499"/>
                                          </p:stCondLst>
                                        </p:cTn>
                                        <p:tgtEl>
                                          <p:spTgt spid="35"/>
                                        </p:tgtEl>
                                        <p:attrNameLst>
                                          <p:attrName>style.visibility</p:attrName>
                                        </p:attrNameLst>
                                      </p:cBhvr>
                                      <p:to>
                                        <p:strVal val="hidden"/>
                                      </p:to>
                                    </p:set>
                                  </p:childTnLst>
                                </p:cTn>
                              </p:par>
                              <p:par>
                                <p:cTn id="106" presetID="9" presetClass="exit" presetSubtype="0" fill="hold" grpId="1" nodeType="withEffect">
                                  <p:stCondLst>
                                    <p:cond delay="0"/>
                                  </p:stCondLst>
                                  <p:childTnLst>
                                    <p:animEffect transition="out" filter="dissolve">
                                      <p:cBhvr>
                                        <p:cTn id="107" dur="500"/>
                                        <p:tgtEl>
                                          <p:spTgt spid="92"/>
                                        </p:tgtEl>
                                      </p:cBhvr>
                                    </p:animEffect>
                                    <p:set>
                                      <p:cBhvr>
                                        <p:cTn id="108" dur="1" fill="hold">
                                          <p:stCondLst>
                                            <p:cond delay="499"/>
                                          </p:stCondLst>
                                        </p:cTn>
                                        <p:tgtEl>
                                          <p:spTgt spid="92"/>
                                        </p:tgtEl>
                                        <p:attrNameLst>
                                          <p:attrName>style.visibility</p:attrName>
                                        </p:attrNameLst>
                                      </p:cBhvr>
                                      <p:to>
                                        <p:strVal val="hidden"/>
                                      </p:to>
                                    </p:set>
                                  </p:childTnLst>
                                </p:cTn>
                              </p:par>
                              <p:par>
                                <p:cTn id="109" presetID="9" presetClass="exit" presetSubtype="0" fill="hold" grpId="1" nodeType="withEffect">
                                  <p:stCondLst>
                                    <p:cond delay="0"/>
                                  </p:stCondLst>
                                  <p:childTnLst>
                                    <p:animEffect transition="out" filter="dissolve">
                                      <p:cBhvr>
                                        <p:cTn id="110" dur="500"/>
                                        <p:tgtEl>
                                          <p:spTgt spid="93"/>
                                        </p:tgtEl>
                                      </p:cBhvr>
                                    </p:animEffect>
                                    <p:set>
                                      <p:cBhvr>
                                        <p:cTn id="111" dur="1" fill="hold">
                                          <p:stCondLst>
                                            <p:cond delay="499"/>
                                          </p:stCondLst>
                                        </p:cTn>
                                        <p:tgtEl>
                                          <p:spTgt spid="93"/>
                                        </p:tgtEl>
                                        <p:attrNameLst>
                                          <p:attrName>style.visibility</p:attrName>
                                        </p:attrNameLst>
                                      </p:cBhvr>
                                      <p:to>
                                        <p:strVal val="hidden"/>
                                      </p:to>
                                    </p:set>
                                  </p:childTnLst>
                                </p:cTn>
                              </p:par>
                            </p:childTnLst>
                          </p:cTn>
                        </p:par>
                        <p:par>
                          <p:cTn id="112" fill="hold">
                            <p:stCondLst>
                              <p:cond delay="500"/>
                            </p:stCondLst>
                            <p:childTnLst>
                              <p:par>
                                <p:cTn id="113" presetID="22" presetClass="entr" presetSubtype="8" fill="hold" grpId="0" nodeType="afterEffect" nodePh="1">
                                  <p:stCondLst>
                                    <p:cond delay="0"/>
                                  </p:stCondLst>
                                  <p:endCondLst>
                                    <p:cond evt="begin" delay="0">
                                      <p:tn val="113"/>
                                    </p:cond>
                                  </p:endCondLst>
                                  <p:childTnLst>
                                    <p:set>
                                      <p:cBhvr>
                                        <p:cTn id="114" dur="1" fill="hold">
                                          <p:stCondLst>
                                            <p:cond delay="0"/>
                                          </p:stCondLst>
                                        </p:cTn>
                                        <p:tgtEl>
                                          <p:spTgt spid="38"/>
                                        </p:tgtEl>
                                        <p:attrNameLst>
                                          <p:attrName>style.visibility</p:attrName>
                                        </p:attrNameLst>
                                      </p:cBhvr>
                                      <p:to>
                                        <p:strVal val="visible"/>
                                      </p:to>
                                    </p:set>
                                    <p:animEffect transition="in" filter="wipe(left)">
                                      <p:cBhvr>
                                        <p:cTn id="115" dur="500"/>
                                        <p:tgtEl>
                                          <p:spTgt spid="38"/>
                                        </p:tgtEl>
                                      </p:cBhvr>
                                    </p:animEffect>
                                  </p:childTnLst>
                                </p:cTn>
                              </p:par>
                            </p:childTnLst>
                          </p:cTn>
                        </p:par>
                        <p:par>
                          <p:cTn id="116" fill="hold">
                            <p:stCondLst>
                              <p:cond delay="1000"/>
                            </p:stCondLst>
                            <p:childTnLst>
                              <p:par>
                                <p:cTn id="117" presetID="22" presetClass="entr" presetSubtype="4" fill="hold" grpId="2" nodeType="afterEffect">
                                  <p:stCondLst>
                                    <p:cond delay="0"/>
                                  </p:stCondLst>
                                  <p:childTnLst>
                                    <p:set>
                                      <p:cBhvr>
                                        <p:cTn id="118" dur="1" fill="hold">
                                          <p:stCondLst>
                                            <p:cond delay="0"/>
                                          </p:stCondLst>
                                        </p:cTn>
                                        <p:tgtEl>
                                          <p:spTgt spid="94"/>
                                        </p:tgtEl>
                                        <p:attrNameLst>
                                          <p:attrName>style.visibility</p:attrName>
                                        </p:attrNameLst>
                                      </p:cBhvr>
                                      <p:to>
                                        <p:strVal val="visible"/>
                                      </p:to>
                                    </p:set>
                                    <p:animEffect transition="in" filter="wipe(down)">
                                      <p:cBhvr>
                                        <p:cTn id="119" dur="500"/>
                                        <p:tgtEl>
                                          <p:spTgt spid="94"/>
                                        </p:tgtEl>
                                      </p:cBhvr>
                                    </p:animEffect>
                                  </p:childTnLst>
                                </p:cTn>
                              </p:par>
                            </p:childTnLst>
                          </p:cTn>
                        </p:par>
                        <p:par>
                          <p:cTn id="120" fill="hold">
                            <p:stCondLst>
                              <p:cond delay="1500"/>
                            </p:stCondLst>
                            <p:childTnLst>
                              <p:par>
                                <p:cTn id="121" presetID="22" presetClass="entr" presetSubtype="8" fill="hold" grpId="0" nodeType="afterEffect">
                                  <p:stCondLst>
                                    <p:cond delay="0"/>
                                  </p:stCondLst>
                                  <p:childTnLst>
                                    <p:set>
                                      <p:cBhvr>
                                        <p:cTn id="122" dur="1" fill="hold">
                                          <p:stCondLst>
                                            <p:cond delay="0"/>
                                          </p:stCondLst>
                                        </p:cTn>
                                        <p:tgtEl>
                                          <p:spTgt spid="91"/>
                                        </p:tgtEl>
                                        <p:attrNameLst>
                                          <p:attrName>style.visibility</p:attrName>
                                        </p:attrNameLst>
                                      </p:cBhvr>
                                      <p:to>
                                        <p:strVal val="visible"/>
                                      </p:to>
                                    </p:set>
                                    <p:animEffect transition="in" filter="wipe(left)">
                                      <p:cBhvr>
                                        <p:cTn id="123" dur="500"/>
                                        <p:tgtEl>
                                          <p:spTgt spid="91"/>
                                        </p:tgtEl>
                                      </p:cBhvr>
                                    </p:animEffect>
                                  </p:childTnLst>
                                </p:cTn>
                              </p:par>
                            </p:childTnLst>
                          </p:cTn>
                        </p:par>
                        <p:par>
                          <p:cTn id="124" fill="hold">
                            <p:stCondLst>
                              <p:cond delay="2000"/>
                            </p:stCondLst>
                            <p:childTnLst>
                              <p:par>
                                <p:cTn id="125" presetID="22" presetClass="entr" presetSubtype="8" fill="hold" grpId="0" nodeType="afterEffect">
                                  <p:stCondLst>
                                    <p:cond delay="0"/>
                                  </p:stCondLst>
                                  <p:childTnLst>
                                    <p:set>
                                      <p:cBhvr>
                                        <p:cTn id="126" dur="1" fill="hold">
                                          <p:stCondLst>
                                            <p:cond delay="0"/>
                                          </p:stCondLst>
                                        </p:cTn>
                                        <p:tgtEl>
                                          <p:spTgt spid="90"/>
                                        </p:tgtEl>
                                        <p:attrNameLst>
                                          <p:attrName>style.visibility</p:attrName>
                                        </p:attrNameLst>
                                      </p:cBhvr>
                                      <p:to>
                                        <p:strVal val="visible"/>
                                      </p:to>
                                    </p:set>
                                    <p:animEffect transition="in" filter="wipe(left)">
                                      <p:cBhvr>
                                        <p:cTn id="127" dur="500"/>
                                        <p:tgtEl>
                                          <p:spTgt spid="90"/>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xit" presetSubtype="0" fill="hold" grpId="3" nodeType="clickEffect">
                                  <p:stCondLst>
                                    <p:cond delay="0"/>
                                  </p:stCondLst>
                                  <p:childTnLst>
                                    <p:animEffect transition="out" filter="dissolve">
                                      <p:cBhvr>
                                        <p:cTn id="131" dur="500"/>
                                        <p:tgtEl>
                                          <p:spTgt spid="94"/>
                                        </p:tgtEl>
                                      </p:cBhvr>
                                    </p:animEffect>
                                    <p:set>
                                      <p:cBhvr>
                                        <p:cTn id="132" dur="1" fill="hold">
                                          <p:stCondLst>
                                            <p:cond delay="499"/>
                                          </p:stCondLst>
                                        </p:cTn>
                                        <p:tgtEl>
                                          <p:spTgt spid="94"/>
                                        </p:tgtEl>
                                        <p:attrNameLst>
                                          <p:attrName>style.visibility</p:attrName>
                                        </p:attrNameLst>
                                      </p:cBhvr>
                                      <p:to>
                                        <p:strVal val="hidden"/>
                                      </p:to>
                                    </p:set>
                                  </p:childTnLst>
                                </p:cTn>
                              </p:par>
                            </p:childTnLst>
                          </p:cTn>
                        </p:par>
                        <p:par>
                          <p:cTn id="133" fill="hold">
                            <p:stCondLst>
                              <p:cond delay="500"/>
                            </p:stCondLst>
                            <p:childTnLst>
                              <p:par>
                                <p:cTn id="134" presetID="22" presetClass="entr" presetSubtype="8" fill="hold" grpId="0" nodeType="afterEffect" nodePh="1">
                                  <p:stCondLst>
                                    <p:cond delay="0"/>
                                  </p:stCondLst>
                                  <p:endCondLst>
                                    <p:cond evt="begin" delay="0">
                                      <p:tn val="134"/>
                                    </p:cond>
                                  </p:endCondLst>
                                  <p:childTnLst>
                                    <p:set>
                                      <p:cBhvr>
                                        <p:cTn id="135" dur="1" fill="hold">
                                          <p:stCondLst>
                                            <p:cond delay="0"/>
                                          </p:stCondLst>
                                        </p:cTn>
                                        <p:tgtEl>
                                          <p:spTgt spid="96"/>
                                        </p:tgtEl>
                                        <p:attrNameLst>
                                          <p:attrName>style.visibility</p:attrName>
                                        </p:attrNameLst>
                                      </p:cBhvr>
                                      <p:to>
                                        <p:strVal val="visible"/>
                                      </p:to>
                                    </p:set>
                                    <p:animEffect transition="in" filter="wipe(left)">
                                      <p:cBhvr>
                                        <p:cTn id="136" dur="500"/>
                                        <p:tgtEl>
                                          <p:spTgt spid="96"/>
                                        </p:tgtEl>
                                      </p:cBhvr>
                                    </p:animEffect>
                                  </p:childTnLst>
                                </p:cTn>
                              </p:par>
                            </p:childTnLst>
                          </p:cTn>
                        </p:par>
                        <p:par>
                          <p:cTn id="137" fill="hold">
                            <p:stCondLst>
                              <p:cond delay="1000"/>
                            </p:stCondLst>
                            <p:childTnLst>
                              <p:par>
                                <p:cTn id="138" presetID="22" presetClass="entr" presetSubtype="8" fill="hold" grpId="0" nodeType="afterEffect" nodePh="1">
                                  <p:stCondLst>
                                    <p:cond delay="0"/>
                                  </p:stCondLst>
                                  <p:endCondLst>
                                    <p:cond evt="begin" delay="0">
                                      <p:tn val="138"/>
                                    </p:cond>
                                  </p:endCondLst>
                                  <p:childTnLst>
                                    <p:set>
                                      <p:cBhvr>
                                        <p:cTn id="139" dur="1" fill="hold">
                                          <p:stCondLst>
                                            <p:cond delay="0"/>
                                          </p:stCondLst>
                                        </p:cTn>
                                        <p:tgtEl>
                                          <p:spTgt spid="37"/>
                                        </p:tgtEl>
                                        <p:attrNameLst>
                                          <p:attrName>style.visibility</p:attrName>
                                        </p:attrNameLst>
                                      </p:cBhvr>
                                      <p:to>
                                        <p:strVal val="visible"/>
                                      </p:to>
                                    </p:set>
                                    <p:animEffect transition="in" filter="wipe(left)">
                                      <p:cBhvr>
                                        <p:cTn id="140" dur="500"/>
                                        <p:tgtEl>
                                          <p:spTgt spid="37"/>
                                        </p:tgtEl>
                                      </p:cBhvr>
                                    </p:animEffect>
                                  </p:childTnLst>
                                </p:cTn>
                              </p:par>
                            </p:childTnLst>
                          </p:cTn>
                        </p:par>
                        <p:par>
                          <p:cTn id="141" fill="hold">
                            <p:stCondLst>
                              <p:cond delay="1500"/>
                            </p:stCondLst>
                            <p:childTnLst>
                              <p:par>
                                <p:cTn id="142" presetID="22" presetClass="entr" presetSubtype="4" fill="hold" grpId="0" nodeType="afterEffect">
                                  <p:stCondLst>
                                    <p:cond delay="0"/>
                                  </p:stCondLst>
                                  <p:childTnLst>
                                    <p:set>
                                      <p:cBhvr>
                                        <p:cTn id="143" dur="1" fill="hold">
                                          <p:stCondLst>
                                            <p:cond delay="0"/>
                                          </p:stCondLst>
                                        </p:cTn>
                                        <p:tgtEl>
                                          <p:spTgt spid="95"/>
                                        </p:tgtEl>
                                        <p:attrNameLst>
                                          <p:attrName>style.visibility</p:attrName>
                                        </p:attrNameLst>
                                      </p:cBhvr>
                                      <p:to>
                                        <p:strVal val="visible"/>
                                      </p:to>
                                    </p:set>
                                    <p:animEffect transition="in" filter="wipe(down)">
                                      <p:cBhvr>
                                        <p:cTn id="144" dur="500"/>
                                        <p:tgtEl>
                                          <p:spTgt spid="95"/>
                                        </p:tgtEl>
                                      </p:cBhvr>
                                    </p:animEffect>
                                  </p:childTnLst>
                                </p:cTn>
                              </p:par>
                            </p:childTnLst>
                          </p:cTn>
                        </p:par>
                        <p:par>
                          <p:cTn id="145" fill="hold">
                            <p:stCondLst>
                              <p:cond delay="2000"/>
                            </p:stCondLst>
                            <p:childTnLst>
                              <p:par>
                                <p:cTn id="146" presetID="53" presetClass="entr" presetSubtype="16" fill="hold" grpId="0" nodeType="afterEffect">
                                  <p:stCondLst>
                                    <p:cond delay="0"/>
                                  </p:stCondLst>
                                  <p:childTnLst>
                                    <p:set>
                                      <p:cBhvr>
                                        <p:cTn id="147" dur="1" fill="hold">
                                          <p:stCondLst>
                                            <p:cond delay="0"/>
                                          </p:stCondLst>
                                        </p:cTn>
                                        <p:tgtEl>
                                          <p:spTgt spid="43"/>
                                        </p:tgtEl>
                                        <p:attrNameLst>
                                          <p:attrName>style.visibility</p:attrName>
                                        </p:attrNameLst>
                                      </p:cBhvr>
                                      <p:to>
                                        <p:strVal val="visible"/>
                                      </p:to>
                                    </p:set>
                                    <p:anim calcmode="lin" valueType="num">
                                      <p:cBhvr>
                                        <p:cTn id="148" dur="500" fill="hold"/>
                                        <p:tgtEl>
                                          <p:spTgt spid="43"/>
                                        </p:tgtEl>
                                        <p:attrNameLst>
                                          <p:attrName>ppt_w</p:attrName>
                                        </p:attrNameLst>
                                      </p:cBhvr>
                                      <p:tavLst>
                                        <p:tav tm="0">
                                          <p:val>
                                            <p:fltVal val="0"/>
                                          </p:val>
                                        </p:tav>
                                        <p:tav tm="100000">
                                          <p:val>
                                            <p:strVal val="#ppt_w"/>
                                          </p:val>
                                        </p:tav>
                                      </p:tavLst>
                                    </p:anim>
                                    <p:anim calcmode="lin" valueType="num">
                                      <p:cBhvr>
                                        <p:cTn id="149" dur="500" fill="hold"/>
                                        <p:tgtEl>
                                          <p:spTgt spid="43"/>
                                        </p:tgtEl>
                                        <p:attrNameLst>
                                          <p:attrName>ppt_h</p:attrName>
                                        </p:attrNameLst>
                                      </p:cBhvr>
                                      <p:tavLst>
                                        <p:tav tm="0">
                                          <p:val>
                                            <p:fltVal val="0"/>
                                          </p:val>
                                        </p:tav>
                                        <p:tav tm="100000">
                                          <p:val>
                                            <p:strVal val="#ppt_h"/>
                                          </p:val>
                                        </p:tav>
                                      </p:tavLst>
                                    </p:anim>
                                    <p:animEffect transition="in" filter="fade">
                                      <p:cBhvr>
                                        <p:cTn id="150" dur="500"/>
                                        <p:tgtEl>
                                          <p:spTgt spid="43"/>
                                        </p:tgtEl>
                                      </p:cBhvr>
                                    </p:animEffect>
                                  </p:childTnLst>
                                </p:cTn>
                              </p:par>
                            </p:childTnLst>
                          </p:cTn>
                        </p:par>
                      </p:childTnLst>
                    </p:cTn>
                  </p:par>
                  <p:par>
                    <p:cTn id="151" fill="hold">
                      <p:stCondLst>
                        <p:cond delay="indefinite"/>
                      </p:stCondLst>
                      <p:childTnLst>
                        <p:par>
                          <p:cTn id="152" fill="hold">
                            <p:stCondLst>
                              <p:cond delay="0"/>
                            </p:stCondLst>
                            <p:childTnLst>
                              <p:par>
                                <p:cTn id="153" presetID="9" presetClass="exit" presetSubtype="0" fill="hold" grpId="1" nodeType="clickEffect">
                                  <p:stCondLst>
                                    <p:cond delay="0"/>
                                  </p:stCondLst>
                                  <p:childTnLst>
                                    <p:animEffect transition="out" filter="dissolve">
                                      <p:cBhvr>
                                        <p:cTn id="154" dur="500"/>
                                        <p:tgtEl>
                                          <p:spTgt spid="94"/>
                                        </p:tgtEl>
                                      </p:cBhvr>
                                    </p:animEffect>
                                    <p:set>
                                      <p:cBhvr>
                                        <p:cTn id="155" dur="1" fill="hold">
                                          <p:stCondLst>
                                            <p:cond delay="499"/>
                                          </p:stCondLst>
                                        </p:cTn>
                                        <p:tgtEl>
                                          <p:spTgt spid="94"/>
                                        </p:tgtEl>
                                        <p:attrNameLst>
                                          <p:attrName>style.visibility</p:attrName>
                                        </p:attrNameLst>
                                      </p:cBhvr>
                                      <p:to>
                                        <p:strVal val="hidden"/>
                                      </p:to>
                                    </p:set>
                                  </p:childTnLst>
                                </p:cTn>
                              </p:par>
                              <p:par>
                                <p:cTn id="156" presetID="9" presetClass="exit" presetSubtype="0" fill="hold" grpId="3" nodeType="withEffect">
                                  <p:stCondLst>
                                    <p:cond delay="0"/>
                                  </p:stCondLst>
                                  <p:childTnLst>
                                    <p:animEffect transition="out" filter="dissolve">
                                      <p:cBhvr>
                                        <p:cTn id="157" dur="500"/>
                                        <p:tgtEl>
                                          <p:spTgt spid="92"/>
                                        </p:tgtEl>
                                      </p:cBhvr>
                                    </p:animEffect>
                                    <p:set>
                                      <p:cBhvr>
                                        <p:cTn id="158" dur="1" fill="hold">
                                          <p:stCondLst>
                                            <p:cond delay="499"/>
                                          </p:stCondLst>
                                        </p:cTn>
                                        <p:tgtEl>
                                          <p:spTgt spid="92"/>
                                        </p:tgtEl>
                                        <p:attrNameLst>
                                          <p:attrName>style.visibility</p:attrName>
                                        </p:attrNameLst>
                                      </p:cBhvr>
                                      <p:to>
                                        <p:strVal val="hidden"/>
                                      </p:to>
                                    </p:set>
                                  </p:childTnLst>
                                </p:cTn>
                              </p:par>
                              <p:par>
                                <p:cTn id="159" presetID="9" presetClass="exit" presetSubtype="0" fill="hold" grpId="1" nodeType="withEffect" nodePh="1">
                                  <p:stCondLst>
                                    <p:cond delay="0"/>
                                  </p:stCondLst>
                                  <p:endCondLst>
                                    <p:cond evt="begin" delay="0">
                                      <p:tn val="159"/>
                                    </p:cond>
                                  </p:endCondLst>
                                  <p:childTnLst>
                                    <p:animEffect transition="out" filter="dissolve">
                                      <p:cBhvr>
                                        <p:cTn id="160" dur="500"/>
                                        <p:tgtEl>
                                          <p:spTgt spid="38"/>
                                        </p:tgtEl>
                                      </p:cBhvr>
                                    </p:animEffect>
                                    <p:set>
                                      <p:cBhvr>
                                        <p:cTn id="161" dur="1" fill="hold">
                                          <p:stCondLst>
                                            <p:cond delay="499"/>
                                          </p:stCondLst>
                                        </p:cTn>
                                        <p:tgtEl>
                                          <p:spTgt spid="38"/>
                                        </p:tgtEl>
                                        <p:attrNameLst>
                                          <p:attrName>style.visibility</p:attrName>
                                        </p:attrNameLst>
                                      </p:cBhvr>
                                      <p:to>
                                        <p:strVal val="hidden"/>
                                      </p:to>
                                    </p:set>
                                  </p:childTnLst>
                                </p:cTn>
                              </p:par>
                              <p:par>
                                <p:cTn id="162" presetID="9" presetClass="exit" presetSubtype="0" fill="hold" grpId="1" nodeType="withEffect" nodePh="1">
                                  <p:stCondLst>
                                    <p:cond delay="0"/>
                                  </p:stCondLst>
                                  <p:endCondLst>
                                    <p:cond evt="begin" delay="0">
                                      <p:tn val="162"/>
                                    </p:cond>
                                  </p:endCondLst>
                                  <p:childTnLst>
                                    <p:animEffect transition="out" filter="dissolve">
                                      <p:cBhvr>
                                        <p:cTn id="163" dur="500"/>
                                        <p:tgtEl>
                                          <p:spTgt spid="37"/>
                                        </p:tgtEl>
                                      </p:cBhvr>
                                    </p:animEffect>
                                    <p:set>
                                      <p:cBhvr>
                                        <p:cTn id="164" dur="1" fill="hold">
                                          <p:stCondLst>
                                            <p:cond delay="499"/>
                                          </p:stCondLst>
                                        </p:cTn>
                                        <p:tgtEl>
                                          <p:spTgt spid="37"/>
                                        </p:tgtEl>
                                        <p:attrNameLst>
                                          <p:attrName>style.visibility</p:attrName>
                                        </p:attrNameLst>
                                      </p:cBhvr>
                                      <p:to>
                                        <p:strVal val="hidden"/>
                                      </p:to>
                                    </p:set>
                                  </p:childTnLst>
                                </p:cTn>
                              </p:par>
                              <p:par>
                                <p:cTn id="165" presetID="22" presetClass="entr" presetSubtype="8" fill="hold" grpId="0" nodeType="withEffect" nodePh="1">
                                  <p:stCondLst>
                                    <p:cond delay="0"/>
                                  </p:stCondLst>
                                  <p:endCondLst>
                                    <p:cond evt="begin" delay="0">
                                      <p:tn val="165"/>
                                    </p:cond>
                                  </p:endCondLst>
                                  <p:childTnLst>
                                    <p:set>
                                      <p:cBhvr>
                                        <p:cTn id="166" dur="1" fill="hold">
                                          <p:stCondLst>
                                            <p:cond delay="0"/>
                                          </p:stCondLst>
                                        </p:cTn>
                                        <p:tgtEl>
                                          <p:spTgt spid="34"/>
                                        </p:tgtEl>
                                        <p:attrNameLst>
                                          <p:attrName>style.visibility</p:attrName>
                                        </p:attrNameLst>
                                      </p:cBhvr>
                                      <p:to>
                                        <p:strVal val="visible"/>
                                      </p:to>
                                    </p:set>
                                    <p:animEffect transition="in" filter="wipe(left)">
                                      <p:cBhvr>
                                        <p:cTn id="167" dur="500"/>
                                        <p:tgtEl>
                                          <p:spTgt spid="34"/>
                                        </p:tgtEl>
                                      </p:cBhvr>
                                    </p:animEffect>
                                  </p:childTnLst>
                                </p:cTn>
                              </p:par>
                            </p:childTnLst>
                          </p:cTn>
                        </p:par>
                        <p:par>
                          <p:cTn id="168" fill="hold">
                            <p:stCondLst>
                              <p:cond delay="500"/>
                            </p:stCondLst>
                            <p:childTnLst>
                              <p:par>
                                <p:cTn id="169" presetID="22" presetClass="entr" presetSubtype="8" fill="hold" grpId="0" nodeType="afterEffect" nodePh="1">
                                  <p:stCondLst>
                                    <p:cond delay="0"/>
                                  </p:stCondLst>
                                  <p:endCondLst>
                                    <p:cond evt="begin" delay="0">
                                      <p:tn val="169"/>
                                    </p:cond>
                                  </p:endCondLst>
                                  <p:childTnLst>
                                    <p:set>
                                      <p:cBhvr>
                                        <p:cTn id="170" dur="1" fill="hold">
                                          <p:stCondLst>
                                            <p:cond delay="0"/>
                                          </p:stCondLst>
                                        </p:cTn>
                                        <p:tgtEl>
                                          <p:spTgt spid="36"/>
                                        </p:tgtEl>
                                        <p:attrNameLst>
                                          <p:attrName>style.visibility</p:attrName>
                                        </p:attrNameLst>
                                      </p:cBhvr>
                                      <p:to>
                                        <p:strVal val="visible"/>
                                      </p:to>
                                    </p:set>
                                    <p:animEffect transition="in" filter="wipe(left)">
                                      <p:cBhvr>
                                        <p:cTn id="171" dur="500"/>
                                        <p:tgtEl>
                                          <p:spTgt spid="36"/>
                                        </p:tgtEl>
                                      </p:cBhvr>
                                    </p:animEffect>
                                  </p:childTnLst>
                                </p:cTn>
                              </p:par>
                            </p:childTnLst>
                          </p:cTn>
                        </p:par>
                        <p:par>
                          <p:cTn id="172" fill="hold">
                            <p:stCondLst>
                              <p:cond delay="1000"/>
                            </p:stCondLst>
                            <p:childTnLst>
                              <p:par>
                                <p:cTn id="173" presetID="22" presetClass="entr" presetSubtype="4" fill="hold" grpId="2" nodeType="afterEffect">
                                  <p:stCondLst>
                                    <p:cond delay="0"/>
                                  </p:stCondLst>
                                  <p:childTnLst>
                                    <p:set>
                                      <p:cBhvr>
                                        <p:cTn id="174" dur="1" fill="hold">
                                          <p:stCondLst>
                                            <p:cond delay="0"/>
                                          </p:stCondLst>
                                        </p:cTn>
                                        <p:tgtEl>
                                          <p:spTgt spid="92"/>
                                        </p:tgtEl>
                                        <p:attrNameLst>
                                          <p:attrName>style.visibility</p:attrName>
                                        </p:attrNameLst>
                                      </p:cBhvr>
                                      <p:to>
                                        <p:strVal val="visible"/>
                                      </p:to>
                                    </p:set>
                                    <p:animEffect transition="in" filter="wipe(down)">
                                      <p:cBhvr>
                                        <p:cTn id="175" dur="500"/>
                                        <p:tgtEl>
                                          <p:spTgt spid="92"/>
                                        </p:tgtEl>
                                      </p:cBhvr>
                                    </p:animEffect>
                                  </p:childTnLst>
                                </p:cTn>
                              </p:par>
                            </p:childTnLst>
                          </p:cTn>
                        </p:par>
                        <p:par>
                          <p:cTn id="176" fill="hold">
                            <p:stCondLst>
                              <p:cond delay="1500"/>
                            </p:stCondLst>
                            <p:childTnLst>
                              <p:par>
                                <p:cTn id="177" presetID="22" presetClass="entr" presetSubtype="4" fill="hold" grpId="0" nodeType="afterEffect">
                                  <p:stCondLst>
                                    <p:cond delay="0"/>
                                  </p:stCondLst>
                                  <p:childTnLst>
                                    <p:set>
                                      <p:cBhvr>
                                        <p:cTn id="178" dur="1" fill="hold">
                                          <p:stCondLst>
                                            <p:cond delay="0"/>
                                          </p:stCondLst>
                                        </p:cTn>
                                        <p:tgtEl>
                                          <p:spTgt spid="94"/>
                                        </p:tgtEl>
                                        <p:attrNameLst>
                                          <p:attrName>style.visibility</p:attrName>
                                        </p:attrNameLst>
                                      </p:cBhvr>
                                      <p:to>
                                        <p:strVal val="visible"/>
                                      </p:to>
                                    </p:set>
                                    <p:animEffect transition="in" filter="wipe(down)">
                                      <p:cBhvr>
                                        <p:cTn id="179" dur="500"/>
                                        <p:tgtEl>
                                          <p:spTgt spid="94"/>
                                        </p:tgtEl>
                                      </p:cBhvr>
                                    </p:animEffect>
                                  </p:childTnLst>
                                </p:cTn>
                              </p:par>
                            </p:childTnLst>
                          </p:cTn>
                        </p:par>
                        <p:par>
                          <p:cTn id="180" fill="hold">
                            <p:stCondLst>
                              <p:cond delay="2000"/>
                            </p:stCondLst>
                            <p:childTnLst>
                              <p:par>
                                <p:cTn id="181" presetID="22" presetClass="entr" presetSubtype="8" fill="hold" grpId="0" nodeType="afterEffect">
                                  <p:stCondLst>
                                    <p:cond delay="0"/>
                                  </p:stCondLst>
                                  <p:childTnLst>
                                    <p:set>
                                      <p:cBhvr>
                                        <p:cTn id="182" dur="1" fill="hold">
                                          <p:stCondLst>
                                            <p:cond delay="0"/>
                                          </p:stCondLst>
                                        </p:cTn>
                                        <p:tgtEl>
                                          <p:spTgt spid="89"/>
                                        </p:tgtEl>
                                        <p:attrNameLst>
                                          <p:attrName>style.visibility</p:attrName>
                                        </p:attrNameLst>
                                      </p:cBhvr>
                                      <p:to>
                                        <p:strVal val="visible"/>
                                      </p:to>
                                    </p:set>
                                    <p:animEffect transition="in" filter="wipe(left)">
                                      <p:cBhvr>
                                        <p:cTn id="183" dur="500"/>
                                        <p:tgtEl>
                                          <p:spTgt spid="89"/>
                                        </p:tgtEl>
                                      </p:cBhvr>
                                    </p:animEffect>
                                  </p:childTnLst>
                                </p:cTn>
                              </p:par>
                            </p:childTnLst>
                          </p:cTn>
                        </p:par>
                        <p:par>
                          <p:cTn id="184" fill="hold">
                            <p:stCondLst>
                              <p:cond delay="2500"/>
                            </p:stCondLst>
                            <p:childTnLst>
                              <p:par>
                                <p:cTn id="185" presetID="22" presetClass="entr" presetSubtype="8" fill="hold" grpId="0" nodeType="afterEffect">
                                  <p:stCondLst>
                                    <p:cond delay="0"/>
                                  </p:stCondLst>
                                  <p:childTnLst>
                                    <p:set>
                                      <p:cBhvr>
                                        <p:cTn id="186" dur="1" fill="hold">
                                          <p:stCondLst>
                                            <p:cond delay="0"/>
                                          </p:stCondLst>
                                        </p:cTn>
                                        <p:tgtEl>
                                          <p:spTgt spid="88"/>
                                        </p:tgtEl>
                                        <p:attrNameLst>
                                          <p:attrName>style.visibility</p:attrName>
                                        </p:attrNameLst>
                                      </p:cBhvr>
                                      <p:to>
                                        <p:strVal val="visible"/>
                                      </p:to>
                                    </p:set>
                                    <p:animEffect transition="in" filter="wipe(left)">
                                      <p:cBhvr>
                                        <p:cTn id="187" dur="500"/>
                                        <p:tgtEl>
                                          <p:spTgt spid="88"/>
                                        </p:tgtEl>
                                      </p:cBhvr>
                                    </p:animEffect>
                                  </p:childTnLst>
                                </p:cTn>
                              </p:par>
                            </p:childTnLst>
                          </p:cTn>
                        </p:par>
                        <p:par>
                          <p:cTn id="188" fill="hold">
                            <p:stCondLst>
                              <p:cond delay="3000"/>
                            </p:stCondLst>
                            <p:childTnLst>
                              <p:par>
                                <p:cTn id="189" presetID="53" presetClass="entr" presetSubtype="16" fill="hold" grpId="0" nodeType="afterEffect">
                                  <p:stCondLst>
                                    <p:cond delay="0"/>
                                  </p:stCondLst>
                                  <p:childTnLst>
                                    <p:set>
                                      <p:cBhvr>
                                        <p:cTn id="190" dur="1" fill="hold">
                                          <p:stCondLst>
                                            <p:cond delay="0"/>
                                          </p:stCondLst>
                                        </p:cTn>
                                        <p:tgtEl>
                                          <p:spTgt spid="45"/>
                                        </p:tgtEl>
                                        <p:attrNameLst>
                                          <p:attrName>style.visibility</p:attrName>
                                        </p:attrNameLst>
                                      </p:cBhvr>
                                      <p:to>
                                        <p:strVal val="visible"/>
                                      </p:to>
                                    </p:set>
                                    <p:anim calcmode="lin" valueType="num">
                                      <p:cBhvr>
                                        <p:cTn id="191" dur="500" fill="hold"/>
                                        <p:tgtEl>
                                          <p:spTgt spid="45"/>
                                        </p:tgtEl>
                                        <p:attrNameLst>
                                          <p:attrName>ppt_w</p:attrName>
                                        </p:attrNameLst>
                                      </p:cBhvr>
                                      <p:tavLst>
                                        <p:tav tm="0">
                                          <p:val>
                                            <p:fltVal val="0"/>
                                          </p:val>
                                        </p:tav>
                                        <p:tav tm="100000">
                                          <p:val>
                                            <p:strVal val="#ppt_w"/>
                                          </p:val>
                                        </p:tav>
                                      </p:tavLst>
                                    </p:anim>
                                    <p:anim calcmode="lin" valueType="num">
                                      <p:cBhvr>
                                        <p:cTn id="192" dur="500" fill="hold"/>
                                        <p:tgtEl>
                                          <p:spTgt spid="45"/>
                                        </p:tgtEl>
                                        <p:attrNameLst>
                                          <p:attrName>ppt_h</p:attrName>
                                        </p:attrNameLst>
                                      </p:cBhvr>
                                      <p:tavLst>
                                        <p:tav tm="0">
                                          <p:val>
                                            <p:fltVal val="0"/>
                                          </p:val>
                                        </p:tav>
                                        <p:tav tm="100000">
                                          <p:val>
                                            <p:strVal val="#ppt_h"/>
                                          </p:val>
                                        </p:tav>
                                      </p:tavLst>
                                    </p:anim>
                                    <p:animEffect transition="in" filter="fade">
                                      <p:cBhvr>
                                        <p:cTn id="193" dur="500"/>
                                        <p:tgtEl>
                                          <p:spTgt spid="45"/>
                                        </p:tgtEl>
                                      </p:cBhvr>
                                    </p:animEffect>
                                  </p:childTnLst>
                                </p:cTn>
                              </p:par>
                            </p:childTnLst>
                          </p:cTn>
                        </p:par>
                      </p:childTnLst>
                    </p:cTn>
                  </p:par>
                  <p:par>
                    <p:cTn id="194" fill="hold">
                      <p:stCondLst>
                        <p:cond delay="indefinite"/>
                      </p:stCondLst>
                      <p:childTnLst>
                        <p:par>
                          <p:cTn id="195" fill="hold">
                            <p:stCondLst>
                              <p:cond delay="0"/>
                            </p:stCondLst>
                            <p:childTnLst>
                              <p:par>
                                <p:cTn id="196" presetID="9" presetClass="exit" presetSubtype="0" fill="hold" grpId="1" nodeType="clickEffect">
                                  <p:stCondLst>
                                    <p:cond delay="0"/>
                                  </p:stCondLst>
                                  <p:childTnLst>
                                    <p:animEffect transition="out" filter="dissolve">
                                      <p:cBhvr>
                                        <p:cTn id="197" dur="500"/>
                                        <p:tgtEl>
                                          <p:spTgt spid="36"/>
                                        </p:tgtEl>
                                      </p:cBhvr>
                                    </p:animEffect>
                                    <p:set>
                                      <p:cBhvr>
                                        <p:cTn id="198" dur="1" fill="hold">
                                          <p:stCondLst>
                                            <p:cond delay="499"/>
                                          </p:stCondLst>
                                        </p:cTn>
                                        <p:tgtEl>
                                          <p:spTgt spid="36"/>
                                        </p:tgtEl>
                                        <p:attrNameLst>
                                          <p:attrName>style.visibility</p:attrName>
                                        </p:attrNameLst>
                                      </p:cBhvr>
                                      <p:to>
                                        <p:strVal val="hidden"/>
                                      </p:to>
                                    </p:set>
                                  </p:childTnLst>
                                </p:cTn>
                              </p:par>
                              <p:par>
                                <p:cTn id="199" presetID="9" presetClass="exit" presetSubtype="0" fill="hold" grpId="1" nodeType="withEffect">
                                  <p:stCondLst>
                                    <p:cond delay="0"/>
                                  </p:stCondLst>
                                  <p:childTnLst>
                                    <p:animEffect transition="out" filter="dissolve">
                                      <p:cBhvr>
                                        <p:cTn id="200" dur="500"/>
                                        <p:tgtEl>
                                          <p:spTgt spid="34"/>
                                        </p:tgtEl>
                                      </p:cBhvr>
                                    </p:animEffect>
                                    <p:set>
                                      <p:cBhvr>
                                        <p:cTn id="201" dur="1" fill="hold">
                                          <p:stCondLst>
                                            <p:cond delay="499"/>
                                          </p:stCondLst>
                                        </p:cTn>
                                        <p:tgtEl>
                                          <p:spTgt spid="34"/>
                                        </p:tgtEl>
                                        <p:attrNameLst>
                                          <p:attrName>style.visibility</p:attrName>
                                        </p:attrNameLst>
                                      </p:cBhvr>
                                      <p:to>
                                        <p:strVal val="hidden"/>
                                      </p:to>
                                    </p:set>
                                  </p:childTnLst>
                                </p:cTn>
                              </p:par>
                              <p:par>
                                <p:cTn id="202" presetID="9" presetClass="exit" presetSubtype="0" fill="hold" grpId="1" nodeType="withEffect">
                                  <p:stCondLst>
                                    <p:cond delay="0"/>
                                  </p:stCondLst>
                                  <p:childTnLst>
                                    <p:animEffect transition="out" filter="dissolve">
                                      <p:cBhvr>
                                        <p:cTn id="203" dur="500"/>
                                        <p:tgtEl>
                                          <p:spTgt spid="42"/>
                                        </p:tgtEl>
                                      </p:cBhvr>
                                    </p:animEffect>
                                    <p:set>
                                      <p:cBhvr>
                                        <p:cTn id="204" dur="1" fill="hold">
                                          <p:stCondLst>
                                            <p:cond delay="499"/>
                                          </p:stCondLst>
                                        </p:cTn>
                                        <p:tgtEl>
                                          <p:spTgt spid="42"/>
                                        </p:tgtEl>
                                        <p:attrNameLst>
                                          <p:attrName>style.visibility</p:attrName>
                                        </p:attrNameLst>
                                      </p:cBhvr>
                                      <p:to>
                                        <p:strVal val="hidden"/>
                                      </p:to>
                                    </p:set>
                                  </p:childTnLst>
                                </p:cTn>
                              </p:par>
                              <p:par>
                                <p:cTn id="205" presetID="9" presetClass="exit" presetSubtype="0" fill="hold" grpId="1" nodeType="withEffect">
                                  <p:stCondLst>
                                    <p:cond delay="0"/>
                                  </p:stCondLst>
                                  <p:childTnLst>
                                    <p:animEffect transition="out" filter="dissolve">
                                      <p:cBhvr>
                                        <p:cTn id="206" dur="500"/>
                                        <p:tgtEl>
                                          <p:spTgt spid="43"/>
                                        </p:tgtEl>
                                      </p:cBhvr>
                                    </p:animEffect>
                                    <p:set>
                                      <p:cBhvr>
                                        <p:cTn id="207" dur="1" fill="hold">
                                          <p:stCondLst>
                                            <p:cond delay="499"/>
                                          </p:stCondLst>
                                        </p:cTn>
                                        <p:tgtEl>
                                          <p:spTgt spid="43"/>
                                        </p:tgtEl>
                                        <p:attrNameLst>
                                          <p:attrName>style.visibility</p:attrName>
                                        </p:attrNameLst>
                                      </p:cBhvr>
                                      <p:to>
                                        <p:strVal val="hidden"/>
                                      </p:to>
                                    </p:set>
                                  </p:childTnLst>
                                </p:cTn>
                              </p:par>
                              <p:par>
                                <p:cTn id="208" presetID="9" presetClass="exit" presetSubtype="0" fill="hold" grpId="1" nodeType="withEffect">
                                  <p:stCondLst>
                                    <p:cond delay="0"/>
                                  </p:stCondLst>
                                  <p:childTnLst>
                                    <p:animEffect transition="out" filter="dissolve">
                                      <p:cBhvr>
                                        <p:cTn id="209" dur="500"/>
                                        <p:tgtEl>
                                          <p:spTgt spid="44"/>
                                        </p:tgtEl>
                                      </p:cBhvr>
                                    </p:animEffect>
                                    <p:set>
                                      <p:cBhvr>
                                        <p:cTn id="210" dur="1" fill="hold">
                                          <p:stCondLst>
                                            <p:cond delay="499"/>
                                          </p:stCondLst>
                                        </p:cTn>
                                        <p:tgtEl>
                                          <p:spTgt spid="44"/>
                                        </p:tgtEl>
                                        <p:attrNameLst>
                                          <p:attrName>style.visibility</p:attrName>
                                        </p:attrNameLst>
                                      </p:cBhvr>
                                      <p:to>
                                        <p:strVal val="hidden"/>
                                      </p:to>
                                    </p:set>
                                  </p:childTnLst>
                                </p:cTn>
                              </p:par>
                              <p:par>
                                <p:cTn id="211" presetID="9" presetClass="exit" presetSubtype="0" fill="hold" grpId="1" nodeType="withEffect">
                                  <p:stCondLst>
                                    <p:cond delay="0"/>
                                  </p:stCondLst>
                                  <p:childTnLst>
                                    <p:animEffect transition="out" filter="dissolve">
                                      <p:cBhvr>
                                        <p:cTn id="212" dur="500"/>
                                        <p:tgtEl>
                                          <p:spTgt spid="45"/>
                                        </p:tgtEl>
                                      </p:cBhvr>
                                    </p:animEffect>
                                    <p:set>
                                      <p:cBhvr>
                                        <p:cTn id="213" dur="1" fill="hold">
                                          <p:stCondLst>
                                            <p:cond delay="499"/>
                                          </p:stCondLst>
                                        </p:cTn>
                                        <p:tgtEl>
                                          <p:spTgt spid="45"/>
                                        </p:tgtEl>
                                        <p:attrNameLst>
                                          <p:attrName>style.visibility</p:attrName>
                                        </p:attrNameLst>
                                      </p:cBhvr>
                                      <p:to>
                                        <p:strVal val="hidden"/>
                                      </p:to>
                                    </p:set>
                                  </p:childTnLst>
                                </p:cTn>
                              </p:par>
                              <p:par>
                                <p:cTn id="214" presetID="9" presetClass="exit" presetSubtype="0" fill="hold" grpId="0" nodeType="withEffect">
                                  <p:stCondLst>
                                    <p:cond delay="0"/>
                                  </p:stCondLst>
                                  <p:childTnLst>
                                    <p:animEffect transition="out" filter="dissolve">
                                      <p:cBhvr>
                                        <p:cTn id="215" dur="500"/>
                                        <p:tgtEl>
                                          <p:spTgt spid="67">
                                            <p:txEl>
                                              <p:pRg st="0" end="0"/>
                                            </p:txEl>
                                          </p:spTgt>
                                        </p:tgtEl>
                                      </p:cBhvr>
                                    </p:animEffect>
                                    <p:set>
                                      <p:cBhvr>
                                        <p:cTn id="216" dur="1" fill="hold">
                                          <p:stCondLst>
                                            <p:cond delay="499"/>
                                          </p:stCondLst>
                                        </p:cTn>
                                        <p:tgtEl>
                                          <p:spTgt spid="67">
                                            <p:txEl>
                                              <p:pRg st="0" end="0"/>
                                            </p:txEl>
                                          </p:spTgt>
                                        </p:tgtEl>
                                        <p:attrNameLst>
                                          <p:attrName>style.visibility</p:attrName>
                                        </p:attrNameLst>
                                      </p:cBhvr>
                                      <p:to>
                                        <p:strVal val="hidden"/>
                                      </p:to>
                                    </p:set>
                                  </p:childTnLst>
                                </p:cTn>
                              </p:par>
                              <p:par>
                                <p:cTn id="217" presetID="9" presetClass="exit" presetSubtype="0" fill="hold" grpId="0" nodeType="withEffect">
                                  <p:stCondLst>
                                    <p:cond delay="0"/>
                                  </p:stCondLst>
                                  <p:childTnLst>
                                    <p:animEffect transition="out" filter="dissolve">
                                      <p:cBhvr>
                                        <p:cTn id="218" dur="500"/>
                                        <p:tgtEl>
                                          <p:spTgt spid="68">
                                            <p:txEl>
                                              <p:pRg st="0" end="0"/>
                                            </p:txEl>
                                          </p:spTgt>
                                        </p:tgtEl>
                                      </p:cBhvr>
                                    </p:animEffect>
                                    <p:set>
                                      <p:cBhvr>
                                        <p:cTn id="219" dur="1" fill="hold">
                                          <p:stCondLst>
                                            <p:cond delay="499"/>
                                          </p:stCondLst>
                                        </p:cTn>
                                        <p:tgtEl>
                                          <p:spTgt spid="68">
                                            <p:txEl>
                                              <p:pRg st="0" end="0"/>
                                            </p:txEl>
                                          </p:spTgt>
                                        </p:tgtEl>
                                        <p:attrNameLst>
                                          <p:attrName>style.visibility</p:attrName>
                                        </p:attrNameLst>
                                      </p:cBhvr>
                                      <p:to>
                                        <p:strVal val="hidden"/>
                                      </p:to>
                                    </p:set>
                                  </p:childTnLst>
                                </p:cTn>
                              </p:par>
                              <p:par>
                                <p:cTn id="220" presetID="9" presetClass="exit" presetSubtype="0" fill="hold" grpId="0" nodeType="withEffect">
                                  <p:stCondLst>
                                    <p:cond delay="0"/>
                                  </p:stCondLst>
                                  <p:childTnLst>
                                    <p:animEffect transition="out" filter="dissolve">
                                      <p:cBhvr>
                                        <p:cTn id="221" dur="500"/>
                                        <p:tgtEl>
                                          <p:spTgt spid="69">
                                            <p:txEl>
                                              <p:pRg st="0" end="0"/>
                                            </p:txEl>
                                          </p:spTgt>
                                        </p:tgtEl>
                                      </p:cBhvr>
                                    </p:animEffect>
                                    <p:set>
                                      <p:cBhvr>
                                        <p:cTn id="222" dur="1" fill="hold">
                                          <p:stCondLst>
                                            <p:cond delay="499"/>
                                          </p:stCondLst>
                                        </p:cTn>
                                        <p:tgtEl>
                                          <p:spTgt spid="69">
                                            <p:txEl>
                                              <p:pRg st="0" end="0"/>
                                            </p:txEl>
                                          </p:spTgt>
                                        </p:tgtEl>
                                        <p:attrNameLst>
                                          <p:attrName>style.visibility</p:attrName>
                                        </p:attrNameLst>
                                      </p:cBhvr>
                                      <p:to>
                                        <p:strVal val="hidden"/>
                                      </p:to>
                                    </p:set>
                                  </p:childTnLst>
                                </p:cTn>
                              </p:par>
                              <p:par>
                                <p:cTn id="223" presetID="9" presetClass="exit" presetSubtype="0" fill="hold" grpId="0" nodeType="withEffect">
                                  <p:stCondLst>
                                    <p:cond delay="0"/>
                                  </p:stCondLst>
                                  <p:childTnLst>
                                    <p:animEffect transition="out" filter="dissolve">
                                      <p:cBhvr>
                                        <p:cTn id="224" dur="500"/>
                                        <p:tgtEl>
                                          <p:spTgt spid="70">
                                            <p:txEl>
                                              <p:pRg st="0" end="0"/>
                                            </p:txEl>
                                          </p:spTgt>
                                        </p:tgtEl>
                                      </p:cBhvr>
                                    </p:animEffect>
                                    <p:set>
                                      <p:cBhvr>
                                        <p:cTn id="225" dur="1" fill="hold">
                                          <p:stCondLst>
                                            <p:cond delay="499"/>
                                          </p:stCondLst>
                                        </p:cTn>
                                        <p:tgtEl>
                                          <p:spTgt spid="70">
                                            <p:txEl>
                                              <p:pRg st="0" end="0"/>
                                            </p:txEl>
                                          </p:spTgt>
                                        </p:tgtEl>
                                        <p:attrNameLst>
                                          <p:attrName>style.visibility</p:attrName>
                                        </p:attrNameLst>
                                      </p:cBhvr>
                                      <p:to>
                                        <p:strVal val="hidden"/>
                                      </p:to>
                                    </p:set>
                                  </p:childTnLst>
                                </p:cTn>
                              </p:par>
                              <p:par>
                                <p:cTn id="226" presetID="9" presetClass="exit" presetSubtype="0" fill="hold" grpId="1" nodeType="withEffect">
                                  <p:stCondLst>
                                    <p:cond delay="0"/>
                                  </p:stCondLst>
                                  <p:childTnLst>
                                    <p:animEffect transition="out" filter="dissolve">
                                      <p:cBhvr>
                                        <p:cTn id="227" dur="500"/>
                                        <p:tgtEl>
                                          <p:spTgt spid="88"/>
                                        </p:tgtEl>
                                      </p:cBhvr>
                                    </p:animEffect>
                                    <p:set>
                                      <p:cBhvr>
                                        <p:cTn id="228" dur="1" fill="hold">
                                          <p:stCondLst>
                                            <p:cond delay="499"/>
                                          </p:stCondLst>
                                        </p:cTn>
                                        <p:tgtEl>
                                          <p:spTgt spid="88"/>
                                        </p:tgtEl>
                                        <p:attrNameLst>
                                          <p:attrName>style.visibility</p:attrName>
                                        </p:attrNameLst>
                                      </p:cBhvr>
                                      <p:to>
                                        <p:strVal val="hidden"/>
                                      </p:to>
                                    </p:set>
                                  </p:childTnLst>
                                </p:cTn>
                              </p:par>
                              <p:par>
                                <p:cTn id="229" presetID="9" presetClass="exit" presetSubtype="0" fill="hold" grpId="1" nodeType="withEffect">
                                  <p:stCondLst>
                                    <p:cond delay="0"/>
                                  </p:stCondLst>
                                  <p:childTnLst>
                                    <p:animEffect transition="out" filter="dissolve">
                                      <p:cBhvr>
                                        <p:cTn id="230" dur="500"/>
                                        <p:tgtEl>
                                          <p:spTgt spid="89"/>
                                        </p:tgtEl>
                                      </p:cBhvr>
                                    </p:animEffect>
                                    <p:set>
                                      <p:cBhvr>
                                        <p:cTn id="231" dur="1" fill="hold">
                                          <p:stCondLst>
                                            <p:cond delay="499"/>
                                          </p:stCondLst>
                                        </p:cTn>
                                        <p:tgtEl>
                                          <p:spTgt spid="89"/>
                                        </p:tgtEl>
                                        <p:attrNameLst>
                                          <p:attrName>style.visibility</p:attrName>
                                        </p:attrNameLst>
                                      </p:cBhvr>
                                      <p:to>
                                        <p:strVal val="hidden"/>
                                      </p:to>
                                    </p:set>
                                  </p:childTnLst>
                                </p:cTn>
                              </p:par>
                              <p:par>
                                <p:cTn id="232" presetID="9" presetClass="exit" presetSubtype="0" fill="hold" grpId="1" nodeType="withEffect">
                                  <p:stCondLst>
                                    <p:cond delay="0"/>
                                  </p:stCondLst>
                                  <p:childTnLst>
                                    <p:animEffect transition="out" filter="dissolve">
                                      <p:cBhvr>
                                        <p:cTn id="233" dur="500"/>
                                        <p:tgtEl>
                                          <p:spTgt spid="90"/>
                                        </p:tgtEl>
                                      </p:cBhvr>
                                    </p:animEffect>
                                    <p:set>
                                      <p:cBhvr>
                                        <p:cTn id="234" dur="1" fill="hold">
                                          <p:stCondLst>
                                            <p:cond delay="499"/>
                                          </p:stCondLst>
                                        </p:cTn>
                                        <p:tgtEl>
                                          <p:spTgt spid="90"/>
                                        </p:tgtEl>
                                        <p:attrNameLst>
                                          <p:attrName>style.visibility</p:attrName>
                                        </p:attrNameLst>
                                      </p:cBhvr>
                                      <p:to>
                                        <p:strVal val="hidden"/>
                                      </p:to>
                                    </p:set>
                                  </p:childTnLst>
                                </p:cTn>
                              </p:par>
                              <p:par>
                                <p:cTn id="235" presetID="9" presetClass="exit" presetSubtype="0" fill="hold" grpId="1" nodeType="withEffect">
                                  <p:stCondLst>
                                    <p:cond delay="0"/>
                                  </p:stCondLst>
                                  <p:childTnLst>
                                    <p:animEffect transition="out" filter="dissolve">
                                      <p:cBhvr>
                                        <p:cTn id="236" dur="500"/>
                                        <p:tgtEl>
                                          <p:spTgt spid="91"/>
                                        </p:tgtEl>
                                      </p:cBhvr>
                                    </p:animEffect>
                                    <p:set>
                                      <p:cBhvr>
                                        <p:cTn id="237" dur="1" fill="hold">
                                          <p:stCondLst>
                                            <p:cond delay="499"/>
                                          </p:stCondLst>
                                        </p:cTn>
                                        <p:tgtEl>
                                          <p:spTgt spid="91"/>
                                        </p:tgtEl>
                                        <p:attrNameLst>
                                          <p:attrName>style.visibility</p:attrName>
                                        </p:attrNameLst>
                                      </p:cBhvr>
                                      <p:to>
                                        <p:strVal val="hidden"/>
                                      </p:to>
                                    </p:set>
                                  </p:childTnLst>
                                </p:cTn>
                              </p:par>
                              <p:par>
                                <p:cTn id="238" presetID="9" presetClass="exit" presetSubtype="0" fill="hold" grpId="1" nodeType="withEffect">
                                  <p:stCondLst>
                                    <p:cond delay="0"/>
                                  </p:stCondLst>
                                  <p:childTnLst>
                                    <p:animEffect transition="out" filter="dissolve">
                                      <p:cBhvr>
                                        <p:cTn id="239" dur="500"/>
                                        <p:tgtEl>
                                          <p:spTgt spid="73"/>
                                        </p:tgtEl>
                                      </p:cBhvr>
                                    </p:animEffect>
                                    <p:set>
                                      <p:cBhvr>
                                        <p:cTn id="240" dur="1" fill="hold">
                                          <p:stCondLst>
                                            <p:cond delay="499"/>
                                          </p:stCondLst>
                                        </p:cTn>
                                        <p:tgtEl>
                                          <p:spTgt spid="73"/>
                                        </p:tgtEl>
                                        <p:attrNameLst>
                                          <p:attrName>style.visibility</p:attrName>
                                        </p:attrNameLst>
                                      </p:cBhvr>
                                      <p:to>
                                        <p:strVal val="hidden"/>
                                      </p:to>
                                    </p:set>
                                  </p:childTnLst>
                                </p:cTn>
                              </p:par>
                              <p:par>
                                <p:cTn id="241" presetID="9" presetClass="exit" presetSubtype="0" fill="hold" nodeType="withEffect">
                                  <p:stCondLst>
                                    <p:cond delay="0"/>
                                  </p:stCondLst>
                                  <p:childTnLst>
                                    <p:animEffect transition="out" filter="dissolve">
                                      <p:cBhvr>
                                        <p:cTn id="242" dur="500"/>
                                        <p:tgtEl>
                                          <p:spTgt spid="75"/>
                                        </p:tgtEl>
                                      </p:cBhvr>
                                    </p:animEffect>
                                    <p:set>
                                      <p:cBhvr>
                                        <p:cTn id="243" dur="1" fill="hold">
                                          <p:stCondLst>
                                            <p:cond delay="499"/>
                                          </p:stCondLst>
                                        </p:cTn>
                                        <p:tgtEl>
                                          <p:spTgt spid="75"/>
                                        </p:tgtEl>
                                        <p:attrNameLst>
                                          <p:attrName>style.visibility</p:attrName>
                                        </p:attrNameLst>
                                      </p:cBhvr>
                                      <p:to>
                                        <p:strVal val="hidden"/>
                                      </p:to>
                                    </p:set>
                                  </p:childTnLst>
                                </p:cTn>
                              </p:par>
                              <p:par>
                                <p:cTn id="244" presetID="9" presetClass="exit" presetSubtype="0" fill="hold" grpId="1" nodeType="withEffect">
                                  <p:stCondLst>
                                    <p:cond delay="0"/>
                                  </p:stCondLst>
                                  <p:childTnLst>
                                    <p:animEffect transition="out" filter="dissolve">
                                      <p:cBhvr>
                                        <p:cTn id="245" dur="500"/>
                                        <p:tgtEl>
                                          <p:spTgt spid="74"/>
                                        </p:tgtEl>
                                      </p:cBhvr>
                                    </p:animEffect>
                                    <p:set>
                                      <p:cBhvr>
                                        <p:cTn id="246" dur="1" fill="hold">
                                          <p:stCondLst>
                                            <p:cond delay="499"/>
                                          </p:stCondLst>
                                        </p:cTn>
                                        <p:tgtEl>
                                          <p:spTgt spid="74"/>
                                        </p:tgtEl>
                                        <p:attrNameLst>
                                          <p:attrName>style.visibility</p:attrName>
                                        </p:attrNameLst>
                                      </p:cBhvr>
                                      <p:to>
                                        <p:strVal val="hidden"/>
                                      </p:to>
                                    </p:set>
                                  </p:childTnLst>
                                </p:cTn>
                              </p:par>
                              <p:par>
                                <p:cTn id="247" presetID="9" presetClass="exit" presetSubtype="0" fill="hold" nodeType="withEffect">
                                  <p:stCondLst>
                                    <p:cond delay="0"/>
                                  </p:stCondLst>
                                  <p:childTnLst>
                                    <p:animEffect transition="out" filter="dissolve">
                                      <p:cBhvr>
                                        <p:cTn id="248" dur="500"/>
                                        <p:tgtEl>
                                          <p:spTgt spid="76"/>
                                        </p:tgtEl>
                                      </p:cBhvr>
                                    </p:animEffect>
                                    <p:set>
                                      <p:cBhvr>
                                        <p:cTn id="249" dur="1" fill="hold">
                                          <p:stCondLst>
                                            <p:cond delay="499"/>
                                          </p:stCondLst>
                                        </p:cTn>
                                        <p:tgtEl>
                                          <p:spTgt spid="76"/>
                                        </p:tgtEl>
                                        <p:attrNameLst>
                                          <p:attrName>style.visibility</p:attrName>
                                        </p:attrNameLst>
                                      </p:cBhvr>
                                      <p:to>
                                        <p:strVal val="hidden"/>
                                      </p:to>
                                    </p:set>
                                  </p:childTnLst>
                                </p:cTn>
                              </p:par>
                              <p:par>
                                <p:cTn id="250" presetID="9" presetClass="exit" presetSubtype="0" fill="hold" nodeType="withEffect">
                                  <p:stCondLst>
                                    <p:cond delay="0"/>
                                  </p:stCondLst>
                                  <p:childTnLst>
                                    <p:animEffect transition="out" filter="dissolve">
                                      <p:cBhvr>
                                        <p:cTn id="251" dur="500"/>
                                        <p:tgtEl>
                                          <p:spTgt spid="82"/>
                                        </p:tgtEl>
                                      </p:cBhvr>
                                    </p:animEffect>
                                    <p:set>
                                      <p:cBhvr>
                                        <p:cTn id="252" dur="1" fill="hold">
                                          <p:stCondLst>
                                            <p:cond delay="499"/>
                                          </p:stCondLst>
                                        </p:cTn>
                                        <p:tgtEl>
                                          <p:spTgt spid="82"/>
                                        </p:tgtEl>
                                        <p:attrNameLst>
                                          <p:attrName>style.visibility</p:attrName>
                                        </p:attrNameLst>
                                      </p:cBhvr>
                                      <p:to>
                                        <p:strVal val="hidden"/>
                                      </p:to>
                                    </p:set>
                                  </p:childTnLst>
                                </p:cTn>
                              </p:par>
                              <p:par>
                                <p:cTn id="253" presetID="9" presetClass="exit" presetSubtype="0" fill="hold" grpId="1" nodeType="withEffect">
                                  <p:stCondLst>
                                    <p:cond delay="0"/>
                                  </p:stCondLst>
                                  <p:childTnLst>
                                    <p:animEffect transition="out" filter="dissolve">
                                      <p:cBhvr>
                                        <p:cTn id="254" dur="500"/>
                                        <p:tgtEl>
                                          <p:spTgt spid="95"/>
                                        </p:tgtEl>
                                      </p:cBhvr>
                                    </p:animEffect>
                                    <p:set>
                                      <p:cBhvr>
                                        <p:cTn id="255" dur="1" fill="hold">
                                          <p:stCondLst>
                                            <p:cond delay="499"/>
                                          </p:stCondLst>
                                        </p:cTn>
                                        <p:tgtEl>
                                          <p:spTgt spid="95"/>
                                        </p:tgtEl>
                                        <p:attrNameLst>
                                          <p:attrName>style.visibility</p:attrName>
                                        </p:attrNameLst>
                                      </p:cBhvr>
                                      <p:to>
                                        <p:strVal val="hidden"/>
                                      </p:to>
                                    </p:set>
                                  </p:childTnLst>
                                </p:cTn>
                              </p:par>
                              <p:par>
                                <p:cTn id="256" presetID="9" presetClass="exit" presetSubtype="0" fill="hold" grpId="1" nodeType="withEffect" nodePh="1">
                                  <p:stCondLst>
                                    <p:cond delay="0"/>
                                  </p:stCondLst>
                                  <p:endCondLst>
                                    <p:cond evt="begin" delay="0">
                                      <p:tn val="256"/>
                                    </p:cond>
                                  </p:endCondLst>
                                  <p:childTnLst>
                                    <p:animEffect transition="out" filter="dissolve">
                                      <p:cBhvr>
                                        <p:cTn id="257" dur="500"/>
                                        <p:tgtEl>
                                          <p:spTgt spid="96"/>
                                        </p:tgtEl>
                                      </p:cBhvr>
                                    </p:animEffect>
                                    <p:set>
                                      <p:cBhvr>
                                        <p:cTn id="258" dur="1" fill="hold">
                                          <p:stCondLst>
                                            <p:cond delay="499"/>
                                          </p:stCondLst>
                                        </p:cTn>
                                        <p:tgtEl>
                                          <p:spTgt spid="96"/>
                                        </p:tgtEl>
                                        <p:attrNameLst>
                                          <p:attrName>style.visibility</p:attrName>
                                        </p:attrNameLst>
                                      </p:cBhvr>
                                      <p:to>
                                        <p:strVal val="hidden"/>
                                      </p:to>
                                    </p:set>
                                  </p:childTnLst>
                                </p:cTn>
                              </p:par>
                              <p:par>
                                <p:cTn id="259" presetID="1" presetClass="exit" presetSubtype="0" fill="hold" grpId="4" nodeType="withEffect">
                                  <p:stCondLst>
                                    <p:cond delay="0"/>
                                  </p:stCondLst>
                                  <p:childTnLst>
                                    <p:set>
                                      <p:cBhvr>
                                        <p:cTn id="260" dur="1" fill="hold">
                                          <p:stCondLst>
                                            <p:cond delay="0"/>
                                          </p:stCondLst>
                                        </p:cTn>
                                        <p:tgtEl>
                                          <p:spTgt spid="94"/>
                                        </p:tgtEl>
                                        <p:attrNameLst>
                                          <p:attrName>style.visibility</p:attrName>
                                        </p:attrNameLst>
                                      </p:cBhvr>
                                      <p:to>
                                        <p:strVal val="hidden"/>
                                      </p:to>
                                    </p:set>
                                  </p:childTnLst>
                                </p:cTn>
                              </p:par>
                              <p:par>
                                <p:cTn id="261" presetID="1" presetClass="exit" presetSubtype="0" fill="hold" grpId="4" nodeType="withEffect">
                                  <p:stCondLst>
                                    <p:cond delay="0"/>
                                  </p:stCondLst>
                                  <p:childTnLst>
                                    <p:set>
                                      <p:cBhvr>
                                        <p:cTn id="262" dur="1" fill="hold">
                                          <p:stCondLst>
                                            <p:cond delay="0"/>
                                          </p:stCondLst>
                                        </p:cTn>
                                        <p:tgtEl>
                                          <p:spTgt spid="92"/>
                                        </p:tgtEl>
                                        <p:attrNameLst>
                                          <p:attrName>style.visibility</p:attrName>
                                        </p:attrNameLst>
                                      </p:cBhvr>
                                      <p:to>
                                        <p:strVal val="hidden"/>
                                      </p:to>
                                    </p:set>
                                  </p:childTnLst>
                                </p:cTn>
                              </p:par>
                            </p:childTnLst>
                          </p:cTn>
                        </p:par>
                        <p:par>
                          <p:cTn id="263" fill="hold">
                            <p:stCondLst>
                              <p:cond delay="500"/>
                            </p:stCondLst>
                            <p:childTnLst>
                              <p:par>
                                <p:cTn id="264" presetID="9" presetClass="entr" presetSubtype="0" fill="hold" grpId="0" nodeType="afterEffect">
                                  <p:stCondLst>
                                    <p:cond delay="0"/>
                                  </p:stCondLst>
                                  <p:childTnLst>
                                    <p:set>
                                      <p:cBhvr>
                                        <p:cTn id="265" dur="1" fill="hold">
                                          <p:stCondLst>
                                            <p:cond delay="0"/>
                                          </p:stCondLst>
                                        </p:cTn>
                                        <p:tgtEl>
                                          <p:spTgt spid="32"/>
                                        </p:tgtEl>
                                        <p:attrNameLst>
                                          <p:attrName>style.visibility</p:attrName>
                                        </p:attrNameLst>
                                      </p:cBhvr>
                                      <p:to>
                                        <p:strVal val="visible"/>
                                      </p:to>
                                    </p:set>
                                    <p:animEffect transition="in" filter="dissolve">
                                      <p:cBhvr>
                                        <p:cTn id="26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1"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2" grpId="0"/>
      <p:bldP spid="42" grpId="0"/>
      <p:bldP spid="42" grpId="1"/>
      <p:bldP spid="43" grpId="0"/>
      <p:bldP spid="43" grpId="1"/>
      <p:bldP spid="44" grpId="0"/>
      <p:bldP spid="44" grpId="1"/>
      <p:bldP spid="45" grpId="0"/>
      <p:bldP spid="45" grpId="1"/>
      <p:bldP spid="67" grpId="0" build="allAtOnce"/>
      <p:bldP spid="68" grpId="0" build="allAtOnce"/>
      <p:bldP spid="69" grpId="0" build="allAtOnce"/>
      <p:bldP spid="70" grpId="0" build="allAtOnce"/>
      <p:bldP spid="71" grpId="0" animBg="1"/>
      <p:bldP spid="71" grpId="1" animBg="1"/>
      <p:bldP spid="72" grpId="0" animBg="1"/>
      <p:bldP spid="72" grpId="1" animBg="1"/>
      <p:bldP spid="73" grpId="0"/>
      <p:bldP spid="73" grpId="1"/>
      <p:bldP spid="74" grpId="0"/>
      <p:bldP spid="74" grpId="1"/>
      <p:bldP spid="88" grpId="0"/>
      <p:bldP spid="88" grpId="1"/>
      <p:bldP spid="89" grpId="0"/>
      <p:bldP spid="89" grpId="1"/>
      <p:bldP spid="90" grpId="0"/>
      <p:bldP spid="90" grpId="1"/>
      <p:bldP spid="91" grpId="0"/>
      <p:bldP spid="91" grpId="1"/>
      <p:bldP spid="92" grpId="0" animBg="1"/>
      <p:bldP spid="92" grpId="1" animBg="1"/>
      <p:bldP spid="92" grpId="2" animBg="1"/>
      <p:bldP spid="92" grpId="3" animBg="1"/>
      <p:bldP spid="92" grpId="4" animBg="1"/>
      <p:bldP spid="93" grpId="0" animBg="1"/>
      <p:bldP spid="93" grpId="1" animBg="1"/>
      <p:bldP spid="94" grpId="0" animBg="1"/>
      <p:bldP spid="94" grpId="1" animBg="1"/>
      <p:bldP spid="94" grpId="2" animBg="1"/>
      <p:bldP spid="94" grpId="3" animBg="1"/>
      <p:bldP spid="94" grpId="4" animBg="1"/>
      <p:bldP spid="95" grpId="0" animBg="1"/>
      <p:bldP spid="95" grpId="1" animBg="1"/>
      <p:bldP spid="96" grpId="0" animBg="1"/>
      <p:bldP spid="96" grpId="1" animBg="1"/>
      <p:bldP spid="97" grpId="0"/>
      <p:bldP spid="9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552D1F4C-A06F-4612-95E4-13A7C992B438}"/>
              </a:ext>
            </a:extLst>
          </p:cNvPr>
          <p:cNvSpPr/>
          <p:nvPr/>
        </p:nvSpPr>
        <p:spPr>
          <a:xfrm>
            <a:off x="468313" y="938213"/>
            <a:ext cx="8567737" cy="2800350"/>
          </a:xfrm>
          <a:prstGeom prst="rect">
            <a:avLst/>
          </a:prstGeom>
        </p:spPr>
        <p:txBody>
          <a:bodyPr>
            <a:spAutoFit/>
          </a:bodyPr>
          <a:lstStyle/>
          <a:p>
            <a:pPr marL="444500" indent="-444500" eaLnBrk="1" hangingPunct="1">
              <a:spcAft>
                <a:spcPts val="600"/>
              </a:spcAft>
              <a:defRPr/>
            </a:pPr>
            <a:r>
              <a:rPr lang="en-US" altLang="zh-TW" sz="2800" b="1" kern="100" dirty="0">
                <a:solidFill>
                  <a:srgbClr val="000000"/>
                </a:solidFill>
                <a:latin typeface="+mj-lt"/>
                <a:ea typeface="DFKai-SB" panose="03000509000000000000" pitchFamily="65" charset="-120"/>
              </a:rPr>
              <a:t>4. </a:t>
            </a:r>
            <a:r>
              <a:rPr lang="zh-TW" altLang="en-US" sz="2800" kern="100" dirty="0">
                <a:solidFill>
                  <a:srgbClr val="000000"/>
                </a:solidFill>
                <a:latin typeface="+mj-lt"/>
                <a:ea typeface="DFKai-SB" panose="03000509000000000000" pitchFamily="65" charset="-120"/>
              </a:rPr>
              <a:t>棒球隊原有</a:t>
            </a:r>
            <a:r>
              <a:rPr lang="en-US" altLang="zh-TW" sz="2800" kern="100" dirty="0">
                <a:solidFill>
                  <a:srgbClr val="000000"/>
                </a:solidFill>
                <a:latin typeface="+mj-lt"/>
                <a:ea typeface="DFKai-SB" panose="03000509000000000000" pitchFamily="65" charset="-120"/>
              </a:rPr>
              <a:t>11</a:t>
            </a:r>
            <a:r>
              <a:rPr lang="zh-TW" altLang="en-US" sz="2800" kern="100" dirty="0">
                <a:solidFill>
                  <a:srgbClr val="000000"/>
                </a:solidFill>
                <a:latin typeface="+mj-lt"/>
                <a:ea typeface="DFKai-SB" panose="03000509000000000000" pitchFamily="65" charset="-120"/>
              </a:rPr>
              <a:t>名球員，他們的平均身高是</a:t>
            </a:r>
            <a:r>
              <a:rPr lang="en-US" altLang="zh-TW" sz="2800" kern="100" dirty="0">
                <a:solidFill>
                  <a:srgbClr val="000000"/>
                </a:solidFill>
                <a:latin typeface="+mj-lt"/>
                <a:ea typeface="DFKai-SB" panose="03000509000000000000" pitchFamily="65" charset="-120"/>
              </a:rPr>
              <a:t>188cm</a:t>
            </a:r>
            <a:r>
              <a:rPr lang="zh-TW" altLang="en-US" sz="2800" kern="100" dirty="0">
                <a:solidFill>
                  <a:srgbClr val="000000"/>
                </a:solidFill>
                <a:latin typeface="+mj-lt"/>
                <a:ea typeface="DFKai-SB" panose="03000509000000000000" pitchFamily="65" charset="-120"/>
              </a:rPr>
              <a:t>。</a:t>
            </a:r>
            <a:r>
              <a:rPr lang="zh-TW" altLang="en-US" sz="2800" u="sng" kern="100" dirty="0">
                <a:solidFill>
                  <a:srgbClr val="000000"/>
                </a:solidFill>
                <a:latin typeface="+mj-lt"/>
                <a:ea typeface="DFKai-SB" panose="03000509000000000000" pitchFamily="65" charset="-120"/>
              </a:rPr>
              <a:t>俊傑</a:t>
            </a:r>
            <a:r>
              <a:rPr lang="zh-TW" altLang="en-US" sz="2800" kern="100" dirty="0">
                <a:solidFill>
                  <a:srgbClr val="000000"/>
                </a:solidFill>
                <a:latin typeface="+mj-lt"/>
                <a:ea typeface="DFKai-SB" panose="03000509000000000000" pitchFamily="65" charset="-120"/>
              </a:rPr>
              <a:t>加入球隊後，球員的平均身高是</a:t>
            </a:r>
            <a:r>
              <a:rPr lang="en-US" altLang="zh-TW" sz="2800" kern="100" dirty="0">
                <a:solidFill>
                  <a:srgbClr val="000000"/>
                </a:solidFill>
                <a:latin typeface="+mj-lt"/>
                <a:ea typeface="DFKai-SB" panose="03000509000000000000" pitchFamily="65" charset="-120"/>
              </a:rPr>
              <a:t>187cm</a:t>
            </a:r>
            <a:r>
              <a:rPr lang="zh-TW" altLang="en-US" sz="2800" kern="100" dirty="0">
                <a:solidFill>
                  <a:srgbClr val="000000"/>
                </a:solidFill>
                <a:latin typeface="+mj-lt"/>
                <a:ea typeface="DFKai-SB" panose="03000509000000000000" pitchFamily="65" charset="-120"/>
              </a:rPr>
              <a:t>。</a:t>
            </a:r>
            <a:r>
              <a:rPr lang="zh-TW" altLang="en-US" sz="2800" u="sng" kern="100" dirty="0">
                <a:solidFill>
                  <a:srgbClr val="000000"/>
                </a:solidFill>
                <a:latin typeface="+mj-lt"/>
                <a:ea typeface="DFKai-SB" panose="03000509000000000000" pitchFamily="65" charset="-120"/>
              </a:rPr>
              <a:t>俊傑</a:t>
            </a:r>
            <a:r>
              <a:rPr lang="zh-TW" altLang="en-US" sz="2800" kern="100" dirty="0">
                <a:solidFill>
                  <a:srgbClr val="000000"/>
                </a:solidFill>
                <a:latin typeface="+mj-lt"/>
                <a:ea typeface="DFKai-SB" panose="03000509000000000000" pitchFamily="65" charset="-120"/>
              </a:rPr>
              <a:t>的身高是多少？</a:t>
            </a:r>
            <a:endParaRPr lang="en-US" altLang="zh-TW" sz="2800" kern="100" dirty="0">
              <a:solidFill>
                <a:srgbClr val="000000"/>
              </a:solidFill>
              <a:latin typeface="+mj-lt"/>
              <a:ea typeface="DFKai-SB" panose="03000509000000000000" pitchFamily="65" charset="-120"/>
            </a:endParaRPr>
          </a:p>
          <a:p>
            <a:pPr marL="444500" indent="-444500" eaLnBrk="1" hangingPunct="1">
              <a:spcAft>
                <a:spcPts val="1200"/>
              </a:spcAft>
              <a:defRPr/>
            </a:pPr>
            <a:endParaRPr lang="en-US" altLang="zh-TW" sz="600" kern="100" dirty="0">
              <a:solidFill>
                <a:srgbClr val="000000"/>
              </a:solidFill>
              <a:latin typeface="+mj-lt"/>
              <a:ea typeface="DFKai-SB" panose="03000509000000000000" pitchFamily="65" charset="-120"/>
            </a:endParaRPr>
          </a:p>
          <a:p>
            <a:pPr marL="901700" lvl="1" indent="-444500" eaLnBrk="1" hangingPunct="1">
              <a:spcAft>
                <a:spcPts val="1200"/>
              </a:spcAft>
              <a:tabLst>
                <a:tab pos="355600" algn="l"/>
              </a:tabLst>
              <a:defRPr/>
            </a:pPr>
            <a:r>
              <a:rPr lang="en-US" altLang="zh-TW" sz="2800" dirty="0">
                <a:solidFill>
                  <a:schemeClr val="tx1"/>
                </a:solidFill>
              </a:rPr>
              <a:t>A. 199cm</a:t>
            </a:r>
            <a:r>
              <a:rPr lang="zh-TW" altLang="en-US" sz="2800" dirty="0">
                <a:solidFill>
                  <a:schemeClr val="tx1"/>
                </a:solidFill>
              </a:rPr>
              <a:t>               </a:t>
            </a:r>
            <a:r>
              <a:rPr lang="en-US" altLang="zh-TW" sz="2800" dirty="0">
                <a:solidFill>
                  <a:schemeClr val="tx1"/>
                </a:solidFill>
              </a:rPr>
              <a:t>B. 186cm</a:t>
            </a:r>
            <a:endParaRPr lang="zh-TW" altLang="zh-TW" sz="2800" dirty="0">
              <a:solidFill>
                <a:schemeClr val="tx1"/>
              </a:solidFill>
            </a:endParaRPr>
          </a:p>
          <a:p>
            <a:pPr lvl="1">
              <a:spcAft>
                <a:spcPts val="1200"/>
              </a:spcAft>
              <a:defRPr/>
            </a:pPr>
            <a:r>
              <a:rPr lang="en-US" altLang="zh-TW" sz="2800" dirty="0">
                <a:solidFill>
                  <a:schemeClr val="tx1"/>
                </a:solidFill>
              </a:rPr>
              <a:t>C. 176cm</a:t>
            </a:r>
            <a:r>
              <a:rPr lang="zh-TW" altLang="en-US" sz="2800" dirty="0">
                <a:solidFill>
                  <a:schemeClr val="tx1"/>
                </a:solidFill>
              </a:rPr>
              <a:t>               </a:t>
            </a:r>
            <a:r>
              <a:rPr lang="en-US" altLang="zh-TW" sz="2800" dirty="0">
                <a:solidFill>
                  <a:schemeClr val="tx1"/>
                </a:solidFill>
              </a:rPr>
              <a:t>D. 172cm</a:t>
            </a:r>
            <a:endParaRPr lang="zh-TW" altLang="zh-TW" sz="2800" dirty="0">
              <a:solidFill>
                <a:schemeClr val="tx1"/>
              </a:solidFill>
            </a:endParaRPr>
          </a:p>
        </p:txBody>
      </p:sp>
      <p:sp>
        <p:nvSpPr>
          <p:cNvPr id="12291" name="文本框 4">
            <a:extLst>
              <a:ext uri="{FF2B5EF4-FFF2-40B4-BE49-F238E27FC236}">
                <a16:creationId xmlns:a16="http://schemas.microsoft.com/office/drawing/2014/main" id="{BE388295-597A-4551-B195-E22BB037B032}"/>
              </a:ext>
            </a:extLst>
          </p:cNvPr>
          <p:cNvSpPr txBox="1">
            <a:spLocks noChangeArrowheads="1"/>
          </p:cNvSpPr>
          <p:nvPr/>
        </p:nvSpPr>
        <p:spPr bwMode="auto">
          <a:xfrm>
            <a:off x="7092950" y="292100"/>
            <a:ext cx="1704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a:solidFill>
                  <a:srgbClr val="00B050"/>
                </a:solidFill>
              </a:rPr>
              <a:t>2019</a:t>
            </a:r>
            <a:r>
              <a:rPr lang="zh-TW" altLang="en-US">
                <a:solidFill>
                  <a:srgbClr val="00B050"/>
                </a:solidFill>
              </a:rPr>
              <a:t>年題型</a:t>
            </a:r>
            <a:endParaRPr lang="zh-CN" altLang="en-US">
              <a:solidFill>
                <a:srgbClr val="00B050"/>
              </a:solidFill>
            </a:endParaRPr>
          </a:p>
        </p:txBody>
      </p:sp>
      <p:pic>
        <p:nvPicPr>
          <p:cNvPr id="12292" name="图片 24">
            <a:extLst>
              <a:ext uri="{FF2B5EF4-FFF2-40B4-BE49-F238E27FC236}">
                <a16:creationId xmlns:a16="http://schemas.microsoft.com/office/drawing/2014/main" id="{1D6C6409-DB80-4FA6-8940-A0C839B40B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39050" y="2968625"/>
            <a:ext cx="722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文本框 26">
            <a:extLst>
              <a:ext uri="{FF2B5EF4-FFF2-40B4-BE49-F238E27FC236}">
                <a16:creationId xmlns:a16="http://schemas.microsoft.com/office/drawing/2014/main" id="{8524D1D8-C264-4337-B6B5-187A04F214CF}"/>
              </a:ext>
            </a:extLst>
          </p:cNvPr>
          <p:cNvSpPr txBox="1">
            <a:spLocks noChangeArrowheads="1"/>
          </p:cNvSpPr>
          <p:nvPr/>
        </p:nvSpPr>
        <p:spPr bwMode="auto">
          <a:xfrm flipH="1">
            <a:off x="7802563" y="3074988"/>
            <a:ext cx="43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sz="2800">
                <a:solidFill>
                  <a:srgbClr val="FF0000"/>
                </a:solidFill>
              </a:rPr>
              <a:t>C</a:t>
            </a:r>
            <a:endParaRPr lang="zh-CN" altLang="en-US" sz="2800">
              <a:solidFill>
                <a:srgbClr val="FF0000"/>
              </a:solidFill>
            </a:endParaRPr>
          </a:p>
        </p:txBody>
      </p:sp>
      <p:cxnSp>
        <p:nvCxnSpPr>
          <p:cNvPr id="12294" name="直接连接符 4">
            <a:extLst>
              <a:ext uri="{FF2B5EF4-FFF2-40B4-BE49-F238E27FC236}">
                <a16:creationId xmlns:a16="http://schemas.microsoft.com/office/drawing/2014/main" id="{F028D022-977D-4092-96A8-493D9B66D56D}"/>
              </a:ext>
            </a:extLst>
          </p:cNvPr>
          <p:cNvCxnSpPr>
            <a:cxnSpLocks noChangeShapeType="1"/>
          </p:cNvCxnSpPr>
          <p:nvPr/>
        </p:nvCxnSpPr>
        <p:spPr bwMode="auto">
          <a:xfrm>
            <a:off x="1998663" y="1412875"/>
            <a:ext cx="21590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12295" name="直接连接符 29">
            <a:extLst>
              <a:ext uri="{FF2B5EF4-FFF2-40B4-BE49-F238E27FC236}">
                <a16:creationId xmlns:a16="http://schemas.microsoft.com/office/drawing/2014/main" id="{89FBA877-73C5-4F09-B48A-6D856BC86E19}"/>
              </a:ext>
            </a:extLst>
          </p:cNvPr>
          <p:cNvCxnSpPr>
            <a:cxnSpLocks/>
          </p:cNvCxnSpPr>
          <p:nvPr/>
        </p:nvCxnSpPr>
        <p:spPr bwMode="auto">
          <a:xfrm>
            <a:off x="5599113" y="1412875"/>
            <a:ext cx="29337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2296" name="文本框 10">
            <a:extLst>
              <a:ext uri="{FF2B5EF4-FFF2-40B4-BE49-F238E27FC236}">
                <a16:creationId xmlns:a16="http://schemas.microsoft.com/office/drawing/2014/main" id="{1F9B35F0-D3A2-49B5-B230-7D839924AE38}"/>
              </a:ext>
            </a:extLst>
          </p:cNvPr>
          <p:cNvSpPr txBox="1">
            <a:spLocks noChangeArrowheads="1"/>
          </p:cNvSpPr>
          <p:nvPr/>
        </p:nvSpPr>
        <p:spPr bwMode="auto">
          <a:xfrm>
            <a:off x="911225" y="4124325"/>
            <a:ext cx="74914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rgbClr val="0000FF"/>
                </a:solidFill>
              </a:rPr>
              <a:t>11</a:t>
            </a:r>
            <a:r>
              <a:rPr lang="zh-TW" altLang="en-US" sz="2800">
                <a:solidFill>
                  <a:srgbClr val="0000FF"/>
                </a:solidFill>
              </a:rPr>
              <a:t>名球員的總身高</a:t>
            </a:r>
            <a:r>
              <a:rPr lang="zh-CN" altLang="en-US" sz="2800">
                <a:solidFill>
                  <a:srgbClr val="0000FF"/>
                </a:solidFill>
              </a:rPr>
              <a:t>是</a:t>
            </a:r>
            <a:r>
              <a:rPr lang="zh-TW" altLang="en-US" sz="2800">
                <a:solidFill>
                  <a:srgbClr val="0000FF"/>
                </a:solidFill>
              </a:rPr>
              <a:t>：</a:t>
            </a:r>
            <a:r>
              <a:rPr lang="en-US" altLang="zh-TW" sz="2800">
                <a:solidFill>
                  <a:srgbClr val="0000FF"/>
                </a:solidFill>
              </a:rPr>
              <a:t>(188</a:t>
            </a:r>
            <a:r>
              <a:rPr lang="en-US" altLang="zh-TW" sz="2800">
                <a:solidFill>
                  <a:srgbClr val="0000FF"/>
                </a:solidFill>
                <a:sym typeface="Symbol" panose="05050102010706020507" pitchFamily="18" charset="2"/>
              </a:rPr>
              <a:t></a:t>
            </a:r>
            <a:r>
              <a:rPr lang="en-US" altLang="zh-TW" sz="2800">
                <a:solidFill>
                  <a:srgbClr val="0000FF"/>
                </a:solidFill>
              </a:rPr>
              <a:t>11)</a:t>
            </a:r>
            <a:r>
              <a:rPr lang="zh-TW" altLang="en-US" sz="2800">
                <a:solidFill>
                  <a:srgbClr val="0000FF"/>
                </a:solidFill>
              </a:rPr>
              <a:t> </a:t>
            </a:r>
            <a:r>
              <a:rPr lang="en-US" altLang="zh-TW" sz="2800">
                <a:solidFill>
                  <a:srgbClr val="0000FF"/>
                </a:solidFill>
              </a:rPr>
              <a:t>cm</a:t>
            </a:r>
          </a:p>
        </p:txBody>
      </p:sp>
      <p:cxnSp>
        <p:nvCxnSpPr>
          <p:cNvPr id="12297" name="直接连接符 32">
            <a:extLst>
              <a:ext uri="{FF2B5EF4-FFF2-40B4-BE49-F238E27FC236}">
                <a16:creationId xmlns:a16="http://schemas.microsoft.com/office/drawing/2014/main" id="{1AEB2BC0-80FB-4F27-87E7-D34041D16B46}"/>
              </a:ext>
            </a:extLst>
          </p:cNvPr>
          <p:cNvCxnSpPr>
            <a:cxnSpLocks/>
          </p:cNvCxnSpPr>
          <p:nvPr/>
        </p:nvCxnSpPr>
        <p:spPr bwMode="auto">
          <a:xfrm>
            <a:off x="998538" y="1871663"/>
            <a:ext cx="252095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12298" name="直接连接符 42">
            <a:extLst>
              <a:ext uri="{FF2B5EF4-FFF2-40B4-BE49-F238E27FC236}">
                <a16:creationId xmlns:a16="http://schemas.microsoft.com/office/drawing/2014/main" id="{91217111-4386-4173-97B6-54EAD8AB72BB}"/>
              </a:ext>
            </a:extLst>
          </p:cNvPr>
          <p:cNvCxnSpPr>
            <a:cxnSpLocks/>
          </p:cNvCxnSpPr>
          <p:nvPr/>
        </p:nvCxnSpPr>
        <p:spPr bwMode="auto">
          <a:xfrm>
            <a:off x="4932363" y="1871663"/>
            <a:ext cx="2817812"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2300" name="文本框 44">
            <a:extLst>
              <a:ext uri="{FF2B5EF4-FFF2-40B4-BE49-F238E27FC236}">
                <a16:creationId xmlns:a16="http://schemas.microsoft.com/office/drawing/2014/main" id="{B1879885-DDFB-4ECB-B114-EA1EAB15A77A}"/>
              </a:ext>
            </a:extLst>
          </p:cNvPr>
          <p:cNvSpPr txBox="1">
            <a:spLocks noChangeArrowheads="1"/>
          </p:cNvSpPr>
          <p:nvPr/>
        </p:nvSpPr>
        <p:spPr bwMode="auto">
          <a:xfrm>
            <a:off x="911225" y="4584700"/>
            <a:ext cx="26844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800" u="sng">
                <a:solidFill>
                  <a:srgbClr val="0000FF"/>
                </a:solidFill>
              </a:rPr>
              <a:t>俊傑</a:t>
            </a:r>
            <a:r>
              <a:rPr lang="zh-TW" altLang="en-US" sz="2800">
                <a:solidFill>
                  <a:srgbClr val="0000FF"/>
                </a:solidFill>
              </a:rPr>
              <a:t>加入後</a:t>
            </a:r>
            <a:r>
              <a:rPr lang="zh-TW" altLang="en-US" sz="2800">
                <a:solidFill>
                  <a:srgbClr val="0000FF"/>
                </a:solidFill>
                <a:latin typeface="標楷體" panose="03000509000000000000" pitchFamily="65" charset="-120"/>
              </a:rPr>
              <a:t>，</a:t>
            </a:r>
            <a:endParaRPr lang="zh-TW" altLang="en-US" sz="2800">
              <a:solidFill>
                <a:srgbClr val="0000FF"/>
              </a:solidFill>
            </a:endParaRPr>
          </a:p>
        </p:txBody>
      </p:sp>
      <p:cxnSp>
        <p:nvCxnSpPr>
          <p:cNvPr id="12303" name="直接连接符 45">
            <a:extLst>
              <a:ext uri="{FF2B5EF4-FFF2-40B4-BE49-F238E27FC236}">
                <a16:creationId xmlns:a16="http://schemas.microsoft.com/office/drawing/2014/main" id="{6CD09CB9-A3DA-4C27-8E54-D2714EA0AE9B}"/>
              </a:ext>
            </a:extLst>
          </p:cNvPr>
          <p:cNvCxnSpPr>
            <a:cxnSpLocks/>
          </p:cNvCxnSpPr>
          <p:nvPr/>
        </p:nvCxnSpPr>
        <p:spPr bwMode="auto">
          <a:xfrm>
            <a:off x="1006475" y="2303463"/>
            <a:ext cx="1044575"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12304" name="直接连接符 48">
            <a:extLst>
              <a:ext uri="{FF2B5EF4-FFF2-40B4-BE49-F238E27FC236}">
                <a16:creationId xmlns:a16="http://schemas.microsoft.com/office/drawing/2014/main" id="{A37E2F1D-3D44-4AF7-AD2E-8FB2BC8C027C}"/>
              </a:ext>
            </a:extLst>
          </p:cNvPr>
          <p:cNvCxnSpPr>
            <a:cxnSpLocks/>
          </p:cNvCxnSpPr>
          <p:nvPr/>
        </p:nvCxnSpPr>
        <p:spPr bwMode="auto">
          <a:xfrm>
            <a:off x="8101013" y="1871663"/>
            <a:ext cx="75565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9" name="文本框 18">
            <a:extLst>
              <a:ext uri="{FF2B5EF4-FFF2-40B4-BE49-F238E27FC236}">
                <a16:creationId xmlns:a16="http://schemas.microsoft.com/office/drawing/2014/main" id="{658EFBF1-7D2C-484C-A585-D8B37C7042E6}"/>
              </a:ext>
            </a:extLst>
          </p:cNvPr>
          <p:cNvSpPr txBox="1"/>
          <p:nvPr/>
        </p:nvSpPr>
        <p:spPr>
          <a:xfrm>
            <a:off x="911225" y="5675313"/>
            <a:ext cx="8064500" cy="522287"/>
          </a:xfrm>
          <a:prstGeom prst="rect">
            <a:avLst/>
          </a:prstGeom>
          <a:noFill/>
        </p:spPr>
        <p:txBody>
          <a:bodyPr>
            <a:spAutoFit/>
          </a:bodyPr>
          <a:lstStyle/>
          <a:p>
            <a:pPr>
              <a:defRPr/>
            </a:pPr>
            <a:r>
              <a:rPr lang="zh-TW" altLang="en-US" sz="2800" u="sng" kern="100" dirty="0">
                <a:solidFill>
                  <a:srgbClr val="0000FF"/>
                </a:solidFill>
                <a:ea typeface="DFKai-SB" panose="03000509000000000000" pitchFamily="65" charset="-120"/>
              </a:rPr>
              <a:t>俊傑</a:t>
            </a:r>
            <a:r>
              <a:rPr lang="zh-TW" altLang="en-US" sz="2800" kern="100" dirty="0">
                <a:solidFill>
                  <a:srgbClr val="0000FF"/>
                </a:solidFill>
                <a:ea typeface="DFKai-SB" panose="03000509000000000000" pitchFamily="65" charset="-120"/>
              </a:rPr>
              <a:t>的身高是：</a:t>
            </a:r>
            <a:r>
              <a:rPr lang="en-US" altLang="zh-TW" sz="2800" dirty="0">
                <a:solidFill>
                  <a:srgbClr val="0000FF"/>
                </a:solidFill>
              </a:rPr>
              <a:t>187</a:t>
            </a:r>
            <a:r>
              <a:rPr lang="en-US" altLang="zh-TW" sz="2800" dirty="0">
                <a:solidFill>
                  <a:srgbClr val="0000FF"/>
                </a:solidFill>
                <a:sym typeface="Symbol" panose="05050102010706020507" pitchFamily="18" charset="2"/>
              </a:rPr>
              <a:t> </a:t>
            </a:r>
            <a:r>
              <a:rPr lang="en-US" altLang="zh-TW" sz="2800" dirty="0">
                <a:solidFill>
                  <a:srgbClr val="0000FF"/>
                </a:solidFill>
              </a:rPr>
              <a:t>(11</a:t>
            </a:r>
            <a:r>
              <a:rPr lang="zh-TW" altLang="en-US" sz="2800" dirty="0">
                <a:solidFill>
                  <a:srgbClr val="0000FF"/>
                </a:solidFill>
                <a:latin typeface="標楷體" panose="03000509000000000000" pitchFamily="65" charset="-120"/>
              </a:rPr>
              <a:t>＋</a:t>
            </a:r>
            <a:r>
              <a:rPr lang="en-US" altLang="zh-TW" sz="2800" dirty="0">
                <a:solidFill>
                  <a:srgbClr val="0000FF"/>
                </a:solidFill>
              </a:rPr>
              <a:t>1)</a:t>
            </a:r>
            <a:r>
              <a:rPr lang="zh-TW" altLang="en-US" sz="2800" dirty="0">
                <a:solidFill>
                  <a:srgbClr val="0000FF"/>
                </a:solidFill>
                <a:latin typeface="標楷體" panose="03000509000000000000" pitchFamily="65" charset="-120"/>
              </a:rPr>
              <a:t>－</a:t>
            </a:r>
            <a:r>
              <a:rPr lang="en-US" altLang="zh-TW" sz="2800" dirty="0">
                <a:solidFill>
                  <a:srgbClr val="0000FF"/>
                </a:solidFill>
              </a:rPr>
              <a:t>188</a:t>
            </a:r>
            <a:r>
              <a:rPr lang="en-US" altLang="zh-TW" sz="2800" dirty="0">
                <a:solidFill>
                  <a:srgbClr val="0000FF"/>
                </a:solidFill>
                <a:sym typeface="Symbol" panose="05050102010706020507" pitchFamily="18" charset="2"/>
              </a:rPr>
              <a:t></a:t>
            </a:r>
            <a:r>
              <a:rPr lang="en-US" altLang="zh-TW" sz="2800" dirty="0">
                <a:solidFill>
                  <a:srgbClr val="0000FF"/>
                </a:solidFill>
              </a:rPr>
              <a:t>11 =</a:t>
            </a:r>
            <a:r>
              <a:rPr lang="zh-TW" altLang="en-US" sz="2800" dirty="0">
                <a:solidFill>
                  <a:srgbClr val="0000FF"/>
                </a:solidFill>
              </a:rPr>
              <a:t> </a:t>
            </a:r>
            <a:r>
              <a:rPr lang="en-US" altLang="zh-TW" sz="2800" dirty="0">
                <a:solidFill>
                  <a:srgbClr val="0000FF"/>
                </a:solidFill>
              </a:rPr>
              <a:t>176(cm)</a:t>
            </a:r>
            <a:r>
              <a:rPr lang="zh-TW" altLang="en-US" sz="2800" dirty="0">
                <a:solidFill>
                  <a:srgbClr val="0000FF"/>
                </a:solidFill>
              </a:rPr>
              <a:t> </a:t>
            </a:r>
          </a:p>
        </p:txBody>
      </p:sp>
      <p:sp>
        <p:nvSpPr>
          <p:cNvPr id="18" name="文本框 6">
            <a:extLst>
              <a:ext uri="{FF2B5EF4-FFF2-40B4-BE49-F238E27FC236}">
                <a16:creationId xmlns:a16="http://schemas.microsoft.com/office/drawing/2014/main" id="{D0466B3B-65F5-42D4-9B13-F8DC26420A4A}"/>
              </a:ext>
            </a:extLst>
          </p:cNvPr>
          <p:cNvSpPr txBox="1">
            <a:spLocks noChangeArrowheads="1"/>
          </p:cNvSpPr>
          <p:nvPr/>
        </p:nvSpPr>
        <p:spPr bwMode="auto">
          <a:xfrm>
            <a:off x="890588" y="3582988"/>
            <a:ext cx="4149725" cy="522287"/>
          </a:xfrm>
          <a:prstGeom prst="rect">
            <a:avLst/>
          </a:prstGeom>
          <a:noFill/>
          <a:ln>
            <a:noFill/>
          </a:ln>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spcAft>
                <a:spcPts val="600"/>
              </a:spcAft>
              <a:defRPr/>
            </a:pPr>
            <a:r>
              <a:rPr lang="zh-TW" altLang="en-US" sz="2800" dirty="0">
                <a:solidFill>
                  <a:srgbClr val="00B050"/>
                </a:solidFill>
                <a:effectLst>
                  <a:outerShdw blurRad="38100" dist="38100" dir="2700000" algn="tl">
                    <a:srgbClr val="000000">
                      <a:alpha val="43137"/>
                    </a:srgbClr>
                  </a:outerShdw>
                </a:effectLst>
              </a:rPr>
              <a:t>各項總和</a:t>
            </a:r>
            <a:r>
              <a:rPr lang="zh-CN" altLang="en-US" sz="2800" dirty="0">
                <a:solidFill>
                  <a:srgbClr val="00B050"/>
                </a:solidFill>
                <a:effectLst>
                  <a:outerShdw blurRad="38100" dist="38100" dir="2700000" algn="tl">
                    <a:srgbClr val="000000">
                      <a:alpha val="43137"/>
                    </a:srgbClr>
                  </a:outerShdw>
                </a:effectLst>
              </a:rPr>
              <a:t> </a:t>
            </a:r>
            <a:r>
              <a:rPr lang="en-US" altLang="zh-TW" sz="2800" dirty="0">
                <a:solidFill>
                  <a:srgbClr val="00B050"/>
                </a:solidFill>
                <a:effectLst>
                  <a:outerShdw blurRad="38100" dist="38100" dir="2700000" algn="tl">
                    <a:srgbClr val="000000">
                      <a:alpha val="43137"/>
                    </a:srgbClr>
                  </a:outerShdw>
                </a:effectLst>
              </a:rPr>
              <a:t>= </a:t>
            </a:r>
            <a:r>
              <a:rPr lang="zh-TW" altLang="en-US" sz="2800" dirty="0">
                <a:solidFill>
                  <a:srgbClr val="00B050"/>
                </a:solidFill>
                <a:effectLst>
                  <a:outerShdw blurRad="38100" dist="38100" dir="2700000" algn="tl">
                    <a:srgbClr val="000000">
                      <a:alpha val="43137"/>
                    </a:srgbClr>
                  </a:outerShdw>
                </a:effectLst>
              </a:rPr>
              <a:t>平均數</a:t>
            </a:r>
            <a:r>
              <a:rPr lang="en-US" altLang="zh-CN" sz="2800" dirty="0">
                <a:solidFill>
                  <a:srgbClr val="00B050"/>
                </a:solidFill>
                <a:effectLst>
                  <a:outerShdw blurRad="38100" dist="38100" dir="2700000" algn="tl">
                    <a:srgbClr val="000000">
                      <a:alpha val="43137"/>
                    </a:srgbClr>
                  </a:outerShdw>
                </a:effectLst>
                <a:sym typeface="Symbol" panose="05050102010706020507" pitchFamily="18" charset="2"/>
              </a:rPr>
              <a:t>×</a:t>
            </a:r>
            <a:r>
              <a:rPr lang="zh-TW" altLang="en-US" sz="2800" dirty="0">
                <a:solidFill>
                  <a:srgbClr val="00B050"/>
                </a:solidFill>
                <a:effectLst>
                  <a:outerShdw blurRad="38100" dist="38100" dir="2700000" algn="tl">
                    <a:srgbClr val="000000">
                      <a:alpha val="43137"/>
                    </a:srgbClr>
                  </a:outerShdw>
                </a:effectLst>
                <a:sym typeface="Symbol" panose="05050102010706020507" pitchFamily="18" charset="2"/>
              </a:rPr>
              <a:t>項數</a:t>
            </a:r>
            <a:endParaRPr lang="en-US" altLang="zh-TW" sz="2800" dirty="0">
              <a:solidFill>
                <a:srgbClr val="00B050"/>
              </a:solidFill>
              <a:effectLst>
                <a:outerShdw blurRad="38100" dist="38100" dir="2700000" algn="tl">
                  <a:srgbClr val="000000">
                    <a:alpha val="43137"/>
                  </a:srgbClr>
                </a:outerShdw>
              </a:effectLst>
            </a:endParaRPr>
          </a:p>
        </p:txBody>
      </p:sp>
      <p:sp>
        <p:nvSpPr>
          <p:cNvPr id="21" name="文本框 44">
            <a:extLst>
              <a:ext uri="{FF2B5EF4-FFF2-40B4-BE49-F238E27FC236}">
                <a16:creationId xmlns:a16="http://schemas.microsoft.com/office/drawing/2014/main" id="{14BD344A-CB0C-457F-9593-B6AB20327A3A}"/>
              </a:ext>
            </a:extLst>
          </p:cNvPr>
          <p:cNvSpPr txBox="1">
            <a:spLocks noChangeArrowheads="1"/>
          </p:cNvSpPr>
          <p:nvPr/>
        </p:nvSpPr>
        <p:spPr bwMode="auto">
          <a:xfrm>
            <a:off x="890588" y="5138738"/>
            <a:ext cx="7785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rgbClr val="0000FF"/>
                </a:solidFill>
              </a:rPr>
              <a:t>(11</a:t>
            </a:r>
            <a:r>
              <a:rPr lang="zh-TW" altLang="en-US" sz="2800">
                <a:solidFill>
                  <a:srgbClr val="0000FF"/>
                </a:solidFill>
                <a:latin typeface="標楷體" panose="03000509000000000000" pitchFamily="65" charset="-120"/>
              </a:rPr>
              <a:t>＋</a:t>
            </a:r>
            <a:r>
              <a:rPr lang="en-US" altLang="zh-TW" sz="2800">
                <a:solidFill>
                  <a:srgbClr val="0000FF"/>
                </a:solidFill>
              </a:rPr>
              <a:t>1)</a:t>
            </a:r>
            <a:r>
              <a:rPr lang="zh-TW" altLang="en-US" sz="2800">
                <a:solidFill>
                  <a:srgbClr val="0000FF"/>
                </a:solidFill>
              </a:rPr>
              <a:t>名球員的總身高</a:t>
            </a:r>
            <a:r>
              <a:rPr lang="zh-CN" altLang="en-US" sz="2800">
                <a:solidFill>
                  <a:srgbClr val="0000FF"/>
                </a:solidFill>
              </a:rPr>
              <a:t>是</a:t>
            </a:r>
            <a:r>
              <a:rPr lang="zh-TW" altLang="en-US" sz="2800">
                <a:solidFill>
                  <a:srgbClr val="0000FF"/>
                </a:solidFill>
              </a:rPr>
              <a:t>：</a:t>
            </a:r>
            <a:r>
              <a:rPr lang="en-US" altLang="zh-TW" sz="2800">
                <a:solidFill>
                  <a:srgbClr val="0000FF"/>
                </a:solidFill>
              </a:rPr>
              <a:t>187</a:t>
            </a:r>
            <a:r>
              <a:rPr lang="en-US" altLang="zh-TW" sz="2800">
                <a:solidFill>
                  <a:srgbClr val="0000FF"/>
                </a:solidFill>
                <a:sym typeface="Symbol" panose="05050102010706020507" pitchFamily="18" charset="2"/>
              </a:rPr>
              <a:t> </a:t>
            </a:r>
            <a:r>
              <a:rPr lang="en-US" altLang="zh-TW" sz="2800">
                <a:solidFill>
                  <a:srgbClr val="0000FF"/>
                </a:solidFill>
              </a:rPr>
              <a:t>(11</a:t>
            </a:r>
            <a:r>
              <a:rPr lang="zh-TW" altLang="en-US" sz="2800">
                <a:solidFill>
                  <a:srgbClr val="0000FF"/>
                </a:solidFill>
                <a:latin typeface="標楷體" panose="03000509000000000000" pitchFamily="65" charset="-120"/>
              </a:rPr>
              <a:t>＋</a:t>
            </a:r>
            <a:r>
              <a:rPr lang="en-US" altLang="zh-TW" sz="2800">
                <a:solidFill>
                  <a:srgbClr val="0000FF"/>
                </a:solidFill>
              </a:rPr>
              <a:t>1) cm</a:t>
            </a:r>
            <a:endParaRPr lang="zh-TW" altLang="en-US" sz="28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wipe(left)">
                                      <p:cBhvr>
                                        <p:cTn id="7" dur="500"/>
                                        <p:tgtEl>
                                          <p:spTgt spid="12294"/>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2295"/>
                                        </p:tgtEl>
                                        <p:attrNameLst>
                                          <p:attrName>style.visibility</p:attrName>
                                        </p:attrNameLst>
                                      </p:cBhvr>
                                      <p:to>
                                        <p:strVal val="visible"/>
                                      </p:to>
                                    </p:set>
                                    <p:animEffect transition="in" filter="wipe(left)">
                                      <p:cBhvr>
                                        <p:cTn id="11" dur="500"/>
                                        <p:tgtEl>
                                          <p:spTgt spid="12295"/>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left)">
                                      <p:cBhvr>
                                        <p:cTn id="15" dur="500"/>
                                        <p:tgtEl>
                                          <p:spTgt spid="1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2296"/>
                                        </p:tgtEl>
                                        <p:attrNameLst>
                                          <p:attrName>style.visibility</p:attrName>
                                        </p:attrNameLst>
                                      </p:cBhvr>
                                      <p:to>
                                        <p:strVal val="visible"/>
                                      </p:to>
                                    </p:set>
                                    <p:animEffect transition="in" filter="wipe(left)">
                                      <p:cBhvr>
                                        <p:cTn id="20" dur="500"/>
                                        <p:tgtEl>
                                          <p:spTgt spid="1229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xit" presetSubtype="0" fill="hold" nodeType="clickEffect">
                                  <p:stCondLst>
                                    <p:cond delay="0"/>
                                  </p:stCondLst>
                                  <p:childTnLst>
                                    <p:animEffect transition="out" filter="dissolve">
                                      <p:cBhvr>
                                        <p:cTn id="24" dur="500"/>
                                        <p:tgtEl>
                                          <p:spTgt spid="12294"/>
                                        </p:tgtEl>
                                      </p:cBhvr>
                                    </p:animEffect>
                                    <p:set>
                                      <p:cBhvr>
                                        <p:cTn id="25" dur="1" fill="hold">
                                          <p:stCondLst>
                                            <p:cond delay="499"/>
                                          </p:stCondLst>
                                        </p:cTn>
                                        <p:tgtEl>
                                          <p:spTgt spid="12294"/>
                                        </p:tgtEl>
                                        <p:attrNameLst>
                                          <p:attrName>style.visibility</p:attrName>
                                        </p:attrNameLst>
                                      </p:cBhvr>
                                      <p:to>
                                        <p:strVal val="hidden"/>
                                      </p:to>
                                    </p:set>
                                  </p:childTnLst>
                                </p:cTn>
                              </p:par>
                              <p:par>
                                <p:cTn id="26" presetID="9" presetClass="exit" presetSubtype="0" fill="hold" nodeType="withEffect">
                                  <p:stCondLst>
                                    <p:cond delay="0"/>
                                  </p:stCondLst>
                                  <p:childTnLst>
                                    <p:animEffect transition="out" filter="dissolve">
                                      <p:cBhvr>
                                        <p:cTn id="27" dur="500"/>
                                        <p:tgtEl>
                                          <p:spTgt spid="12295"/>
                                        </p:tgtEl>
                                      </p:cBhvr>
                                    </p:animEffect>
                                    <p:set>
                                      <p:cBhvr>
                                        <p:cTn id="28" dur="1" fill="hold">
                                          <p:stCondLst>
                                            <p:cond delay="499"/>
                                          </p:stCondLst>
                                        </p:cTn>
                                        <p:tgtEl>
                                          <p:spTgt spid="12295"/>
                                        </p:tgtEl>
                                        <p:attrNameLst>
                                          <p:attrName>style.visibility</p:attrName>
                                        </p:attrNameLst>
                                      </p:cBhvr>
                                      <p:to>
                                        <p:strVal val="hidden"/>
                                      </p:to>
                                    </p:set>
                                  </p:childTnLst>
                                </p:cTn>
                              </p:par>
                            </p:childTnLst>
                          </p:cTn>
                        </p:par>
                        <p:par>
                          <p:cTn id="29" fill="hold" nodeType="afterGroup">
                            <p:stCondLst>
                              <p:cond delay="500"/>
                            </p:stCondLst>
                            <p:childTnLst>
                              <p:par>
                                <p:cTn id="30" presetID="22" presetClass="entr" presetSubtype="8" fill="hold" nodeType="afterEffect">
                                  <p:stCondLst>
                                    <p:cond delay="0"/>
                                  </p:stCondLst>
                                  <p:childTnLst>
                                    <p:set>
                                      <p:cBhvr>
                                        <p:cTn id="31" dur="1" fill="hold">
                                          <p:stCondLst>
                                            <p:cond delay="0"/>
                                          </p:stCondLst>
                                        </p:cTn>
                                        <p:tgtEl>
                                          <p:spTgt spid="12297"/>
                                        </p:tgtEl>
                                        <p:attrNameLst>
                                          <p:attrName>style.visibility</p:attrName>
                                        </p:attrNameLst>
                                      </p:cBhvr>
                                      <p:to>
                                        <p:strVal val="visible"/>
                                      </p:to>
                                    </p:set>
                                    <p:animEffect transition="in" filter="wipe(left)">
                                      <p:cBhvr>
                                        <p:cTn id="32" dur="500"/>
                                        <p:tgtEl>
                                          <p:spTgt spid="12297"/>
                                        </p:tgtEl>
                                      </p:cBhvr>
                                    </p:animEffect>
                                  </p:childTnLst>
                                </p:cTn>
                              </p:par>
                            </p:childTnLst>
                          </p:cTn>
                        </p:par>
                        <p:par>
                          <p:cTn id="33" fill="hold" nodeType="afterGroup">
                            <p:stCondLst>
                              <p:cond delay="1000"/>
                            </p:stCondLst>
                            <p:childTnLst>
                              <p:par>
                                <p:cTn id="34" presetID="22" presetClass="entr" presetSubtype="8" fill="hold" nodeType="afterEffect">
                                  <p:stCondLst>
                                    <p:cond delay="0"/>
                                  </p:stCondLst>
                                  <p:childTnLst>
                                    <p:set>
                                      <p:cBhvr>
                                        <p:cTn id="35" dur="1" fill="hold">
                                          <p:stCondLst>
                                            <p:cond delay="0"/>
                                          </p:stCondLst>
                                        </p:cTn>
                                        <p:tgtEl>
                                          <p:spTgt spid="12298"/>
                                        </p:tgtEl>
                                        <p:attrNameLst>
                                          <p:attrName>style.visibility</p:attrName>
                                        </p:attrNameLst>
                                      </p:cBhvr>
                                      <p:to>
                                        <p:strVal val="visible"/>
                                      </p:to>
                                    </p:set>
                                    <p:animEffect transition="in" filter="wipe(left)">
                                      <p:cBhvr>
                                        <p:cTn id="36" dur="500"/>
                                        <p:tgtEl>
                                          <p:spTgt spid="12298"/>
                                        </p:tgtEl>
                                      </p:cBhvr>
                                    </p:animEffect>
                                  </p:childTnLst>
                                </p:cTn>
                              </p:par>
                            </p:childTnLst>
                          </p:cTn>
                        </p:par>
                        <p:par>
                          <p:cTn id="37" fill="hold" nodeType="afterGroup">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12300"/>
                                        </p:tgtEl>
                                        <p:attrNameLst>
                                          <p:attrName>style.visibility</p:attrName>
                                        </p:attrNameLst>
                                      </p:cBhvr>
                                      <p:to>
                                        <p:strVal val="visible"/>
                                      </p:to>
                                    </p:set>
                                    <p:animEffect transition="in" filter="wipe(left)">
                                      <p:cBhvr>
                                        <p:cTn id="40" dur="500"/>
                                        <p:tgtEl>
                                          <p:spTgt spid="12300"/>
                                        </p:tgtEl>
                                      </p:cBhvr>
                                    </p:animEffect>
                                  </p:childTnLst>
                                </p:cTn>
                              </p:par>
                            </p:childTnLst>
                          </p:cTn>
                        </p:par>
                        <p:par>
                          <p:cTn id="41" fill="hold" nodeType="afterGroup">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wipe(left)">
                                      <p:cBhvr>
                                        <p:cTn id="44" dur="500"/>
                                        <p:tgtEl>
                                          <p:spTgt spid="21"/>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xit" presetSubtype="0" fill="hold" nodeType="clickEffect">
                                  <p:stCondLst>
                                    <p:cond delay="0"/>
                                  </p:stCondLst>
                                  <p:childTnLst>
                                    <p:animEffect transition="out" filter="dissolve">
                                      <p:cBhvr>
                                        <p:cTn id="48" dur="500"/>
                                        <p:tgtEl>
                                          <p:spTgt spid="12298"/>
                                        </p:tgtEl>
                                      </p:cBhvr>
                                    </p:animEffect>
                                    <p:set>
                                      <p:cBhvr>
                                        <p:cTn id="49" dur="1" fill="hold">
                                          <p:stCondLst>
                                            <p:cond delay="499"/>
                                          </p:stCondLst>
                                        </p:cTn>
                                        <p:tgtEl>
                                          <p:spTgt spid="12298"/>
                                        </p:tgtEl>
                                        <p:attrNameLst>
                                          <p:attrName>style.visibility</p:attrName>
                                        </p:attrNameLst>
                                      </p:cBhvr>
                                      <p:to>
                                        <p:strVal val="hidden"/>
                                      </p:to>
                                    </p:set>
                                  </p:childTnLst>
                                </p:cTn>
                              </p:par>
                              <p:par>
                                <p:cTn id="50" presetID="9" presetClass="exit" presetSubtype="0" fill="hold" nodeType="withEffect">
                                  <p:stCondLst>
                                    <p:cond delay="0"/>
                                  </p:stCondLst>
                                  <p:childTnLst>
                                    <p:animEffect transition="out" filter="dissolve">
                                      <p:cBhvr>
                                        <p:cTn id="51" dur="500"/>
                                        <p:tgtEl>
                                          <p:spTgt spid="12297"/>
                                        </p:tgtEl>
                                      </p:cBhvr>
                                    </p:animEffect>
                                    <p:set>
                                      <p:cBhvr>
                                        <p:cTn id="52" dur="1" fill="hold">
                                          <p:stCondLst>
                                            <p:cond delay="499"/>
                                          </p:stCondLst>
                                        </p:cTn>
                                        <p:tgtEl>
                                          <p:spTgt spid="12297"/>
                                        </p:tgtEl>
                                        <p:attrNameLst>
                                          <p:attrName>style.visibility</p:attrName>
                                        </p:attrNameLst>
                                      </p:cBhvr>
                                      <p:to>
                                        <p:strVal val="hidden"/>
                                      </p:to>
                                    </p:set>
                                  </p:childTnLst>
                                </p:cTn>
                              </p:par>
                            </p:childTnLst>
                          </p:cTn>
                        </p:par>
                        <p:par>
                          <p:cTn id="53" fill="hold" nodeType="afterGroup">
                            <p:stCondLst>
                              <p:cond delay="500"/>
                            </p:stCondLst>
                            <p:childTnLst>
                              <p:par>
                                <p:cTn id="54" presetID="22" presetClass="entr" presetSubtype="8" fill="hold" nodeType="afterEffect">
                                  <p:stCondLst>
                                    <p:cond delay="0"/>
                                  </p:stCondLst>
                                  <p:childTnLst>
                                    <p:set>
                                      <p:cBhvr>
                                        <p:cTn id="55" dur="1" fill="hold">
                                          <p:stCondLst>
                                            <p:cond delay="0"/>
                                          </p:stCondLst>
                                        </p:cTn>
                                        <p:tgtEl>
                                          <p:spTgt spid="12304"/>
                                        </p:tgtEl>
                                        <p:attrNameLst>
                                          <p:attrName>style.visibility</p:attrName>
                                        </p:attrNameLst>
                                      </p:cBhvr>
                                      <p:to>
                                        <p:strVal val="visible"/>
                                      </p:to>
                                    </p:set>
                                    <p:animEffect transition="in" filter="wipe(left)">
                                      <p:cBhvr>
                                        <p:cTn id="56" dur="500"/>
                                        <p:tgtEl>
                                          <p:spTgt spid="12304"/>
                                        </p:tgtEl>
                                      </p:cBhvr>
                                    </p:animEffect>
                                  </p:childTnLst>
                                </p:cTn>
                              </p:par>
                            </p:childTnLst>
                          </p:cTn>
                        </p:par>
                        <p:par>
                          <p:cTn id="57" fill="hold" nodeType="afterGroup">
                            <p:stCondLst>
                              <p:cond delay="1000"/>
                            </p:stCondLst>
                            <p:childTnLst>
                              <p:par>
                                <p:cTn id="58" presetID="22" presetClass="entr" presetSubtype="8" fill="hold" nodeType="afterEffect">
                                  <p:stCondLst>
                                    <p:cond delay="0"/>
                                  </p:stCondLst>
                                  <p:childTnLst>
                                    <p:set>
                                      <p:cBhvr>
                                        <p:cTn id="59" dur="1" fill="hold">
                                          <p:stCondLst>
                                            <p:cond delay="0"/>
                                          </p:stCondLst>
                                        </p:cTn>
                                        <p:tgtEl>
                                          <p:spTgt spid="12303"/>
                                        </p:tgtEl>
                                        <p:attrNameLst>
                                          <p:attrName>style.visibility</p:attrName>
                                        </p:attrNameLst>
                                      </p:cBhvr>
                                      <p:to>
                                        <p:strVal val="visible"/>
                                      </p:to>
                                    </p:set>
                                    <p:animEffect transition="in" filter="wipe(left)">
                                      <p:cBhvr>
                                        <p:cTn id="60" dur="500"/>
                                        <p:tgtEl>
                                          <p:spTgt spid="12303"/>
                                        </p:tgtEl>
                                      </p:cBhvr>
                                    </p:animEffect>
                                  </p:childTnLst>
                                </p:cTn>
                              </p:par>
                            </p:childTnLst>
                          </p:cTn>
                        </p:par>
                        <p:par>
                          <p:cTn id="61" fill="hold" nodeType="afterGroup">
                            <p:stCondLst>
                              <p:cond delay="1500"/>
                            </p:stCondLst>
                            <p:childTnLst>
                              <p:par>
                                <p:cTn id="62" presetID="22" presetClass="entr" presetSubtype="8"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xit" presetSubtype="0" fill="hold" grpId="1" nodeType="clickEffect">
                                  <p:stCondLst>
                                    <p:cond delay="0"/>
                                  </p:stCondLst>
                                  <p:childTnLst>
                                    <p:animEffect transition="out" filter="dissolve">
                                      <p:cBhvr>
                                        <p:cTn id="68" dur="500"/>
                                        <p:tgtEl>
                                          <p:spTgt spid="12296"/>
                                        </p:tgtEl>
                                      </p:cBhvr>
                                    </p:animEffect>
                                    <p:set>
                                      <p:cBhvr>
                                        <p:cTn id="69" dur="1" fill="hold">
                                          <p:stCondLst>
                                            <p:cond delay="499"/>
                                          </p:stCondLst>
                                        </p:cTn>
                                        <p:tgtEl>
                                          <p:spTgt spid="12296"/>
                                        </p:tgtEl>
                                        <p:attrNameLst>
                                          <p:attrName>style.visibility</p:attrName>
                                        </p:attrNameLst>
                                      </p:cBhvr>
                                      <p:to>
                                        <p:strVal val="hidden"/>
                                      </p:to>
                                    </p:set>
                                  </p:childTnLst>
                                </p:cTn>
                              </p:par>
                              <p:par>
                                <p:cTn id="70" presetID="9" presetClass="exit" presetSubtype="0" fill="hold" grpId="1" nodeType="withEffect">
                                  <p:stCondLst>
                                    <p:cond delay="0"/>
                                  </p:stCondLst>
                                  <p:childTnLst>
                                    <p:animEffect transition="out" filter="dissolve">
                                      <p:cBhvr>
                                        <p:cTn id="71" dur="500"/>
                                        <p:tgtEl>
                                          <p:spTgt spid="12300"/>
                                        </p:tgtEl>
                                      </p:cBhvr>
                                    </p:animEffect>
                                    <p:set>
                                      <p:cBhvr>
                                        <p:cTn id="72" dur="1" fill="hold">
                                          <p:stCondLst>
                                            <p:cond delay="499"/>
                                          </p:stCondLst>
                                        </p:cTn>
                                        <p:tgtEl>
                                          <p:spTgt spid="12300"/>
                                        </p:tgtEl>
                                        <p:attrNameLst>
                                          <p:attrName>style.visibility</p:attrName>
                                        </p:attrNameLst>
                                      </p:cBhvr>
                                      <p:to>
                                        <p:strVal val="hidden"/>
                                      </p:to>
                                    </p:set>
                                  </p:childTnLst>
                                </p:cTn>
                              </p:par>
                              <p:par>
                                <p:cTn id="73" presetID="9" presetClass="exit" presetSubtype="0" fill="hold" grpId="1" nodeType="withEffect">
                                  <p:stCondLst>
                                    <p:cond delay="0"/>
                                  </p:stCondLst>
                                  <p:childTnLst>
                                    <p:animEffect transition="out" filter="dissolve">
                                      <p:cBhvr>
                                        <p:cTn id="74" dur="500"/>
                                        <p:tgtEl>
                                          <p:spTgt spid="19"/>
                                        </p:tgtEl>
                                      </p:cBhvr>
                                    </p:animEffect>
                                    <p:set>
                                      <p:cBhvr>
                                        <p:cTn id="75" dur="1" fill="hold">
                                          <p:stCondLst>
                                            <p:cond delay="499"/>
                                          </p:stCondLst>
                                        </p:cTn>
                                        <p:tgtEl>
                                          <p:spTgt spid="19"/>
                                        </p:tgtEl>
                                        <p:attrNameLst>
                                          <p:attrName>style.visibility</p:attrName>
                                        </p:attrNameLst>
                                      </p:cBhvr>
                                      <p:to>
                                        <p:strVal val="hidden"/>
                                      </p:to>
                                    </p:set>
                                  </p:childTnLst>
                                </p:cTn>
                              </p:par>
                              <p:par>
                                <p:cTn id="76" presetID="9" presetClass="exit" presetSubtype="0" fill="hold" nodeType="withEffect">
                                  <p:stCondLst>
                                    <p:cond delay="0"/>
                                  </p:stCondLst>
                                  <p:childTnLst>
                                    <p:animEffect transition="out" filter="dissolve">
                                      <p:cBhvr>
                                        <p:cTn id="77" dur="500"/>
                                        <p:tgtEl>
                                          <p:spTgt spid="12304"/>
                                        </p:tgtEl>
                                      </p:cBhvr>
                                    </p:animEffect>
                                    <p:set>
                                      <p:cBhvr>
                                        <p:cTn id="78" dur="1" fill="hold">
                                          <p:stCondLst>
                                            <p:cond delay="499"/>
                                          </p:stCondLst>
                                        </p:cTn>
                                        <p:tgtEl>
                                          <p:spTgt spid="12304"/>
                                        </p:tgtEl>
                                        <p:attrNameLst>
                                          <p:attrName>style.visibility</p:attrName>
                                        </p:attrNameLst>
                                      </p:cBhvr>
                                      <p:to>
                                        <p:strVal val="hidden"/>
                                      </p:to>
                                    </p:set>
                                  </p:childTnLst>
                                </p:cTn>
                              </p:par>
                              <p:par>
                                <p:cTn id="79" presetID="9" presetClass="exit" presetSubtype="0" fill="hold" nodeType="withEffect">
                                  <p:stCondLst>
                                    <p:cond delay="0"/>
                                  </p:stCondLst>
                                  <p:childTnLst>
                                    <p:animEffect transition="out" filter="dissolve">
                                      <p:cBhvr>
                                        <p:cTn id="80" dur="500"/>
                                        <p:tgtEl>
                                          <p:spTgt spid="12303"/>
                                        </p:tgtEl>
                                      </p:cBhvr>
                                    </p:animEffect>
                                    <p:set>
                                      <p:cBhvr>
                                        <p:cTn id="81" dur="1" fill="hold">
                                          <p:stCondLst>
                                            <p:cond delay="499"/>
                                          </p:stCondLst>
                                        </p:cTn>
                                        <p:tgtEl>
                                          <p:spTgt spid="12303"/>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21"/>
                                        </p:tgtEl>
                                      </p:cBhvr>
                                    </p:animEffect>
                                    <p:set>
                                      <p:cBhvr>
                                        <p:cTn id="84" dur="1" fill="hold">
                                          <p:stCondLst>
                                            <p:cond delay="499"/>
                                          </p:stCondLst>
                                        </p:cTn>
                                        <p:tgtEl>
                                          <p:spTgt spid="21"/>
                                        </p:tgtEl>
                                        <p:attrNameLst>
                                          <p:attrName>style.visibility</p:attrName>
                                        </p:attrNameLst>
                                      </p:cBhvr>
                                      <p:to>
                                        <p:strVal val="hidden"/>
                                      </p:to>
                                    </p:set>
                                  </p:childTnLst>
                                </p:cTn>
                              </p:par>
                              <p:par>
                                <p:cTn id="85" presetID="9" presetClass="exit" presetSubtype="0" fill="hold" grpId="1" nodeType="withEffect">
                                  <p:stCondLst>
                                    <p:cond delay="0"/>
                                  </p:stCondLst>
                                  <p:childTnLst>
                                    <p:animEffect transition="out" filter="dissolve">
                                      <p:cBhvr>
                                        <p:cTn id="86" dur="500"/>
                                        <p:tgtEl>
                                          <p:spTgt spid="18"/>
                                        </p:tgtEl>
                                      </p:cBhvr>
                                    </p:animEffect>
                                    <p:set>
                                      <p:cBhvr>
                                        <p:cTn id="87" dur="1" fill="hold">
                                          <p:stCondLst>
                                            <p:cond delay="499"/>
                                          </p:stCondLst>
                                        </p:cTn>
                                        <p:tgtEl>
                                          <p:spTgt spid="18"/>
                                        </p:tgtEl>
                                        <p:attrNameLst>
                                          <p:attrName>style.visibility</p:attrName>
                                        </p:attrNameLst>
                                      </p:cBhvr>
                                      <p:to>
                                        <p:strVal val="hidden"/>
                                      </p:to>
                                    </p:set>
                                  </p:childTnLst>
                                </p:cTn>
                              </p:par>
                            </p:childTnLst>
                          </p:cTn>
                        </p:par>
                        <p:par>
                          <p:cTn id="88" fill="hold" nodeType="afterGroup">
                            <p:stCondLst>
                              <p:cond delay="500"/>
                            </p:stCondLst>
                            <p:childTnLst>
                              <p:par>
                                <p:cTn id="89" presetID="9" presetClass="entr" presetSubtype="0" fill="hold" grpId="0" nodeType="afterEffect">
                                  <p:stCondLst>
                                    <p:cond delay="0"/>
                                  </p:stCondLst>
                                  <p:childTnLst>
                                    <p:set>
                                      <p:cBhvr>
                                        <p:cTn id="90" dur="1" fill="hold">
                                          <p:stCondLst>
                                            <p:cond delay="0"/>
                                          </p:stCondLst>
                                        </p:cTn>
                                        <p:tgtEl>
                                          <p:spTgt spid="12293"/>
                                        </p:tgtEl>
                                        <p:attrNameLst>
                                          <p:attrName>style.visibility</p:attrName>
                                        </p:attrNameLst>
                                      </p:cBhvr>
                                      <p:to>
                                        <p:strVal val="visible"/>
                                      </p:to>
                                    </p:set>
                                    <p:animEffect transition="in" filter="dissolve">
                                      <p:cBhvr>
                                        <p:cTn id="91"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P spid="12296" grpId="0"/>
      <p:bldP spid="12296" grpId="1"/>
      <p:bldP spid="12300" grpId="0"/>
      <p:bldP spid="12300" grpId="1"/>
      <p:bldP spid="19" grpId="0"/>
      <p:bldP spid="19" grpId="1"/>
      <p:bldP spid="18" grpId="0"/>
      <p:bldP spid="18" grpId="1"/>
      <p:bldP spid="21" grpId="0"/>
      <p:bldP spid="21"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a:extLst>
              <a:ext uri="{FF2B5EF4-FFF2-40B4-BE49-F238E27FC236}">
                <a16:creationId xmlns:a16="http://schemas.microsoft.com/office/drawing/2014/main" id="{711B9F94-4B83-4F07-94BD-323CD2CD5B6A}"/>
              </a:ext>
            </a:extLst>
          </p:cNvPr>
          <p:cNvGrpSpPr>
            <a:grpSpLocks/>
          </p:cNvGrpSpPr>
          <p:nvPr/>
        </p:nvGrpSpPr>
        <p:grpSpPr bwMode="auto">
          <a:xfrm>
            <a:off x="1392238" y="5019675"/>
            <a:ext cx="6800850" cy="1208088"/>
            <a:chOff x="1647380" y="4902301"/>
            <a:chExt cx="6629497" cy="1263004"/>
          </a:xfrm>
        </p:grpSpPr>
        <p:grpSp>
          <p:nvGrpSpPr>
            <p:cNvPr id="14361" name="组合 5">
              <a:extLst>
                <a:ext uri="{FF2B5EF4-FFF2-40B4-BE49-F238E27FC236}">
                  <a16:creationId xmlns:a16="http://schemas.microsoft.com/office/drawing/2014/main" id="{C9BAD30C-FBF8-4280-9B49-8DDF375A3961}"/>
                </a:ext>
              </a:extLst>
            </p:cNvPr>
            <p:cNvGrpSpPr>
              <a:grpSpLocks/>
            </p:cNvGrpSpPr>
            <p:nvPr/>
          </p:nvGrpSpPr>
          <p:grpSpPr bwMode="auto">
            <a:xfrm>
              <a:off x="1647380" y="4902301"/>
              <a:ext cx="6629497" cy="1263004"/>
              <a:chOff x="1361114" y="2599210"/>
              <a:chExt cx="11065497" cy="1754960"/>
            </a:xfrm>
          </p:grpSpPr>
          <p:sp>
            <p:nvSpPr>
              <p:cNvPr id="26" name="矩形 25">
                <a:extLst>
                  <a:ext uri="{FF2B5EF4-FFF2-40B4-BE49-F238E27FC236}">
                    <a16:creationId xmlns:a16="http://schemas.microsoft.com/office/drawing/2014/main" id="{ACCE31EC-D0B4-430F-BE99-DB3C4EC52987}"/>
                  </a:ext>
                </a:extLst>
              </p:cNvPr>
              <p:cNvSpPr/>
              <p:nvPr/>
            </p:nvSpPr>
            <p:spPr bwMode="auto">
              <a:xfrm>
                <a:off x="1668700" y="2953385"/>
                <a:ext cx="10757911" cy="1400785"/>
              </a:xfrm>
              <a:prstGeom prst="rect">
                <a:avLst/>
              </a:prstGeom>
              <a:solidFill>
                <a:schemeClr val="bg1"/>
              </a:solidFill>
              <a:ln w="19050" cap="flat" cmpd="sng" algn="ctr">
                <a:solidFill>
                  <a:srgbClr val="6C8CC7"/>
                </a:solidFill>
                <a:prstDash val="solid"/>
                <a:round/>
                <a:headEnd type="none" w="med" len="med"/>
                <a:tailEnd type="none" w="med" len="med"/>
              </a:ln>
              <a:effectLst>
                <a:innerShdw blurRad="114300">
                  <a:srgbClr val="6C8CC7"/>
                </a:innerShdw>
              </a:effectLst>
            </p:spPr>
            <p:txBody>
              <a:bodyPr wrap="none" anchor="ctr"/>
              <a:lstStyle/>
              <a:p>
                <a:pPr algn="ctr" eaLnBrk="1" hangingPunct="1">
                  <a:defRPr/>
                </a:pPr>
                <a:endParaRPr lang="zh-HK" altLang="en-US">
                  <a:ln w="0"/>
                  <a:solidFill>
                    <a:schemeClr val="accent1"/>
                  </a:solidFill>
                  <a:effectLst>
                    <a:outerShdw blurRad="38100" dist="25400" dir="5400000" algn="ctr" rotWithShape="0">
                      <a:srgbClr val="6E747A">
                        <a:alpha val="43000"/>
                      </a:srgbClr>
                    </a:outerShdw>
                  </a:effectLst>
                  <a:latin typeface="Arial" charset="0"/>
                </a:endParaRPr>
              </a:p>
            </p:txBody>
          </p:sp>
          <p:pic>
            <p:nvPicPr>
              <p:cNvPr id="14366" name="图片 3">
                <a:extLst>
                  <a:ext uri="{FF2B5EF4-FFF2-40B4-BE49-F238E27FC236}">
                    <a16:creationId xmlns:a16="http://schemas.microsoft.com/office/drawing/2014/main" id="{F83E8571-E03D-4058-A267-6F2D25B139CD}"/>
                  </a:ext>
                </a:extLst>
              </p:cNvPr>
              <p:cNvPicPr>
                <a:picLocks noChangeAspect="1"/>
              </p:cNvPicPr>
              <p:nvPr/>
            </p:nvPicPr>
            <p:blipFill>
              <a:blip r:embed="rId2">
                <a:extLst>
                  <a:ext uri="{28A0092B-C50C-407E-A947-70E740481C1C}">
                    <a14:useLocalDpi xmlns:a14="http://schemas.microsoft.com/office/drawing/2010/main" val="0"/>
                  </a:ext>
                </a:extLst>
              </a:blip>
              <a:srcRect l="11710" t="-3532" r="24277" b="6438"/>
              <a:stretch>
                <a:fillRect/>
              </a:stretch>
            </p:blipFill>
            <p:spPr bwMode="auto">
              <a:xfrm>
                <a:off x="1361114" y="2599210"/>
                <a:ext cx="735873" cy="54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62" name="文本框 6">
              <a:extLst>
                <a:ext uri="{FF2B5EF4-FFF2-40B4-BE49-F238E27FC236}">
                  <a16:creationId xmlns:a16="http://schemas.microsoft.com/office/drawing/2014/main" id="{AABE87EE-5FA6-4D69-A002-76204DFD4735}"/>
                </a:ext>
              </a:extLst>
            </p:cNvPr>
            <p:cNvSpPr txBox="1">
              <a:spLocks noChangeArrowheads="1"/>
            </p:cNvSpPr>
            <p:nvPr/>
          </p:nvSpPr>
          <p:spPr bwMode="auto">
            <a:xfrm>
              <a:off x="1979712" y="5130637"/>
              <a:ext cx="61926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zh-TW" sz="2800">
                  <a:solidFill>
                    <a:schemeClr val="tx1"/>
                  </a:solidFill>
                </a:rPr>
                <a:t>書局</a:t>
              </a:r>
              <a:r>
                <a:rPr lang="en-US" altLang="zh-TW" sz="2800">
                  <a:solidFill>
                    <a:schemeClr val="tx1"/>
                  </a:solidFill>
                </a:rPr>
                <a:t>_____</a:t>
              </a:r>
              <a:r>
                <a:rPr lang="zh-TW" altLang="zh-TW" sz="2800">
                  <a:solidFill>
                    <a:schemeClr val="tx1"/>
                  </a:solidFill>
                </a:rPr>
                <a:t>訂購補充練習的數量最多，共訂購了</a:t>
              </a:r>
              <a:r>
                <a:rPr lang="en-US" altLang="zh-TW" sz="2800">
                  <a:solidFill>
                    <a:schemeClr val="tx1"/>
                  </a:solidFill>
                </a:rPr>
                <a:t>_____</a:t>
              </a:r>
              <a:r>
                <a:rPr lang="zh-TW" altLang="zh-TW" sz="2800">
                  <a:solidFill>
                    <a:schemeClr val="tx1"/>
                  </a:solidFill>
                </a:rPr>
                <a:t>本。</a:t>
              </a:r>
              <a:endParaRPr lang="zh-TW" altLang="en-US" sz="2800">
                <a:solidFill>
                  <a:schemeClr val="tx1"/>
                </a:solidFill>
              </a:endParaRPr>
            </a:p>
          </p:txBody>
        </p:sp>
      </p:grpSp>
      <p:sp>
        <p:nvSpPr>
          <p:cNvPr id="38" name="矩形 37">
            <a:extLst>
              <a:ext uri="{FF2B5EF4-FFF2-40B4-BE49-F238E27FC236}">
                <a16:creationId xmlns:a16="http://schemas.microsoft.com/office/drawing/2014/main" id="{784FA759-5002-4FA7-904E-9ACAAB6E1F78}"/>
              </a:ext>
            </a:extLst>
          </p:cNvPr>
          <p:cNvSpPr>
            <a:spLocks noChangeArrowheads="1"/>
          </p:cNvSpPr>
          <p:nvPr/>
        </p:nvSpPr>
        <p:spPr bwMode="auto">
          <a:xfrm>
            <a:off x="7575550" y="5027613"/>
            <a:ext cx="593725" cy="371475"/>
          </a:xfrm>
          <a:prstGeom prst="rect">
            <a:avLst/>
          </a:prstGeom>
          <a:solidFill>
            <a:srgbClr val="92D050"/>
          </a:solidFill>
          <a:ln w="9525" algn="ctr">
            <a:solidFill>
              <a:srgbClr val="92D050"/>
            </a:solidFill>
            <a:round/>
            <a:headEnd/>
            <a:tailEnd/>
          </a:ln>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21" name="矩形 20">
            <a:extLst>
              <a:ext uri="{FF2B5EF4-FFF2-40B4-BE49-F238E27FC236}">
                <a16:creationId xmlns:a16="http://schemas.microsoft.com/office/drawing/2014/main" id="{3CD6E778-73CF-454A-9B9A-DCDDA62C3076}"/>
              </a:ext>
            </a:extLst>
          </p:cNvPr>
          <p:cNvSpPr>
            <a:spLocks noChangeArrowheads="1"/>
          </p:cNvSpPr>
          <p:nvPr/>
        </p:nvSpPr>
        <p:spPr bwMode="auto">
          <a:xfrm>
            <a:off x="4711700" y="5002213"/>
            <a:ext cx="935038" cy="371475"/>
          </a:xfrm>
          <a:prstGeom prst="rect">
            <a:avLst/>
          </a:prstGeom>
          <a:solidFill>
            <a:srgbClr val="FF66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33" name="文本框 32">
            <a:extLst>
              <a:ext uri="{FF2B5EF4-FFF2-40B4-BE49-F238E27FC236}">
                <a16:creationId xmlns:a16="http://schemas.microsoft.com/office/drawing/2014/main" id="{2489561A-FDA8-4090-AFBA-102E5C8D9E33}"/>
              </a:ext>
            </a:extLst>
          </p:cNvPr>
          <p:cNvSpPr txBox="1">
            <a:spLocks noChangeArrowheads="1"/>
          </p:cNvSpPr>
          <p:nvPr/>
        </p:nvSpPr>
        <p:spPr bwMode="auto">
          <a:xfrm>
            <a:off x="4643438" y="4967288"/>
            <a:ext cx="42497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dirty="0">
                <a:solidFill>
                  <a:srgbClr val="0000FF"/>
                </a:solidFill>
              </a:rPr>
              <a:t>書局</a:t>
            </a:r>
            <a:r>
              <a:rPr lang="en-US" altLang="zh-TW" sz="2500" dirty="0">
                <a:solidFill>
                  <a:srgbClr val="0000FF"/>
                </a:solidFill>
              </a:rPr>
              <a:t>B</a:t>
            </a:r>
            <a:r>
              <a:rPr lang="zh-TW" altLang="en-US" sz="2500" dirty="0">
                <a:solidFill>
                  <a:srgbClr val="0000FF"/>
                </a:solidFill>
              </a:rPr>
              <a:t>：</a:t>
            </a:r>
            <a:r>
              <a:rPr lang="en-US" altLang="zh-TW" sz="2500" dirty="0">
                <a:solidFill>
                  <a:srgbClr val="0000FF"/>
                </a:solidFill>
              </a:rPr>
              <a:t>300</a:t>
            </a:r>
            <a:r>
              <a:rPr lang="zh-TW" altLang="zh-TW" sz="2500" dirty="0">
                <a:solidFill>
                  <a:srgbClr val="0000FF"/>
                </a:solidFill>
              </a:rPr>
              <a:t>＋</a:t>
            </a:r>
            <a:r>
              <a:rPr lang="en-US" altLang="zh-TW" sz="2500" dirty="0">
                <a:solidFill>
                  <a:srgbClr val="0000FF"/>
                </a:solidFill>
              </a:rPr>
              <a:t>300 = 600(</a:t>
            </a:r>
            <a:r>
              <a:rPr lang="zh-CN" altLang="en-US" sz="2500" dirty="0">
                <a:solidFill>
                  <a:srgbClr val="0000FF"/>
                </a:solidFill>
              </a:rPr>
              <a:t>本</a:t>
            </a:r>
            <a:r>
              <a:rPr lang="en-US" altLang="zh-CN" sz="2500" dirty="0">
                <a:solidFill>
                  <a:srgbClr val="0000FF"/>
                </a:solidFill>
              </a:rPr>
              <a:t>)</a:t>
            </a:r>
            <a:endParaRPr lang="zh-TW" altLang="zh-TW" sz="2500" dirty="0">
              <a:solidFill>
                <a:srgbClr val="0000FF"/>
              </a:solidFill>
            </a:endParaRPr>
          </a:p>
        </p:txBody>
      </p:sp>
      <p:sp>
        <p:nvSpPr>
          <p:cNvPr id="37" name="矩形 36">
            <a:extLst>
              <a:ext uri="{FF2B5EF4-FFF2-40B4-BE49-F238E27FC236}">
                <a16:creationId xmlns:a16="http://schemas.microsoft.com/office/drawing/2014/main" id="{80F32D64-D3A6-4CFF-987B-78A2ED0CFA53}"/>
              </a:ext>
            </a:extLst>
          </p:cNvPr>
          <p:cNvSpPr>
            <a:spLocks noChangeArrowheads="1"/>
          </p:cNvSpPr>
          <p:nvPr/>
        </p:nvSpPr>
        <p:spPr bwMode="auto">
          <a:xfrm>
            <a:off x="3763963" y="5848350"/>
            <a:ext cx="260350" cy="371475"/>
          </a:xfrm>
          <a:prstGeom prst="rect">
            <a:avLst/>
          </a:prstGeom>
          <a:solidFill>
            <a:srgbClr val="FF66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36" name="文本框 35">
            <a:extLst>
              <a:ext uri="{FF2B5EF4-FFF2-40B4-BE49-F238E27FC236}">
                <a16:creationId xmlns:a16="http://schemas.microsoft.com/office/drawing/2014/main" id="{1286C62D-45CD-45DB-B8B3-B7C46E195ADB}"/>
              </a:ext>
            </a:extLst>
          </p:cNvPr>
          <p:cNvSpPr txBox="1">
            <a:spLocks noChangeArrowheads="1"/>
          </p:cNvSpPr>
          <p:nvPr/>
        </p:nvSpPr>
        <p:spPr bwMode="auto">
          <a:xfrm>
            <a:off x="3690938" y="5807075"/>
            <a:ext cx="2355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HK" sz="2500">
                <a:solidFill>
                  <a:srgbClr val="0000FF"/>
                </a:solidFill>
              </a:rPr>
              <a:t>B</a:t>
            </a:r>
            <a:r>
              <a:rPr lang="zh-HK" altLang="en-US" sz="2500">
                <a:solidFill>
                  <a:srgbClr val="0000FF"/>
                </a:solidFill>
                <a:latin typeface="標楷體" panose="03000509000000000000" pitchFamily="65" charset="-120"/>
              </a:rPr>
              <a:t>＞</a:t>
            </a:r>
            <a:r>
              <a:rPr lang="en-US" altLang="zh-HK" sz="2500">
                <a:solidFill>
                  <a:srgbClr val="0000FF"/>
                </a:solidFill>
              </a:rPr>
              <a:t>D</a:t>
            </a:r>
            <a:r>
              <a:rPr lang="zh-HK" altLang="en-US" sz="2500">
                <a:solidFill>
                  <a:srgbClr val="0000FF"/>
                </a:solidFill>
                <a:latin typeface="標楷體" panose="03000509000000000000" pitchFamily="65" charset="-120"/>
              </a:rPr>
              <a:t>＞</a:t>
            </a:r>
            <a:r>
              <a:rPr lang="en-US" altLang="zh-HK" sz="2500">
                <a:solidFill>
                  <a:srgbClr val="0000FF"/>
                </a:solidFill>
              </a:rPr>
              <a:t>A</a:t>
            </a:r>
            <a:r>
              <a:rPr lang="zh-HK" altLang="en-US" sz="2500">
                <a:solidFill>
                  <a:srgbClr val="0000FF"/>
                </a:solidFill>
                <a:latin typeface="標楷體" panose="03000509000000000000" pitchFamily="65" charset="-120"/>
              </a:rPr>
              <a:t>＞</a:t>
            </a:r>
            <a:r>
              <a:rPr lang="en-US" altLang="zh-HK" sz="2500">
                <a:solidFill>
                  <a:srgbClr val="0000FF"/>
                </a:solidFill>
              </a:rPr>
              <a:t>C</a:t>
            </a:r>
            <a:endParaRPr lang="zh-HK" altLang="en-US" sz="2500">
              <a:solidFill>
                <a:srgbClr val="0000FF"/>
              </a:solidFill>
            </a:endParaRPr>
          </a:p>
        </p:txBody>
      </p:sp>
      <p:pic>
        <p:nvPicPr>
          <p:cNvPr id="14344" name="图片 3">
            <a:extLst>
              <a:ext uri="{FF2B5EF4-FFF2-40B4-BE49-F238E27FC236}">
                <a16:creationId xmlns:a16="http://schemas.microsoft.com/office/drawing/2014/main" id="{01B6E0F6-667C-4473-8D5F-FBD192DB4F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2850" y="1697038"/>
            <a:ext cx="734377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a:extLst>
              <a:ext uri="{FF2B5EF4-FFF2-40B4-BE49-F238E27FC236}">
                <a16:creationId xmlns:a16="http://schemas.microsoft.com/office/drawing/2014/main" id="{B7315802-492A-4129-A674-827AFB8BEF35}"/>
              </a:ext>
            </a:extLst>
          </p:cNvPr>
          <p:cNvSpPr/>
          <p:nvPr/>
        </p:nvSpPr>
        <p:spPr>
          <a:xfrm>
            <a:off x="395288" y="917575"/>
            <a:ext cx="6977062" cy="954088"/>
          </a:xfrm>
          <a:prstGeom prst="rect">
            <a:avLst/>
          </a:prstGeom>
        </p:spPr>
        <p:txBody>
          <a:bodyPr>
            <a:spAutoFit/>
          </a:bodyPr>
          <a:lstStyle/>
          <a:p>
            <a:pPr marL="444500" indent="-444500" eaLnBrk="1" hangingPunct="1">
              <a:spcAft>
                <a:spcPts val="1200"/>
              </a:spcAft>
              <a:defRPr/>
            </a:pPr>
            <a:r>
              <a:rPr lang="en-US" altLang="zh-TW" sz="2800" b="1" kern="100" dirty="0">
                <a:solidFill>
                  <a:srgbClr val="000000"/>
                </a:solidFill>
                <a:latin typeface="+mj-lt"/>
                <a:ea typeface="DFKai-SB" panose="03000509000000000000" pitchFamily="65" charset="-120"/>
              </a:rPr>
              <a:t>5.</a:t>
            </a:r>
            <a:r>
              <a:rPr lang="zh-TW" altLang="en-US" sz="2800" b="1" kern="100" dirty="0">
                <a:solidFill>
                  <a:srgbClr val="000000"/>
                </a:solidFill>
                <a:latin typeface="+mj-lt"/>
                <a:ea typeface="DFKai-SB" panose="03000509000000000000" pitchFamily="65" charset="-120"/>
              </a:rPr>
              <a:t> </a:t>
            </a:r>
            <a:r>
              <a:rPr lang="zh-TW" altLang="en-US" sz="2800" kern="100" dirty="0">
                <a:solidFill>
                  <a:srgbClr val="000000"/>
                </a:solidFill>
                <a:latin typeface="+mj-lt"/>
                <a:ea typeface="DFKai-SB" panose="03000509000000000000" pitchFamily="65" charset="-120"/>
              </a:rPr>
              <a:t>下圖顯示四間書局訂購補充練習的數量。</a:t>
            </a:r>
            <a:r>
              <a:rPr lang="en-US" altLang="zh-CN" sz="2800" kern="100" dirty="0">
                <a:solidFill>
                  <a:srgbClr val="000000"/>
                </a:solidFill>
                <a:latin typeface="+mj-lt"/>
                <a:ea typeface="DFKai-SB" panose="03000509000000000000" pitchFamily="65" charset="-120"/>
              </a:rPr>
              <a:t>	</a:t>
            </a:r>
          </a:p>
        </p:txBody>
      </p:sp>
      <p:sp>
        <p:nvSpPr>
          <p:cNvPr id="14346" name="文本框 4">
            <a:extLst>
              <a:ext uri="{FF2B5EF4-FFF2-40B4-BE49-F238E27FC236}">
                <a16:creationId xmlns:a16="http://schemas.microsoft.com/office/drawing/2014/main" id="{76ECB90C-92D9-476C-8A39-238575649924}"/>
              </a:ext>
            </a:extLst>
          </p:cNvPr>
          <p:cNvSpPr txBox="1">
            <a:spLocks noChangeArrowheads="1"/>
          </p:cNvSpPr>
          <p:nvPr/>
        </p:nvSpPr>
        <p:spPr bwMode="auto">
          <a:xfrm>
            <a:off x="7115175" y="292100"/>
            <a:ext cx="1704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a:solidFill>
                  <a:srgbClr val="00B050"/>
                </a:solidFill>
              </a:rPr>
              <a:t>2019</a:t>
            </a:r>
            <a:r>
              <a:rPr lang="zh-TW" altLang="en-US">
                <a:solidFill>
                  <a:srgbClr val="00B050"/>
                </a:solidFill>
              </a:rPr>
              <a:t>年題型</a:t>
            </a:r>
            <a:endParaRPr lang="zh-CN" altLang="en-US">
              <a:solidFill>
                <a:srgbClr val="00B050"/>
              </a:solidFill>
            </a:endParaRPr>
          </a:p>
        </p:txBody>
      </p:sp>
      <p:sp>
        <p:nvSpPr>
          <p:cNvPr id="14347" name="文本框 4">
            <a:extLst>
              <a:ext uri="{FF2B5EF4-FFF2-40B4-BE49-F238E27FC236}">
                <a16:creationId xmlns:a16="http://schemas.microsoft.com/office/drawing/2014/main" id="{4A8963E8-688A-43DE-84E1-4E8B87D29E25}"/>
              </a:ext>
            </a:extLst>
          </p:cNvPr>
          <p:cNvSpPr txBox="1">
            <a:spLocks noChangeArrowheads="1"/>
          </p:cNvSpPr>
          <p:nvPr/>
        </p:nvSpPr>
        <p:spPr bwMode="auto">
          <a:xfrm>
            <a:off x="2987675" y="1357313"/>
            <a:ext cx="3514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zh-TW" u="sng">
                <a:solidFill>
                  <a:schemeClr val="tx1"/>
                </a:solidFill>
              </a:rPr>
              <a:t>四間書局訂購補充練習的數量</a:t>
            </a:r>
            <a:endParaRPr lang="zh-HK" altLang="en-US" u="sng">
              <a:solidFill>
                <a:schemeClr val="tx1"/>
              </a:solidFill>
            </a:endParaRPr>
          </a:p>
        </p:txBody>
      </p:sp>
      <p:sp>
        <p:nvSpPr>
          <p:cNvPr id="14348" name="文本框 5">
            <a:extLst>
              <a:ext uri="{FF2B5EF4-FFF2-40B4-BE49-F238E27FC236}">
                <a16:creationId xmlns:a16="http://schemas.microsoft.com/office/drawing/2014/main" id="{030F5131-8514-4401-A2E2-C94D59EEDD40}"/>
              </a:ext>
            </a:extLst>
          </p:cNvPr>
          <p:cNvSpPr txBox="1">
            <a:spLocks noChangeArrowheads="1"/>
          </p:cNvSpPr>
          <p:nvPr/>
        </p:nvSpPr>
        <p:spPr bwMode="auto">
          <a:xfrm>
            <a:off x="866775" y="4059238"/>
            <a:ext cx="77374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chemeClr val="tx1"/>
                </a:solidFill>
              </a:rPr>
              <a:t>(a) </a:t>
            </a:r>
            <a:r>
              <a:rPr lang="zh-TW" altLang="zh-TW" sz="2800">
                <a:solidFill>
                  <a:schemeClr val="tx1"/>
                </a:solidFill>
              </a:rPr>
              <a:t>哪一間書局訂購補充練習的數量最多？共</a:t>
            </a:r>
            <a:r>
              <a:rPr lang="zh-TW" altLang="en-US" sz="2800">
                <a:solidFill>
                  <a:schemeClr val="tx1"/>
                </a:solidFill>
              </a:rPr>
              <a:t>訂</a:t>
            </a:r>
            <a:r>
              <a:rPr lang="en-US" altLang="zh-TW" sz="2800">
                <a:solidFill>
                  <a:schemeClr val="tx1"/>
                </a:solidFill>
              </a:rPr>
              <a:t>  </a:t>
            </a:r>
          </a:p>
          <a:p>
            <a:r>
              <a:rPr lang="en-US" altLang="zh-TW" sz="2800">
                <a:solidFill>
                  <a:schemeClr val="tx1"/>
                </a:solidFill>
              </a:rPr>
              <a:t>     </a:t>
            </a:r>
            <a:r>
              <a:rPr lang="zh-TW" altLang="zh-TW" sz="2800">
                <a:solidFill>
                  <a:schemeClr val="tx1"/>
                </a:solidFill>
              </a:rPr>
              <a:t>購了多少本？</a:t>
            </a:r>
            <a:r>
              <a:rPr lang="en-US" altLang="zh-TW" sz="2800">
                <a:solidFill>
                  <a:schemeClr val="tx1"/>
                </a:solidFill>
              </a:rPr>
              <a:t>(</a:t>
            </a:r>
            <a:r>
              <a:rPr lang="zh-TW" altLang="en-US" sz="2800">
                <a:solidFill>
                  <a:schemeClr val="tx1"/>
                </a:solidFill>
              </a:rPr>
              <a:t>只須寫出答案</a:t>
            </a:r>
            <a:r>
              <a:rPr lang="en-US" altLang="zh-TW" sz="2800">
                <a:solidFill>
                  <a:schemeClr val="tx1"/>
                </a:solidFill>
              </a:rPr>
              <a:t>)</a:t>
            </a:r>
            <a:endParaRPr lang="zh-TW" altLang="en-US" sz="2800">
              <a:solidFill>
                <a:schemeClr val="tx1"/>
              </a:solidFill>
            </a:endParaRPr>
          </a:p>
        </p:txBody>
      </p:sp>
      <p:sp>
        <p:nvSpPr>
          <p:cNvPr id="12" name="文本框 11">
            <a:extLst>
              <a:ext uri="{FF2B5EF4-FFF2-40B4-BE49-F238E27FC236}">
                <a16:creationId xmlns:a16="http://schemas.microsoft.com/office/drawing/2014/main" id="{3ABDE8CE-02E2-4F47-B10D-0101BA27A146}"/>
              </a:ext>
            </a:extLst>
          </p:cNvPr>
          <p:cNvSpPr txBox="1">
            <a:spLocks noChangeArrowheads="1"/>
          </p:cNvSpPr>
          <p:nvPr/>
        </p:nvSpPr>
        <p:spPr bwMode="auto">
          <a:xfrm>
            <a:off x="434975" y="4975225"/>
            <a:ext cx="458311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A</a:t>
            </a:r>
            <a:r>
              <a:rPr lang="zh-TW" altLang="en-US" sz="2500">
                <a:solidFill>
                  <a:srgbClr val="0000FF"/>
                </a:solidFill>
              </a:rPr>
              <a:t>：</a:t>
            </a:r>
            <a:r>
              <a:rPr lang="en-US" altLang="zh-TW" sz="2500">
                <a:solidFill>
                  <a:srgbClr val="0000FF"/>
                </a:solidFill>
              </a:rPr>
              <a:t>200</a:t>
            </a:r>
            <a:r>
              <a:rPr lang="zh-TW" altLang="zh-TW" sz="2500">
                <a:solidFill>
                  <a:srgbClr val="0000FF"/>
                </a:solidFill>
              </a:rPr>
              <a:t>＋</a:t>
            </a:r>
            <a:r>
              <a:rPr lang="en-US" altLang="zh-TW" sz="2500">
                <a:solidFill>
                  <a:srgbClr val="0000FF"/>
                </a:solidFill>
              </a:rPr>
              <a:t>250 = 450(</a:t>
            </a:r>
            <a:r>
              <a:rPr lang="zh-CN" altLang="en-US" sz="2500">
                <a:solidFill>
                  <a:srgbClr val="0000FF"/>
                </a:solidFill>
              </a:rPr>
              <a:t>本</a:t>
            </a:r>
            <a:r>
              <a:rPr lang="en-US" altLang="zh-CN" sz="2500">
                <a:solidFill>
                  <a:srgbClr val="0000FF"/>
                </a:solidFill>
              </a:rPr>
              <a:t>)</a:t>
            </a:r>
            <a:endParaRPr lang="zh-TW" altLang="zh-TW" sz="2500">
              <a:solidFill>
                <a:srgbClr val="0000FF"/>
              </a:solidFill>
            </a:endParaRPr>
          </a:p>
        </p:txBody>
      </p:sp>
      <p:sp>
        <p:nvSpPr>
          <p:cNvPr id="34" name="文本框 33">
            <a:extLst>
              <a:ext uri="{FF2B5EF4-FFF2-40B4-BE49-F238E27FC236}">
                <a16:creationId xmlns:a16="http://schemas.microsoft.com/office/drawing/2014/main" id="{848E7A46-940C-4522-B109-85CF06188A5A}"/>
              </a:ext>
            </a:extLst>
          </p:cNvPr>
          <p:cNvSpPr txBox="1">
            <a:spLocks noChangeArrowheads="1"/>
          </p:cNvSpPr>
          <p:nvPr/>
        </p:nvSpPr>
        <p:spPr bwMode="auto">
          <a:xfrm>
            <a:off x="430213" y="5384800"/>
            <a:ext cx="466725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C</a:t>
            </a:r>
            <a:r>
              <a:rPr lang="zh-TW" altLang="en-US" sz="2500">
                <a:solidFill>
                  <a:srgbClr val="0000FF"/>
                </a:solidFill>
              </a:rPr>
              <a:t>：</a:t>
            </a:r>
            <a:r>
              <a:rPr lang="en-US" altLang="zh-TW" sz="2500">
                <a:solidFill>
                  <a:srgbClr val="0000FF"/>
                </a:solidFill>
              </a:rPr>
              <a:t>100</a:t>
            </a:r>
            <a:r>
              <a:rPr lang="zh-TW" altLang="zh-TW" sz="2500">
                <a:solidFill>
                  <a:srgbClr val="0000FF"/>
                </a:solidFill>
              </a:rPr>
              <a:t>＋</a:t>
            </a:r>
            <a:r>
              <a:rPr lang="en-US" altLang="zh-TW" sz="2500">
                <a:solidFill>
                  <a:srgbClr val="0000FF"/>
                </a:solidFill>
              </a:rPr>
              <a:t>200 = 300(</a:t>
            </a:r>
            <a:r>
              <a:rPr lang="zh-CN" altLang="en-US" sz="2500">
                <a:solidFill>
                  <a:srgbClr val="0000FF"/>
                </a:solidFill>
              </a:rPr>
              <a:t>本</a:t>
            </a:r>
            <a:r>
              <a:rPr lang="en-US" altLang="zh-CN" sz="2500">
                <a:solidFill>
                  <a:srgbClr val="0000FF"/>
                </a:solidFill>
              </a:rPr>
              <a:t>)</a:t>
            </a:r>
            <a:endParaRPr lang="zh-TW" altLang="zh-TW" sz="2500">
              <a:solidFill>
                <a:srgbClr val="0000FF"/>
              </a:solidFill>
            </a:endParaRPr>
          </a:p>
        </p:txBody>
      </p:sp>
      <p:sp>
        <p:nvSpPr>
          <p:cNvPr id="35" name="文本框 34">
            <a:extLst>
              <a:ext uri="{FF2B5EF4-FFF2-40B4-BE49-F238E27FC236}">
                <a16:creationId xmlns:a16="http://schemas.microsoft.com/office/drawing/2014/main" id="{277DA7A5-A794-4AD3-8401-2E159874F033}"/>
              </a:ext>
            </a:extLst>
          </p:cNvPr>
          <p:cNvSpPr txBox="1">
            <a:spLocks noChangeArrowheads="1"/>
          </p:cNvSpPr>
          <p:nvPr/>
        </p:nvSpPr>
        <p:spPr bwMode="auto">
          <a:xfrm>
            <a:off x="4660900" y="5384800"/>
            <a:ext cx="422751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D</a:t>
            </a:r>
            <a:r>
              <a:rPr lang="zh-TW" altLang="en-US" sz="2500">
                <a:solidFill>
                  <a:srgbClr val="0000FF"/>
                </a:solidFill>
              </a:rPr>
              <a:t>：</a:t>
            </a:r>
            <a:r>
              <a:rPr lang="en-US" altLang="zh-TW" sz="2500">
                <a:solidFill>
                  <a:srgbClr val="0000FF"/>
                </a:solidFill>
              </a:rPr>
              <a:t>350</a:t>
            </a:r>
            <a:r>
              <a:rPr lang="zh-TW" altLang="zh-TW" sz="2500">
                <a:solidFill>
                  <a:srgbClr val="0000FF"/>
                </a:solidFill>
              </a:rPr>
              <a:t>＋</a:t>
            </a:r>
            <a:r>
              <a:rPr lang="en-US" altLang="zh-TW" sz="2500">
                <a:solidFill>
                  <a:srgbClr val="0000FF"/>
                </a:solidFill>
              </a:rPr>
              <a:t>200 = 550(</a:t>
            </a:r>
            <a:r>
              <a:rPr lang="zh-CN" altLang="en-US" sz="2500">
                <a:solidFill>
                  <a:srgbClr val="0000FF"/>
                </a:solidFill>
              </a:rPr>
              <a:t>本</a:t>
            </a:r>
            <a:r>
              <a:rPr lang="en-US" altLang="zh-CN" sz="2500">
                <a:solidFill>
                  <a:srgbClr val="0000FF"/>
                </a:solidFill>
              </a:rPr>
              <a:t>)</a:t>
            </a:r>
            <a:endParaRPr lang="zh-TW" altLang="zh-TW" sz="2500">
              <a:solidFill>
                <a:srgbClr val="0000FF"/>
              </a:solidFill>
            </a:endParaRPr>
          </a:p>
        </p:txBody>
      </p:sp>
      <p:cxnSp>
        <p:nvCxnSpPr>
          <p:cNvPr id="14" name="直接连接符 13">
            <a:extLst>
              <a:ext uri="{FF2B5EF4-FFF2-40B4-BE49-F238E27FC236}">
                <a16:creationId xmlns:a16="http://schemas.microsoft.com/office/drawing/2014/main" id="{07E58236-C609-4A0A-BF83-E37BDAC48616}"/>
              </a:ext>
            </a:extLst>
          </p:cNvPr>
          <p:cNvCxnSpPr>
            <a:cxnSpLocks noChangeShapeType="1"/>
          </p:cNvCxnSpPr>
          <p:nvPr/>
        </p:nvCxnSpPr>
        <p:spPr bwMode="auto">
          <a:xfrm>
            <a:off x="3276600" y="4535488"/>
            <a:ext cx="3887788"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39" name="直接连接符 38">
            <a:extLst>
              <a:ext uri="{FF2B5EF4-FFF2-40B4-BE49-F238E27FC236}">
                <a16:creationId xmlns:a16="http://schemas.microsoft.com/office/drawing/2014/main" id="{D2308028-3CC9-4308-B06E-B06C55767649}"/>
              </a:ext>
            </a:extLst>
          </p:cNvPr>
          <p:cNvCxnSpPr>
            <a:cxnSpLocks/>
          </p:cNvCxnSpPr>
          <p:nvPr/>
        </p:nvCxnSpPr>
        <p:spPr bwMode="auto">
          <a:xfrm>
            <a:off x="1431925" y="4957763"/>
            <a:ext cx="1808163"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41" name="直接连接符 40">
            <a:extLst>
              <a:ext uri="{FF2B5EF4-FFF2-40B4-BE49-F238E27FC236}">
                <a16:creationId xmlns:a16="http://schemas.microsoft.com/office/drawing/2014/main" id="{390699D9-165D-4134-B0F3-BAF9EFF8F506}"/>
              </a:ext>
            </a:extLst>
          </p:cNvPr>
          <p:cNvCxnSpPr>
            <a:cxnSpLocks/>
          </p:cNvCxnSpPr>
          <p:nvPr/>
        </p:nvCxnSpPr>
        <p:spPr bwMode="auto">
          <a:xfrm>
            <a:off x="7573963" y="4538663"/>
            <a:ext cx="698500" cy="0"/>
          </a:xfrm>
          <a:prstGeom prst="line">
            <a:avLst/>
          </a:prstGeom>
          <a:noFill/>
          <a:ln w="28575" algn="ctr">
            <a:solidFill>
              <a:srgbClr val="003399"/>
            </a:solidFill>
            <a:round/>
            <a:headEnd/>
            <a:tailEnd/>
          </a:ln>
          <a:extLst>
            <a:ext uri="{909E8E84-426E-40DD-AFC4-6F175D3DCCD1}">
              <a14:hiddenFill xmlns:a14="http://schemas.microsoft.com/office/drawing/2010/main">
                <a:noFill/>
              </a14:hiddenFill>
            </a:ext>
          </a:extLst>
        </p:spPr>
      </p:cxnSp>
      <p:sp>
        <p:nvSpPr>
          <p:cNvPr id="25" name="文本框 24">
            <a:extLst>
              <a:ext uri="{FF2B5EF4-FFF2-40B4-BE49-F238E27FC236}">
                <a16:creationId xmlns:a16="http://schemas.microsoft.com/office/drawing/2014/main" id="{32A7B760-A777-4A43-AC1D-BADADD22DEFB}"/>
              </a:ext>
            </a:extLst>
          </p:cNvPr>
          <p:cNvSpPr txBox="1">
            <a:spLocks noChangeArrowheads="1"/>
          </p:cNvSpPr>
          <p:nvPr/>
        </p:nvSpPr>
        <p:spPr bwMode="auto">
          <a:xfrm>
            <a:off x="2824163" y="5256213"/>
            <a:ext cx="43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rgbClr val="FF0000"/>
                </a:solidFill>
              </a:rPr>
              <a:t>B</a:t>
            </a:r>
            <a:endParaRPr lang="zh-TW" altLang="en-US" sz="2800">
              <a:solidFill>
                <a:srgbClr val="FF0000"/>
              </a:solidFill>
            </a:endParaRPr>
          </a:p>
        </p:txBody>
      </p:sp>
      <p:sp>
        <p:nvSpPr>
          <p:cNvPr id="44" name="文本框 43">
            <a:extLst>
              <a:ext uri="{FF2B5EF4-FFF2-40B4-BE49-F238E27FC236}">
                <a16:creationId xmlns:a16="http://schemas.microsoft.com/office/drawing/2014/main" id="{3B0592FB-8F2C-4BDA-BA28-ADD79E49A840}"/>
              </a:ext>
            </a:extLst>
          </p:cNvPr>
          <p:cNvSpPr txBox="1">
            <a:spLocks noChangeArrowheads="1"/>
          </p:cNvSpPr>
          <p:nvPr/>
        </p:nvSpPr>
        <p:spPr bwMode="auto">
          <a:xfrm>
            <a:off x="3351213" y="5668963"/>
            <a:ext cx="8032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rgbClr val="FF0000"/>
                </a:solidFill>
              </a:rPr>
              <a:t>600</a:t>
            </a:r>
            <a:endParaRPr lang="zh-TW" altLang="en-US" sz="2800">
              <a:solidFill>
                <a:srgbClr val="FF0000"/>
              </a:solidFill>
            </a:endParaRPr>
          </a:p>
        </p:txBody>
      </p:sp>
      <p:sp>
        <p:nvSpPr>
          <p:cNvPr id="40" name="矩形 39">
            <a:extLst>
              <a:ext uri="{FF2B5EF4-FFF2-40B4-BE49-F238E27FC236}">
                <a16:creationId xmlns:a16="http://schemas.microsoft.com/office/drawing/2014/main" id="{A38C2D11-D7DE-4838-ADCB-3FE74627D373}"/>
              </a:ext>
            </a:extLst>
          </p:cNvPr>
          <p:cNvSpPr>
            <a:spLocks noChangeArrowheads="1"/>
          </p:cNvSpPr>
          <p:nvPr/>
        </p:nvSpPr>
        <p:spPr bwMode="auto">
          <a:xfrm>
            <a:off x="2162175" y="2508250"/>
            <a:ext cx="655638" cy="1616075"/>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47" name="矩形 46">
            <a:extLst>
              <a:ext uri="{FF2B5EF4-FFF2-40B4-BE49-F238E27FC236}">
                <a16:creationId xmlns:a16="http://schemas.microsoft.com/office/drawing/2014/main" id="{441C11D1-24AF-48CB-82A9-1C4ECAEBCA2F}"/>
              </a:ext>
            </a:extLst>
          </p:cNvPr>
          <p:cNvSpPr>
            <a:spLocks noChangeArrowheads="1"/>
          </p:cNvSpPr>
          <p:nvPr/>
        </p:nvSpPr>
        <p:spPr bwMode="auto">
          <a:xfrm>
            <a:off x="3529013" y="2236788"/>
            <a:ext cx="655637" cy="1878012"/>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48" name="矩形 47">
            <a:extLst>
              <a:ext uri="{FF2B5EF4-FFF2-40B4-BE49-F238E27FC236}">
                <a16:creationId xmlns:a16="http://schemas.microsoft.com/office/drawing/2014/main" id="{29267FCD-21E3-4CD0-9BF9-6A8015FC8182}"/>
              </a:ext>
            </a:extLst>
          </p:cNvPr>
          <p:cNvSpPr>
            <a:spLocks noChangeArrowheads="1"/>
          </p:cNvSpPr>
          <p:nvPr/>
        </p:nvSpPr>
        <p:spPr bwMode="auto">
          <a:xfrm>
            <a:off x="4873625" y="2732088"/>
            <a:ext cx="655638" cy="1387475"/>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49" name="矩形 48">
            <a:extLst>
              <a:ext uri="{FF2B5EF4-FFF2-40B4-BE49-F238E27FC236}">
                <a16:creationId xmlns:a16="http://schemas.microsoft.com/office/drawing/2014/main" id="{3AA6C6CE-4D6B-4E76-A698-AC15C0708375}"/>
              </a:ext>
            </a:extLst>
          </p:cNvPr>
          <p:cNvSpPr>
            <a:spLocks noChangeArrowheads="1"/>
          </p:cNvSpPr>
          <p:nvPr/>
        </p:nvSpPr>
        <p:spPr bwMode="auto">
          <a:xfrm>
            <a:off x="6254750" y="1955800"/>
            <a:ext cx="655638" cy="2159000"/>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500"/>
                                        <p:tgtEl>
                                          <p:spTgt spid="40"/>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left)">
                                      <p:cBhvr>
                                        <p:cTn id="15" dur="500"/>
                                        <p:tgtEl>
                                          <p:spTgt spid="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xit" presetSubtype="0" fill="hold" grpId="1" nodeType="clickEffect">
                                  <p:stCondLst>
                                    <p:cond delay="0"/>
                                  </p:stCondLst>
                                  <p:childTnLst>
                                    <p:animEffect transition="out" filter="dissolve">
                                      <p:cBhvr>
                                        <p:cTn id="19" dur="500"/>
                                        <p:tgtEl>
                                          <p:spTgt spid="40"/>
                                        </p:tgtEl>
                                      </p:cBhvr>
                                    </p:animEffect>
                                    <p:set>
                                      <p:cBhvr>
                                        <p:cTn id="20" dur="1" fill="hold">
                                          <p:stCondLst>
                                            <p:cond delay="499"/>
                                          </p:stCondLst>
                                        </p:cTn>
                                        <p:tgtEl>
                                          <p:spTgt spid="40"/>
                                        </p:tgtEl>
                                        <p:attrNameLst>
                                          <p:attrName>style.visibility</p:attrName>
                                        </p:attrNameLst>
                                      </p:cBhvr>
                                      <p:to>
                                        <p:strVal val="hidden"/>
                                      </p:to>
                                    </p:set>
                                  </p:childTnLst>
                                </p:cTn>
                              </p:par>
                            </p:childTnLst>
                          </p:cTn>
                        </p:par>
                        <p:par>
                          <p:cTn id="21" fill="hold" nodeType="afterGroup">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47"/>
                                        </p:tgtEl>
                                        <p:attrNameLst>
                                          <p:attrName>style.visibility</p:attrName>
                                        </p:attrNameLst>
                                      </p:cBhvr>
                                      <p:to>
                                        <p:strVal val="visible"/>
                                      </p:to>
                                    </p:set>
                                    <p:animEffect transition="in" filter="wipe(left)">
                                      <p:cBhvr>
                                        <p:cTn id="24" dur="500"/>
                                        <p:tgtEl>
                                          <p:spTgt spid="47"/>
                                        </p:tgtEl>
                                      </p:cBhvr>
                                    </p:animEffect>
                                  </p:childTnLst>
                                </p:cTn>
                              </p:par>
                            </p:childTnLst>
                          </p:cTn>
                        </p:par>
                        <p:par>
                          <p:cTn id="25" fill="hold" nodeType="afterGroup">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wipe(left)">
                                      <p:cBhvr>
                                        <p:cTn id="28" dur="500"/>
                                        <p:tgtEl>
                                          <p:spTgt spid="3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xit" presetSubtype="0" fill="hold" grpId="1" nodeType="clickEffect">
                                  <p:stCondLst>
                                    <p:cond delay="0"/>
                                  </p:stCondLst>
                                  <p:childTnLst>
                                    <p:animEffect transition="out" filter="dissolve">
                                      <p:cBhvr>
                                        <p:cTn id="32" dur="500"/>
                                        <p:tgtEl>
                                          <p:spTgt spid="47"/>
                                        </p:tgtEl>
                                      </p:cBhvr>
                                    </p:animEffect>
                                    <p:set>
                                      <p:cBhvr>
                                        <p:cTn id="33" dur="1" fill="hold">
                                          <p:stCondLst>
                                            <p:cond delay="499"/>
                                          </p:stCondLst>
                                        </p:cTn>
                                        <p:tgtEl>
                                          <p:spTgt spid="47"/>
                                        </p:tgtEl>
                                        <p:attrNameLst>
                                          <p:attrName>style.visibility</p:attrName>
                                        </p:attrNameLst>
                                      </p:cBhvr>
                                      <p:to>
                                        <p:strVal val="hidden"/>
                                      </p:to>
                                    </p:set>
                                  </p:childTnLst>
                                </p:cTn>
                              </p:par>
                            </p:childTnLst>
                          </p:cTn>
                        </p:par>
                        <p:par>
                          <p:cTn id="34" fill="hold" nodeType="afterGroup">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48"/>
                                        </p:tgtEl>
                                        <p:attrNameLst>
                                          <p:attrName>style.visibility</p:attrName>
                                        </p:attrNameLst>
                                      </p:cBhvr>
                                      <p:to>
                                        <p:strVal val="visible"/>
                                      </p:to>
                                    </p:set>
                                    <p:animEffect transition="in" filter="wipe(left)">
                                      <p:cBhvr>
                                        <p:cTn id="37" dur="500"/>
                                        <p:tgtEl>
                                          <p:spTgt spid="48"/>
                                        </p:tgtEl>
                                      </p:cBhvr>
                                    </p:animEffect>
                                  </p:childTnLst>
                                </p:cTn>
                              </p:par>
                            </p:childTnLst>
                          </p:cTn>
                        </p:par>
                        <p:par>
                          <p:cTn id="38" fill="hold" nodeType="afterGroup">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wipe(left)">
                                      <p:cBhvr>
                                        <p:cTn id="41" dur="500"/>
                                        <p:tgtEl>
                                          <p:spTgt spid="3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xit" presetSubtype="0" fill="hold" grpId="1" nodeType="clickEffect">
                                  <p:stCondLst>
                                    <p:cond delay="0"/>
                                  </p:stCondLst>
                                  <p:childTnLst>
                                    <p:animEffect transition="out" filter="dissolve">
                                      <p:cBhvr>
                                        <p:cTn id="45" dur="500"/>
                                        <p:tgtEl>
                                          <p:spTgt spid="48"/>
                                        </p:tgtEl>
                                      </p:cBhvr>
                                    </p:animEffect>
                                    <p:set>
                                      <p:cBhvr>
                                        <p:cTn id="46" dur="1" fill="hold">
                                          <p:stCondLst>
                                            <p:cond delay="499"/>
                                          </p:stCondLst>
                                        </p:cTn>
                                        <p:tgtEl>
                                          <p:spTgt spid="48"/>
                                        </p:tgtEl>
                                        <p:attrNameLst>
                                          <p:attrName>style.visibility</p:attrName>
                                        </p:attrNameLst>
                                      </p:cBhvr>
                                      <p:to>
                                        <p:strVal val="hidden"/>
                                      </p:to>
                                    </p:set>
                                  </p:childTnLst>
                                </p:cTn>
                              </p:par>
                            </p:childTnLst>
                          </p:cTn>
                        </p:par>
                        <p:par>
                          <p:cTn id="47" fill="hold" nodeType="afterGroup">
                            <p:stCondLst>
                              <p:cond delay="500"/>
                            </p:stCondLst>
                            <p:childTnLst>
                              <p:par>
                                <p:cTn id="48" presetID="22" presetClass="entr" presetSubtype="8" fill="hold" grpId="0" nodeType="after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wipe(left)">
                                      <p:cBhvr>
                                        <p:cTn id="50" dur="500"/>
                                        <p:tgtEl>
                                          <p:spTgt spid="49"/>
                                        </p:tgtEl>
                                      </p:cBhvr>
                                    </p:animEffect>
                                  </p:childTnLst>
                                </p:cTn>
                              </p:par>
                            </p:childTnLst>
                          </p:cTn>
                        </p:par>
                        <p:par>
                          <p:cTn id="51" fill="hold" nodeType="afterGroup">
                            <p:stCondLst>
                              <p:cond delay="1000"/>
                            </p:stCondLst>
                            <p:childTnLst>
                              <p:par>
                                <p:cTn id="52" presetID="22" presetClass="entr" presetSubtype="8" fill="hold" grpId="0" nodeType="afterEffect">
                                  <p:stCondLst>
                                    <p:cond delay="0"/>
                                  </p:stCondLst>
                                  <p:childTnLst>
                                    <p:set>
                                      <p:cBhvr>
                                        <p:cTn id="53" dur="1" fill="hold">
                                          <p:stCondLst>
                                            <p:cond delay="0"/>
                                          </p:stCondLst>
                                        </p:cTn>
                                        <p:tgtEl>
                                          <p:spTgt spid="35"/>
                                        </p:tgtEl>
                                        <p:attrNameLst>
                                          <p:attrName>style.visibility</p:attrName>
                                        </p:attrNameLst>
                                      </p:cBhvr>
                                      <p:to>
                                        <p:strVal val="visible"/>
                                      </p:to>
                                    </p:set>
                                    <p:animEffect transition="in" filter="wipe(left)">
                                      <p:cBhvr>
                                        <p:cTn id="54" dur="500"/>
                                        <p:tgtEl>
                                          <p:spTgt spid="3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xit" presetSubtype="0" fill="hold" grpId="1" nodeType="clickEffect">
                                  <p:stCondLst>
                                    <p:cond delay="0"/>
                                  </p:stCondLst>
                                  <p:childTnLst>
                                    <p:animEffect transition="out" filter="dissolve">
                                      <p:cBhvr>
                                        <p:cTn id="58" dur="500"/>
                                        <p:tgtEl>
                                          <p:spTgt spid="49"/>
                                        </p:tgtEl>
                                      </p:cBhvr>
                                    </p:animEffect>
                                    <p:set>
                                      <p:cBhvr>
                                        <p:cTn id="59" dur="1" fill="hold">
                                          <p:stCondLst>
                                            <p:cond delay="499"/>
                                          </p:stCondLst>
                                        </p:cTn>
                                        <p:tgtEl>
                                          <p:spTgt spid="49"/>
                                        </p:tgtEl>
                                        <p:attrNameLst>
                                          <p:attrName>style.visibility</p:attrName>
                                        </p:attrNameLst>
                                      </p:cBhvr>
                                      <p:to>
                                        <p:strVal val="hidden"/>
                                      </p:to>
                                    </p:set>
                                  </p:childTnLst>
                                </p:cTn>
                              </p:par>
                            </p:childTnLst>
                          </p:cTn>
                        </p:par>
                        <p:par>
                          <p:cTn id="60" fill="hold" nodeType="afterGroup">
                            <p:stCondLst>
                              <p:cond delay="500"/>
                            </p:stCondLst>
                            <p:childTnLst>
                              <p:par>
                                <p:cTn id="61" presetID="22" presetClass="entr" presetSubtype="8" fill="hold" nodeType="after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wipe(left)">
                                      <p:cBhvr>
                                        <p:cTn id="63" dur="500"/>
                                        <p:tgtEl>
                                          <p:spTgt spid="14"/>
                                        </p:tgtEl>
                                      </p:cBhvr>
                                    </p:animEffect>
                                  </p:childTnLst>
                                </p:cTn>
                              </p:par>
                            </p:childTnLst>
                          </p:cTn>
                        </p:par>
                        <p:par>
                          <p:cTn id="64" fill="hold" nodeType="afterGroup">
                            <p:stCondLst>
                              <p:cond delay="1000"/>
                            </p:stCondLst>
                            <p:childTnLst>
                              <p:par>
                                <p:cTn id="65" presetID="22" presetClass="entr" presetSubtype="8" fill="hold" grpId="0" nodeType="after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wipe(left)">
                                      <p:cBhvr>
                                        <p:cTn id="67" dur="500"/>
                                        <p:tgtEl>
                                          <p:spTgt spid="3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wipe(left)">
                                      <p:cBhvr>
                                        <p:cTn id="72" dur="500"/>
                                        <p:tgtEl>
                                          <p:spTgt spid="37"/>
                                        </p:tgtEl>
                                      </p:cBhvr>
                                    </p:animEffect>
                                  </p:childTnLst>
                                </p:cTn>
                              </p:par>
                            </p:childTnLst>
                          </p:cTn>
                        </p:par>
                        <p:par>
                          <p:cTn id="73" fill="hold" nodeType="afterGroup">
                            <p:stCondLst>
                              <p:cond delay="500"/>
                            </p:stCondLst>
                            <p:childTnLst>
                              <p:par>
                                <p:cTn id="74" presetID="22" presetClass="entr" presetSubtype="8" fill="hold" grpId="0" nodeType="after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left)">
                                      <p:cBhvr>
                                        <p:cTn id="76" dur="500"/>
                                        <p:tgtEl>
                                          <p:spTgt spid="2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9" presetClass="exit" presetSubtype="0" fill="hold" nodeType="clickEffect">
                                  <p:stCondLst>
                                    <p:cond delay="0"/>
                                  </p:stCondLst>
                                  <p:childTnLst>
                                    <p:animEffect transition="out" filter="dissolve">
                                      <p:cBhvr>
                                        <p:cTn id="80" dur="500"/>
                                        <p:tgtEl>
                                          <p:spTgt spid="14"/>
                                        </p:tgtEl>
                                      </p:cBhvr>
                                    </p:animEffect>
                                    <p:set>
                                      <p:cBhvr>
                                        <p:cTn id="81" dur="1" fill="hold">
                                          <p:stCondLst>
                                            <p:cond delay="499"/>
                                          </p:stCondLst>
                                        </p:cTn>
                                        <p:tgtEl>
                                          <p:spTgt spid="14"/>
                                        </p:tgtEl>
                                        <p:attrNameLst>
                                          <p:attrName>style.visibility</p:attrName>
                                        </p:attrNameLst>
                                      </p:cBhvr>
                                      <p:to>
                                        <p:strVal val="hidden"/>
                                      </p:to>
                                    </p:set>
                                  </p:childTnLst>
                                </p:cTn>
                              </p:par>
                            </p:childTnLst>
                          </p:cTn>
                        </p:par>
                        <p:par>
                          <p:cTn id="82" fill="hold" nodeType="afterGroup">
                            <p:stCondLst>
                              <p:cond delay="500"/>
                            </p:stCondLst>
                            <p:childTnLst>
                              <p:par>
                                <p:cTn id="83" presetID="22" presetClass="entr" presetSubtype="8" fill="hold" nodeType="after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wipe(left)">
                                      <p:cBhvr>
                                        <p:cTn id="85" dur="500"/>
                                        <p:tgtEl>
                                          <p:spTgt spid="41"/>
                                        </p:tgtEl>
                                      </p:cBhvr>
                                    </p:animEffect>
                                  </p:childTnLst>
                                </p:cTn>
                              </p:par>
                            </p:childTnLst>
                          </p:cTn>
                        </p:par>
                        <p:par>
                          <p:cTn id="86" fill="hold" nodeType="afterGroup">
                            <p:stCondLst>
                              <p:cond delay="1000"/>
                            </p:stCondLst>
                            <p:childTnLst>
                              <p:par>
                                <p:cTn id="87" presetID="22" presetClass="entr" presetSubtype="8" fill="hold" nodeType="afterEffect">
                                  <p:stCondLst>
                                    <p:cond delay="0"/>
                                  </p:stCondLst>
                                  <p:childTnLst>
                                    <p:set>
                                      <p:cBhvr>
                                        <p:cTn id="88" dur="1" fill="hold">
                                          <p:stCondLst>
                                            <p:cond delay="0"/>
                                          </p:stCondLst>
                                        </p:cTn>
                                        <p:tgtEl>
                                          <p:spTgt spid="39"/>
                                        </p:tgtEl>
                                        <p:attrNameLst>
                                          <p:attrName>style.visibility</p:attrName>
                                        </p:attrNameLst>
                                      </p:cBhvr>
                                      <p:to>
                                        <p:strVal val="visible"/>
                                      </p:to>
                                    </p:set>
                                    <p:animEffect transition="in" filter="wipe(left)">
                                      <p:cBhvr>
                                        <p:cTn id="89" dur="500"/>
                                        <p:tgtEl>
                                          <p:spTgt spid="39"/>
                                        </p:tgtEl>
                                      </p:cBhvr>
                                    </p:animEffect>
                                  </p:childTnLst>
                                </p:cTn>
                              </p:par>
                            </p:childTnLst>
                          </p:cTn>
                        </p:par>
                        <p:par>
                          <p:cTn id="90" fill="hold" nodeType="afterGroup">
                            <p:stCondLst>
                              <p:cond delay="1500"/>
                            </p:stCondLst>
                            <p:childTnLst>
                              <p:par>
                                <p:cTn id="91" presetID="22" presetClass="entr" presetSubtype="8" fill="hold" grpId="0" nodeType="afterEffect">
                                  <p:stCondLst>
                                    <p:cond delay="0"/>
                                  </p:stCondLst>
                                  <p:childTnLst>
                                    <p:set>
                                      <p:cBhvr>
                                        <p:cTn id="92" dur="1" fill="hold">
                                          <p:stCondLst>
                                            <p:cond delay="0"/>
                                          </p:stCondLst>
                                        </p:cTn>
                                        <p:tgtEl>
                                          <p:spTgt spid="38"/>
                                        </p:tgtEl>
                                        <p:attrNameLst>
                                          <p:attrName>style.visibility</p:attrName>
                                        </p:attrNameLst>
                                      </p:cBhvr>
                                      <p:to>
                                        <p:strVal val="visible"/>
                                      </p:to>
                                    </p:set>
                                    <p:animEffect transition="in" filter="wipe(left)">
                                      <p:cBhvr>
                                        <p:cTn id="93" dur="500"/>
                                        <p:tgtEl>
                                          <p:spTgt spid="38"/>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9" presetClass="exit" presetSubtype="0" fill="hold" grpId="1" nodeType="clickEffect">
                                  <p:stCondLst>
                                    <p:cond delay="0"/>
                                  </p:stCondLst>
                                  <p:childTnLst>
                                    <p:animEffect transition="out" filter="dissolve">
                                      <p:cBhvr>
                                        <p:cTn id="97" dur="500"/>
                                        <p:tgtEl>
                                          <p:spTgt spid="12"/>
                                        </p:tgtEl>
                                      </p:cBhvr>
                                    </p:animEffect>
                                    <p:set>
                                      <p:cBhvr>
                                        <p:cTn id="98" dur="1" fill="hold">
                                          <p:stCondLst>
                                            <p:cond delay="499"/>
                                          </p:stCondLst>
                                        </p:cTn>
                                        <p:tgtEl>
                                          <p:spTgt spid="12"/>
                                        </p:tgtEl>
                                        <p:attrNameLst>
                                          <p:attrName>style.visibility</p:attrName>
                                        </p:attrNameLst>
                                      </p:cBhvr>
                                      <p:to>
                                        <p:strVal val="hidden"/>
                                      </p:to>
                                    </p:set>
                                  </p:childTnLst>
                                </p:cTn>
                              </p:par>
                              <p:par>
                                <p:cTn id="99" presetID="9" presetClass="exit" presetSubtype="0" fill="hold" grpId="1" nodeType="withEffect">
                                  <p:stCondLst>
                                    <p:cond delay="0"/>
                                  </p:stCondLst>
                                  <p:childTnLst>
                                    <p:animEffect transition="out" filter="dissolve">
                                      <p:cBhvr>
                                        <p:cTn id="100" dur="500"/>
                                        <p:tgtEl>
                                          <p:spTgt spid="33"/>
                                        </p:tgtEl>
                                      </p:cBhvr>
                                    </p:animEffect>
                                    <p:set>
                                      <p:cBhvr>
                                        <p:cTn id="101" dur="1" fill="hold">
                                          <p:stCondLst>
                                            <p:cond delay="499"/>
                                          </p:stCondLst>
                                        </p:cTn>
                                        <p:tgtEl>
                                          <p:spTgt spid="33"/>
                                        </p:tgtEl>
                                        <p:attrNameLst>
                                          <p:attrName>style.visibility</p:attrName>
                                        </p:attrNameLst>
                                      </p:cBhvr>
                                      <p:to>
                                        <p:strVal val="hidden"/>
                                      </p:to>
                                    </p:set>
                                  </p:childTnLst>
                                </p:cTn>
                              </p:par>
                              <p:par>
                                <p:cTn id="102" presetID="9" presetClass="exit" presetSubtype="0" fill="hold" grpId="1" nodeType="withEffect">
                                  <p:stCondLst>
                                    <p:cond delay="0"/>
                                  </p:stCondLst>
                                  <p:childTnLst>
                                    <p:animEffect transition="out" filter="dissolve">
                                      <p:cBhvr>
                                        <p:cTn id="103" dur="500"/>
                                        <p:tgtEl>
                                          <p:spTgt spid="34"/>
                                        </p:tgtEl>
                                      </p:cBhvr>
                                    </p:animEffect>
                                    <p:set>
                                      <p:cBhvr>
                                        <p:cTn id="104" dur="1" fill="hold">
                                          <p:stCondLst>
                                            <p:cond delay="499"/>
                                          </p:stCondLst>
                                        </p:cTn>
                                        <p:tgtEl>
                                          <p:spTgt spid="34"/>
                                        </p:tgtEl>
                                        <p:attrNameLst>
                                          <p:attrName>style.visibility</p:attrName>
                                        </p:attrNameLst>
                                      </p:cBhvr>
                                      <p:to>
                                        <p:strVal val="hidden"/>
                                      </p:to>
                                    </p:set>
                                  </p:childTnLst>
                                </p:cTn>
                              </p:par>
                              <p:par>
                                <p:cTn id="105" presetID="9" presetClass="exit" presetSubtype="0" fill="hold" grpId="1" nodeType="withEffect">
                                  <p:stCondLst>
                                    <p:cond delay="0"/>
                                  </p:stCondLst>
                                  <p:childTnLst>
                                    <p:animEffect transition="out" filter="dissolve">
                                      <p:cBhvr>
                                        <p:cTn id="106" dur="500"/>
                                        <p:tgtEl>
                                          <p:spTgt spid="35"/>
                                        </p:tgtEl>
                                      </p:cBhvr>
                                    </p:animEffect>
                                    <p:set>
                                      <p:cBhvr>
                                        <p:cTn id="107" dur="1" fill="hold">
                                          <p:stCondLst>
                                            <p:cond delay="499"/>
                                          </p:stCondLst>
                                        </p:cTn>
                                        <p:tgtEl>
                                          <p:spTgt spid="35"/>
                                        </p:tgtEl>
                                        <p:attrNameLst>
                                          <p:attrName>style.visibility</p:attrName>
                                        </p:attrNameLst>
                                      </p:cBhvr>
                                      <p:to>
                                        <p:strVal val="hidden"/>
                                      </p:to>
                                    </p:set>
                                  </p:childTnLst>
                                </p:cTn>
                              </p:par>
                              <p:par>
                                <p:cTn id="108" presetID="9" presetClass="exit" presetSubtype="0" fill="hold" grpId="1" nodeType="withEffect">
                                  <p:stCondLst>
                                    <p:cond delay="0"/>
                                  </p:stCondLst>
                                  <p:childTnLst>
                                    <p:animEffect transition="out" filter="dissolve">
                                      <p:cBhvr>
                                        <p:cTn id="109" dur="500"/>
                                        <p:tgtEl>
                                          <p:spTgt spid="36"/>
                                        </p:tgtEl>
                                      </p:cBhvr>
                                    </p:animEffect>
                                    <p:set>
                                      <p:cBhvr>
                                        <p:cTn id="110" dur="1" fill="hold">
                                          <p:stCondLst>
                                            <p:cond delay="499"/>
                                          </p:stCondLst>
                                        </p:cTn>
                                        <p:tgtEl>
                                          <p:spTgt spid="36"/>
                                        </p:tgtEl>
                                        <p:attrNameLst>
                                          <p:attrName>style.visibility</p:attrName>
                                        </p:attrNameLst>
                                      </p:cBhvr>
                                      <p:to>
                                        <p:strVal val="hidden"/>
                                      </p:to>
                                    </p:set>
                                  </p:childTnLst>
                                </p:cTn>
                              </p:par>
                              <p:par>
                                <p:cTn id="111" presetID="9" presetClass="exit" presetSubtype="0" fill="hold" grpId="1" nodeType="withEffect">
                                  <p:stCondLst>
                                    <p:cond delay="0"/>
                                  </p:stCondLst>
                                  <p:childTnLst>
                                    <p:animEffect transition="out" filter="dissolve">
                                      <p:cBhvr>
                                        <p:cTn id="112" dur="500"/>
                                        <p:tgtEl>
                                          <p:spTgt spid="37"/>
                                        </p:tgtEl>
                                      </p:cBhvr>
                                    </p:animEffect>
                                    <p:set>
                                      <p:cBhvr>
                                        <p:cTn id="113" dur="1" fill="hold">
                                          <p:stCondLst>
                                            <p:cond delay="499"/>
                                          </p:stCondLst>
                                        </p:cTn>
                                        <p:tgtEl>
                                          <p:spTgt spid="37"/>
                                        </p:tgtEl>
                                        <p:attrNameLst>
                                          <p:attrName>style.visibility</p:attrName>
                                        </p:attrNameLst>
                                      </p:cBhvr>
                                      <p:to>
                                        <p:strVal val="hidden"/>
                                      </p:to>
                                    </p:set>
                                  </p:childTnLst>
                                </p:cTn>
                              </p:par>
                              <p:par>
                                <p:cTn id="114" presetID="9" presetClass="exit" presetSubtype="0" fill="hold" grpId="1" nodeType="withEffect">
                                  <p:stCondLst>
                                    <p:cond delay="0"/>
                                  </p:stCondLst>
                                  <p:childTnLst>
                                    <p:animEffect transition="out" filter="dissolve">
                                      <p:cBhvr>
                                        <p:cTn id="115" dur="500"/>
                                        <p:tgtEl>
                                          <p:spTgt spid="21"/>
                                        </p:tgtEl>
                                      </p:cBhvr>
                                    </p:animEffect>
                                    <p:set>
                                      <p:cBhvr>
                                        <p:cTn id="116" dur="1" fill="hold">
                                          <p:stCondLst>
                                            <p:cond delay="499"/>
                                          </p:stCondLst>
                                        </p:cTn>
                                        <p:tgtEl>
                                          <p:spTgt spid="21"/>
                                        </p:tgtEl>
                                        <p:attrNameLst>
                                          <p:attrName>style.visibility</p:attrName>
                                        </p:attrNameLst>
                                      </p:cBhvr>
                                      <p:to>
                                        <p:strVal val="hidden"/>
                                      </p:to>
                                    </p:set>
                                  </p:childTnLst>
                                </p:cTn>
                              </p:par>
                              <p:par>
                                <p:cTn id="117" presetID="9" presetClass="exit" presetSubtype="0" fill="hold" nodeType="withEffect">
                                  <p:stCondLst>
                                    <p:cond delay="0"/>
                                  </p:stCondLst>
                                  <p:childTnLst>
                                    <p:animEffect transition="out" filter="dissolve">
                                      <p:cBhvr>
                                        <p:cTn id="118" dur="500"/>
                                        <p:tgtEl>
                                          <p:spTgt spid="41"/>
                                        </p:tgtEl>
                                      </p:cBhvr>
                                    </p:animEffect>
                                    <p:set>
                                      <p:cBhvr>
                                        <p:cTn id="119" dur="1" fill="hold">
                                          <p:stCondLst>
                                            <p:cond delay="499"/>
                                          </p:stCondLst>
                                        </p:cTn>
                                        <p:tgtEl>
                                          <p:spTgt spid="41"/>
                                        </p:tgtEl>
                                        <p:attrNameLst>
                                          <p:attrName>style.visibility</p:attrName>
                                        </p:attrNameLst>
                                      </p:cBhvr>
                                      <p:to>
                                        <p:strVal val="hidden"/>
                                      </p:to>
                                    </p:set>
                                  </p:childTnLst>
                                </p:cTn>
                              </p:par>
                              <p:par>
                                <p:cTn id="120" presetID="9" presetClass="exit" presetSubtype="0" fill="hold" nodeType="withEffect">
                                  <p:stCondLst>
                                    <p:cond delay="0"/>
                                  </p:stCondLst>
                                  <p:childTnLst>
                                    <p:animEffect transition="out" filter="dissolve">
                                      <p:cBhvr>
                                        <p:cTn id="121" dur="500"/>
                                        <p:tgtEl>
                                          <p:spTgt spid="39"/>
                                        </p:tgtEl>
                                      </p:cBhvr>
                                    </p:animEffect>
                                    <p:set>
                                      <p:cBhvr>
                                        <p:cTn id="122" dur="1" fill="hold">
                                          <p:stCondLst>
                                            <p:cond delay="499"/>
                                          </p:stCondLst>
                                        </p:cTn>
                                        <p:tgtEl>
                                          <p:spTgt spid="39"/>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500"/>
                                        <p:tgtEl>
                                          <p:spTgt spid="38"/>
                                        </p:tgtEl>
                                      </p:cBhvr>
                                    </p:animEffect>
                                    <p:set>
                                      <p:cBhvr>
                                        <p:cTn id="125" dur="1" fill="hold">
                                          <p:stCondLst>
                                            <p:cond delay="499"/>
                                          </p:stCondLst>
                                        </p:cTn>
                                        <p:tgtEl>
                                          <p:spTgt spid="38"/>
                                        </p:tgtEl>
                                        <p:attrNameLst>
                                          <p:attrName>style.visibility</p:attrName>
                                        </p:attrNameLst>
                                      </p:cBhvr>
                                      <p:to>
                                        <p:strVal val="hidden"/>
                                      </p:to>
                                    </p:set>
                                  </p:childTnLst>
                                </p:cTn>
                              </p:par>
                            </p:childTnLst>
                          </p:cTn>
                        </p:par>
                        <p:par>
                          <p:cTn id="126" fill="hold" nodeType="afterGroup">
                            <p:stCondLst>
                              <p:cond delay="500"/>
                            </p:stCondLst>
                            <p:childTnLst>
                              <p:par>
                                <p:cTn id="127" presetID="9" presetClass="entr" presetSubtype="0" fill="hold" nodeType="afterEffect">
                                  <p:stCondLst>
                                    <p:cond delay="0"/>
                                  </p:stCondLst>
                                  <p:childTnLst>
                                    <p:set>
                                      <p:cBhvr>
                                        <p:cTn id="128" dur="1" fill="hold">
                                          <p:stCondLst>
                                            <p:cond delay="0"/>
                                          </p:stCondLst>
                                        </p:cTn>
                                        <p:tgtEl>
                                          <p:spTgt spid="9"/>
                                        </p:tgtEl>
                                        <p:attrNameLst>
                                          <p:attrName>style.visibility</p:attrName>
                                        </p:attrNameLst>
                                      </p:cBhvr>
                                      <p:to>
                                        <p:strVal val="visible"/>
                                      </p:to>
                                    </p:set>
                                    <p:animEffect transition="in" filter="dissolve">
                                      <p:cBhvr>
                                        <p:cTn id="129" dur="500"/>
                                        <p:tgtEl>
                                          <p:spTgt spid="9"/>
                                        </p:tgtEl>
                                      </p:cBhvr>
                                    </p:animEffect>
                                  </p:childTnLst>
                                </p:cTn>
                              </p:par>
                              <p:par>
                                <p:cTn id="130" presetID="9" presetClass="entr" presetSubtype="0" fill="hold" grpId="0" nodeType="withEffect">
                                  <p:stCondLst>
                                    <p:cond delay="0"/>
                                  </p:stCondLst>
                                  <p:childTnLst>
                                    <p:set>
                                      <p:cBhvr>
                                        <p:cTn id="131" dur="1" fill="hold">
                                          <p:stCondLst>
                                            <p:cond delay="0"/>
                                          </p:stCondLst>
                                        </p:cTn>
                                        <p:tgtEl>
                                          <p:spTgt spid="25"/>
                                        </p:tgtEl>
                                        <p:attrNameLst>
                                          <p:attrName>style.visibility</p:attrName>
                                        </p:attrNameLst>
                                      </p:cBhvr>
                                      <p:to>
                                        <p:strVal val="visible"/>
                                      </p:to>
                                    </p:set>
                                    <p:animEffect transition="in" filter="dissolve">
                                      <p:cBhvr>
                                        <p:cTn id="132" dur="500"/>
                                        <p:tgtEl>
                                          <p:spTgt spid="25"/>
                                        </p:tgtEl>
                                      </p:cBhvr>
                                    </p:animEffect>
                                  </p:childTnLst>
                                </p:cTn>
                              </p:par>
                              <p:par>
                                <p:cTn id="133" presetID="9" presetClass="entr" presetSubtype="0" fill="hold" grpId="0" nodeType="withEffect">
                                  <p:stCondLst>
                                    <p:cond delay="0"/>
                                  </p:stCondLst>
                                  <p:childTnLst>
                                    <p:set>
                                      <p:cBhvr>
                                        <p:cTn id="134" dur="1" fill="hold">
                                          <p:stCondLst>
                                            <p:cond delay="0"/>
                                          </p:stCondLst>
                                        </p:cTn>
                                        <p:tgtEl>
                                          <p:spTgt spid="44"/>
                                        </p:tgtEl>
                                        <p:attrNameLst>
                                          <p:attrName>style.visibility</p:attrName>
                                        </p:attrNameLst>
                                      </p:cBhvr>
                                      <p:to>
                                        <p:strVal val="visible"/>
                                      </p:to>
                                    </p:set>
                                    <p:animEffect transition="in" filter="dissolve">
                                      <p:cBhvr>
                                        <p:cTn id="135"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P spid="21" grpId="0" animBg="1"/>
      <p:bldP spid="21" grpId="1" animBg="1"/>
      <p:bldP spid="33" grpId="0"/>
      <p:bldP spid="33" grpId="1"/>
      <p:bldP spid="37" grpId="0" animBg="1"/>
      <p:bldP spid="37" grpId="1" animBg="1"/>
      <p:bldP spid="36" grpId="0"/>
      <p:bldP spid="36" grpId="1"/>
      <p:bldP spid="12" grpId="0"/>
      <p:bldP spid="12" grpId="1"/>
      <p:bldP spid="34" grpId="0"/>
      <p:bldP spid="34" grpId="1"/>
      <p:bldP spid="35" grpId="0"/>
      <p:bldP spid="35" grpId="1"/>
      <p:bldP spid="25" grpId="0"/>
      <p:bldP spid="44" grpId="0"/>
      <p:bldP spid="40" grpId="0" animBg="1"/>
      <p:bldP spid="40" grpId="1" animBg="1"/>
      <p:bldP spid="47" grpId="0" animBg="1"/>
      <p:bldP spid="47" grpId="1" animBg="1"/>
      <p:bldP spid="48" grpId="0" animBg="1"/>
      <p:bldP spid="48" grpId="1" animBg="1"/>
      <p:bldP spid="49" grpId="0" animBg="1"/>
      <p:bldP spid="4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图片 2">
            <a:extLst>
              <a:ext uri="{FF2B5EF4-FFF2-40B4-BE49-F238E27FC236}">
                <a16:creationId xmlns:a16="http://schemas.microsoft.com/office/drawing/2014/main" id="{F7178461-ACDB-4F17-A5E6-BD1C329FA5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2850" y="1697038"/>
            <a:ext cx="734377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a:extLst>
              <a:ext uri="{FF2B5EF4-FFF2-40B4-BE49-F238E27FC236}">
                <a16:creationId xmlns:a16="http://schemas.microsoft.com/office/drawing/2014/main" id="{AB634A84-531D-4F08-A747-9EA094DA7955}"/>
              </a:ext>
            </a:extLst>
          </p:cNvPr>
          <p:cNvSpPr/>
          <p:nvPr/>
        </p:nvSpPr>
        <p:spPr>
          <a:xfrm>
            <a:off x="395288" y="917575"/>
            <a:ext cx="6977062" cy="954088"/>
          </a:xfrm>
          <a:prstGeom prst="rect">
            <a:avLst/>
          </a:prstGeom>
        </p:spPr>
        <p:txBody>
          <a:bodyPr>
            <a:spAutoFit/>
          </a:bodyPr>
          <a:lstStyle/>
          <a:p>
            <a:pPr marL="444500" indent="-444500" eaLnBrk="1" hangingPunct="1">
              <a:spcAft>
                <a:spcPts val="1200"/>
              </a:spcAft>
              <a:defRPr/>
            </a:pPr>
            <a:r>
              <a:rPr lang="en-US" altLang="zh-TW" sz="2800" b="1" kern="100" dirty="0">
                <a:solidFill>
                  <a:srgbClr val="000000"/>
                </a:solidFill>
                <a:latin typeface="+mj-lt"/>
                <a:ea typeface="DFKai-SB" panose="03000509000000000000" pitchFamily="65" charset="-120"/>
              </a:rPr>
              <a:t>5.</a:t>
            </a:r>
            <a:r>
              <a:rPr lang="zh-TW" altLang="en-US" sz="2800" b="1" kern="100" dirty="0">
                <a:solidFill>
                  <a:srgbClr val="000000"/>
                </a:solidFill>
                <a:latin typeface="+mj-lt"/>
                <a:ea typeface="DFKai-SB" panose="03000509000000000000" pitchFamily="65" charset="-120"/>
              </a:rPr>
              <a:t> </a:t>
            </a:r>
            <a:r>
              <a:rPr lang="zh-TW" altLang="en-US" sz="2800" kern="100" dirty="0">
                <a:solidFill>
                  <a:srgbClr val="000000"/>
                </a:solidFill>
                <a:latin typeface="+mj-lt"/>
                <a:ea typeface="DFKai-SB" panose="03000509000000000000" pitchFamily="65" charset="-120"/>
              </a:rPr>
              <a:t>下面</a:t>
            </a:r>
            <a:r>
              <a:rPr lang="zh-TW" altLang="en-US" sz="2800" kern="100" dirty="0">
                <a:solidFill>
                  <a:srgbClr val="000000"/>
                </a:solidFill>
                <a:ea typeface="DFKai-SB" panose="03000509000000000000" pitchFamily="65" charset="-120"/>
              </a:rPr>
              <a:t>顯示</a:t>
            </a:r>
            <a:r>
              <a:rPr lang="zh-TW" altLang="en-US" sz="2800" kern="100" dirty="0">
                <a:solidFill>
                  <a:srgbClr val="000000"/>
                </a:solidFill>
                <a:latin typeface="+mj-lt"/>
                <a:ea typeface="DFKai-SB" panose="03000509000000000000" pitchFamily="65" charset="-120"/>
              </a:rPr>
              <a:t>四間書局訂購補充練習的數量。</a:t>
            </a:r>
            <a:r>
              <a:rPr lang="en-US" altLang="zh-CN" sz="2800" kern="100" dirty="0">
                <a:solidFill>
                  <a:srgbClr val="000000"/>
                </a:solidFill>
                <a:latin typeface="+mj-lt"/>
                <a:ea typeface="DFKai-SB" panose="03000509000000000000" pitchFamily="65" charset="-120"/>
              </a:rPr>
              <a:t>	</a:t>
            </a:r>
          </a:p>
        </p:txBody>
      </p:sp>
      <p:sp>
        <p:nvSpPr>
          <p:cNvPr id="15364" name="文本框 4">
            <a:extLst>
              <a:ext uri="{FF2B5EF4-FFF2-40B4-BE49-F238E27FC236}">
                <a16:creationId xmlns:a16="http://schemas.microsoft.com/office/drawing/2014/main" id="{CCB23F06-D799-4D7E-9F34-0F652D548A26}"/>
              </a:ext>
            </a:extLst>
          </p:cNvPr>
          <p:cNvSpPr txBox="1">
            <a:spLocks noChangeArrowheads="1"/>
          </p:cNvSpPr>
          <p:nvPr/>
        </p:nvSpPr>
        <p:spPr bwMode="auto">
          <a:xfrm>
            <a:off x="7115175" y="292100"/>
            <a:ext cx="1704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CN">
                <a:solidFill>
                  <a:srgbClr val="00B050"/>
                </a:solidFill>
              </a:rPr>
              <a:t>2019</a:t>
            </a:r>
            <a:r>
              <a:rPr lang="zh-TW" altLang="en-US">
                <a:solidFill>
                  <a:srgbClr val="00B050"/>
                </a:solidFill>
              </a:rPr>
              <a:t>年題型</a:t>
            </a:r>
            <a:endParaRPr lang="zh-CN" altLang="en-US">
              <a:solidFill>
                <a:srgbClr val="00B050"/>
              </a:solidFill>
            </a:endParaRPr>
          </a:p>
        </p:txBody>
      </p:sp>
      <p:sp>
        <p:nvSpPr>
          <p:cNvPr id="15365" name="文本框 4">
            <a:extLst>
              <a:ext uri="{FF2B5EF4-FFF2-40B4-BE49-F238E27FC236}">
                <a16:creationId xmlns:a16="http://schemas.microsoft.com/office/drawing/2014/main" id="{D7F73DDF-5905-46DD-BA9F-5E13161CEB06}"/>
              </a:ext>
            </a:extLst>
          </p:cNvPr>
          <p:cNvSpPr txBox="1">
            <a:spLocks noChangeArrowheads="1"/>
          </p:cNvSpPr>
          <p:nvPr/>
        </p:nvSpPr>
        <p:spPr bwMode="auto">
          <a:xfrm>
            <a:off x="2987675" y="1357313"/>
            <a:ext cx="3514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zh-TW" u="sng">
                <a:solidFill>
                  <a:schemeClr val="tx1"/>
                </a:solidFill>
              </a:rPr>
              <a:t>四間書局訂購補充練習的數量</a:t>
            </a:r>
            <a:endParaRPr lang="zh-HK" altLang="en-US" u="sng">
              <a:solidFill>
                <a:schemeClr val="tx1"/>
              </a:solidFill>
            </a:endParaRPr>
          </a:p>
        </p:txBody>
      </p:sp>
      <p:sp>
        <p:nvSpPr>
          <p:cNvPr id="15366" name="矩形 1">
            <a:extLst>
              <a:ext uri="{FF2B5EF4-FFF2-40B4-BE49-F238E27FC236}">
                <a16:creationId xmlns:a16="http://schemas.microsoft.com/office/drawing/2014/main" id="{271BA405-41A8-4717-9522-445941503176}"/>
              </a:ext>
            </a:extLst>
          </p:cNvPr>
          <p:cNvSpPr>
            <a:spLocks noChangeArrowheads="1"/>
          </p:cNvSpPr>
          <p:nvPr/>
        </p:nvSpPr>
        <p:spPr bwMode="auto">
          <a:xfrm>
            <a:off x="827088" y="4124325"/>
            <a:ext cx="827246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800">
                <a:solidFill>
                  <a:schemeClr val="tx1"/>
                </a:solidFill>
              </a:rPr>
              <a:t>(b)</a:t>
            </a:r>
            <a:r>
              <a:rPr lang="zh-TW" altLang="en-US" sz="2800">
                <a:solidFill>
                  <a:schemeClr val="tx1"/>
                </a:solidFill>
              </a:rPr>
              <a:t> 某一間書局多訂購了</a:t>
            </a:r>
            <a:r>
              <a:rPr lang="en-US" altLang="zh-TW" sz="2800">
                <a:solidFill>
                  <a:schemeClr val="tx1"/>
                </a:solidFill>
              </a:rPr>
              <a:t>100</a:t>
            </a:r>
            <a:r>
              <a:rPr lang="zh-TW" altLang="en-US" sz="2800">
                <a:solidFill>
                  <a:schemeClr val="tx1"/>
                </a:solidFill>
              </a:rPr>
              <a:t>本中文科補充練習後， </a:t>
            </a:r>
            <a:endParaRPr lang="en-US" altLang="zh-TW" sz="2800">
              <a:solidFill>
                <a:schemeClr val="tx1"/>
              </a:solidFill>
            </a:endParaRPr>
          </a:p>
          <a:p>
            <a:r>
              <a:rPr lang="en-US" altLang="zh-TW" sz="2800">
                <a:solidFill>
                  <a:schemeClr val="tx1"/>
                </a:solidFill>
              </a:rPr>
              <a:t>    </a:t>
            </a:r>
            <a:r>
              <a:rPr lang="zh-TW" altLang="en-US" sz="2800">
                <a:solidFill>
                  <a:schemeClr val="tx1"/>
                </a:solidFill>
              </a:rPr>
              <a:t> 發現該書局訂購中文科補充練習的數量，由原先</a:t>
            </a:r>
            <a:endParaRPr lang="en-US" altLang="zh-TW" sz="2800">
              <a:solidFill>
                <a:schemeClr val="tx1"/>
              </a:solidFill>
            </a:endParaRPr>
          </a:p>
          <a:p>
            <a:r>
              <a:rPr lang="zh-TW" altLang="en-US" sz="2800">
                <a:solidFill>
                  <a:schemeClr val="tx1"/>
                </a:solidFill>
              </a:rPr>
              <a:t>     比數學科的少變為較多。在圖上畫出代表該書局</a:t>
            </a:r>
            <a:endParaRPr lang="en-US" altLang="zh-TW" sz="2800">
              <a:solidFill>
                <a:schemeClr val="tx1"/>
              </a:solidFill>
            </a:endParaRPr>
          </a:p>
          <a:p>
            <a:r>
              <a:rPr lang="zh-TW" altLang="en-US" sz="2800">
                <a:solidFill>
                  <a:schemeClr val="tx1"/>
                </a:solidFill>
              </a:rPr>
              <a:t>     補充練習新訂購數量的棒。</a:t>
            </a:r>
          </a:p>
        </p:txBody>
      </p:sp>
      <p:cxnSp>
        <p:nvCxnSpPr>
          <p:cNvPr id="9" name="直接连接符 8">
            <a:extLst>
              <a:ext uri="{FF2B5EF4-FFF2-40B4-BE49-F238E27FC236}">
                <a16:creationId xmlns:a16="http://schemas.microsoft.com/office/drawing/2014/main" id="{1AF5570A-7732-44C2-8DC5-D720303D2BCA}"/>
              </a:ext>
            </a:extLst>
          </p:cNvPr>
          <p:cNvCxnSpPr>
            <a:cxnSpLocks/>
          </p:cNvCxnSpPr>
          <p:nvPr/>
        </p:nvCxnSpPr>
        <p:spPr bwMode="auto">
          <a:xfrm>
            <a:off x="3203575" y="5032375"/>
            <a:ext cx="4321175"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10" name="直接连接符 9">
            <a:extLst>
              <a:ext uri="{FF2B5EF4-FFF2-40B4-BE49-F238E27FC236}">
                <a16:creationId xmlns:a16="http://schemas.microsoft.com/office/drawing/2014/main" id="{BCC3190C-CD27-49A4-B023-C293C96165BE}"/>
              </a:ext>
            </a:extLst>
          </p:cNvPr>
          <p:cNvCxnSpPr>
            <a:cxnSpLocks/>
          </p:cNvCxnSpPr>
          <p:nvPr/>
        </p:nvCxnSpPr>
        <p:spPr bwMode="auto">
          <a:xfrm>
            <a:off x="1465263" y="5445125"/>
            <a:ext cx="2052637"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1" name="文本框 10">
            <a:extLst>
              <a:ext uri="{FF2B5EF4-FFF2-40B4-BE49-F238E27FC236}">
                <a16:creationId xmlns:a16="http://schemas.microsoft.com/office/drawing/2014/main" id="{0BC9E6F8-26EE-4371-9E26-48666E72176D}"/>
              </a:ext>
            </a:extLst>
          </p:cNvPr>
          <p:cNvSpPr txBox="1">
            <a:spLocks noChangeArrowheads="1"/>
          </p:cNvSpPr>
          <p:nvPr/>
        </p:nvSpPr>
        <p:spPr bwMode="auto">
          <a:xfrm>
            <a:off x="2243138" y="3454400"/>
            <a:ext cx="4476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CN" altLang="en-US" sz="2800">
                <a:solidFill>
                  <a:srgbClr val="0000FF"/>
                </a:solidFill>
                <a:sym typeface="Wingdings" panose="05000000000000000000" pitchFamily="2" charset="2"/>
              </a:rPr>
              <a:t></a:t>
            </a:r>
            <a:endParaRPr lang="zh-CN" altLang="en-US" sz="2800">
              <a:solidFill>
                <a:srgbClr val="0000FF"/>
              </a:solidFill>
            </a:endParaRPr>
          </a:p>
        </p:txBody>
      </p:sp>
      <p:sp>
        <p:nvSpPr>
          <p:cNvPr id="12" name="文本框 11">
            <a:extLst>
              <a:ext uri="{FF2B5EF4-FFF2-40B4-BE49-F238E27FC236}">
                <a16:creationId xmlns:a16="http://schemas.microsoft.com/office/drawing/2014/main" id="{EC262DA1-3BC7-447F-8891-3A438280E88E}"/>
              </a:ext>
            </a:extLst>
          </p:cNvPr>
          <p:cNvSpPr txBox="1">
            <a:spLocks noChangeArrowheads="1"/>
          </p:cNvSpPr>
          <p:nvPr/>
        </p:nvSpPr>
        <p:spPr bwMode="auto">
          <a:xfrm>
            <a:off x="3638550" y="3449638"/>
            <a:ext cx="3889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CN" altLang="en-US" sz="2800">
                <a:solidFill>
                  <a:srgbClr val="0000FF"/>
                </a:solidFill>
                <a:sym typeface="Wingdings" panose="05000000000000000000" pitchFamily="2" charset="2"/>
              </a:rPr>
              <a:t></a:t>
            </a:r>
            <a:endParaRPr lang="zh-CN" altLang="en-US" sz="2800">
              <a:solidFill>
                <a:srgbClr val="0000FF"/>
              </a:solidFill>
            </a:endParaRPr>
          </a:p>
        </p:txBody>
      </p:sp>
      <p:sp>
        <p:nvSpPr>
          <p:cNvPr id="13" name="文本框 12">
            <a:extLst>
              <a:ext uri="{FF2B5EF4-FFF2-40B4-BE49-F238E27FC236}">
                <a16:creationId xmlns:a16="http://schemas.microsoft.com/office/drawing/2014/main" id="{84147175-91A7-4729-8D27-9BBFA0785D74}"/>
              </a:ext>
            </a:extLst>
          </p:cNvPr>
          <p:cNvSpPr txBox="1">
            <a:spLocks noChangeArrowheads="1"/>
          </p:cNvSpPr>
          <p:nvPr/>
        </p:nvSpPr>
        <p:spPr bwMode="auto">
          <a:xfrm>
            <a:off x="6372225" y="3429000"/>
            <a:ext cx="3889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CN" altLang="en-US" sz="2800">
                <a:solidFill>
                  <a:srgbClr val="0000FF"/>
                </a:solidFill>
                <a:sym typeface="Wingdings" panose="05000000000000000000" pitchFamily="2" charset="2"/>
              </a:rPr>
              <a:t></a:t>
            </a:r>
            <a:endParaRPr lang="zh-CN" altLang="en-US" sz="2800">
              <a:solidFill>
                <a:srgbClr val="0000FF"/>
              </a:solidFill>
            </a:endParaRPr>
          </a:p>
        </p:txBody>
      </p:sp>
      <p:sp>
        <p:nvSpPr>
          <p:cNvPr id="14" name="文本框 13">
            <a:extLst>
              <a:ext uri="{FF2B5EF4-FFF2-40B4-BE49-F238E27FC236}">
                <a16:creationId xmlns:a16="http://schemas.microsoft.com/office/drawing/2014/main" id="{996314E8-052B-496E-B30C-803FB9464D2B}"/>
              </a:ext>
            </a:extLst>
          </p:cNvPr>
          <p:cNvSpPr txBox="1">
            <a:spLocks noChangeArrowheads="1"/>
          </p:cNvSpPr>
          <p:nvPr/>
        </p:nvSpPr>
        <p:spPr bwMode="auto">
          <a:xfrm>
            <a:off x="5005388" y="3448050"/>
            <a:ext cx="3889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CN" altLang="en-US" sz="2800">
                <a:solidFill>
                  <a:srgbClr val="0000FF"/>
                </a:solidFill>
                <a:sym typeface="Wingdings" panose="05000000000000000000" pitchFamily="2" charset="2"/>
              </a:rPr>
              <a:t></a:t>
            </a:r>
            <a:endParaRPr lang="zh-CN" altLang="en-US" sz="2800">
              <a:solidFill>
                <a:srgbClr val="0000FF"/>
              </a:solidFill>
            </a:endParaRPr>
          </a:p>
        </p:txBody>
      </p:sp>
      <p:sp>
        <p:nvSpPr>
          <p:cNvPr id="15" name="文本框 14">
            <a:extLst>
              <a:ext uri="{FF2B5EF4-FFF2-40B4-BE49-F238E27FC236}">
                <a16:creationId xmlns:a16="http://schemas.microsoft.com/office/drawing/2014/main" id="{F1F646C9-9477-4BC1-B688-2BF03721A70E}"/>
              </a:ext>
            </a:extLst>
          </p:cNvPr>
          <p:cNvSpPr txBox="1">
            <a:spLocks noChangeArrowheads="1"/>
          </p:cNvSpPr>
          <p:nvPr/>
        </p:nvSpPr>
        <p:spPr bwMode="auto">
          <a:xfrm>
            <a:off x="1403350" y="5876925"/>
            <a:ext cx="3240088"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B</a:t>
            </a:r>
            <a:r>
              <a:rPr lang="zh-TW" altLang="en-US" sz="2500">
                <a:solidFill>
                  <a:srgbClr val="0000FF"/>
                </a:solidFill>
              </a:rPr>
              <a:t>：</a:t>
            </a:r>
            <a:r>
              <a:rPr lang="en-US" altLang="zh-TW" sz="2500">
                <a:solidFill>
                  <a:srgbClr val="0000FF"/>
                </a:solidFill>
              </a:rPr>
              <a:t>300 = 300</a:t>
            </a:r>
            <a:endParaRPr lang="zh-TW" altLang="zh-TW" sz="2500">
              <a:solidFill>
                <a:srgbClr val="0000FF"/>
              </a:solidFill>
            </a:endParaRPr>
          </a:p>
        </p:txBody>
      </p:sp>
      <p:sp>
        <p:nvSpPr>
          <p:cNvPr id="16" name="文本框 15">
            <a:extLst>
              <a:ext uri="{FF2B5EF4-FFF2-40B4-BE49-F238E27FC236}">
                <a16:creationId xmlns:a16="http://schemas.microsoft.com/office/drawing/2014/main" id="{942F3E35-1259-4EB8-B5B7-E21227C4CBD6}"/>
              </a:ext>
            </a:extLst>
          </p:cNvPr>
          <p:cNvSpPr txBox="1">
            <a:spLocks noChangeArrowheads="1"/>
          </p:cNvSpPr>
          <p:nvPr/>
        </p:nvSpPr>
        <p:spPr bwMode="auto">
          <a:xfrm>
            <a:off x="1403350" y="5876925"/>
            <a:ext cx="29337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D</a:t>
            </a:r>
            <a:r>
              <a:rPr lang="zh-TW" altLang="en-US" sz="2500">
                <a:solidFill>
                  <a:srgbClr val="0000FF"/>
                </a:solidFill>
              </a:rPr>
              <a:t>：</a:t>
            </a:r>
            <a:r>
              <a:rPr lang="en-US" altLang="zh-TW" sz="2500">
                <a:solidFill>
                  <a:srgbClr val="0000FF"/>
                </a:solidFill>
              </a:rPr>
              <a:t>350</a:t>
            </a:r>
            <a:r>
              <a:rPr lang="zh-TW" altLang="en-US" sz="2500">
                <a:solidFill>
                  <a:srgbClr val="0000FF"/>
                </a:solidFill>
                <a:latin typeface="標楷體" panose="03000509000000000000" pitchFamily="65" charset="-120"/>
              </a:rPr>
              <a:t>＞</a:t>
            </a:r>
            <a:r>
              <a:rPr lang="en-US" altLang="zh-TW" sz="2500">
                <a:solidFill>
                  <a:srgbClr val="0000FF"/>
                </a:solidFill>
              </a:rPr>
              <a:t>200</a:t>
            </a:r>
            <a:endParaRPr lang="zh-TW" altLang="zh-TW" sz="2500">
              <a:solidFill>
                <a:srgbClr val="0000FF"/>
              </a:solidFill>
            </a:endParaRPr>
          </a:p>
        </p:txBody>
      </p:sp>
      <p:cxnSp>
        <p:nvCxnSpPr>
          <p:cNvPr id="17" name="直接连接符 16">
            <a:extLst>
              <a:ext uri="{FF2B5EF4-FFF2-40B4-BE49-F238E27FC236}">
                <a16:creationId xmlns:a16="http://schemas.microsoft.com/office/drawing/2014/main" id="{F6A71EDE-564C-4C55-9032-1FE83257EF9E}"/>
              </a:ext>
            </a:extLst>
          </p:cNvPr>
          <p:cNvCxnSpPr>
            <a:cxnSpLocks/>
          </p:cNvCxnSpPr>
          <p:nvPr/>
        </p:nvCxnSpPr>
        <p:spPr bwMode="auto">
          <a:xfrm>
            <a:off x="3265488" y="4598988"/>
            <a:ext cx="489585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cxnSp>
        <p:nvCxnSpPr>
          <p:cNvPr id="18" name="直接连接符 17">
            <a:extLst>
              <a:ext uri="{FF2B5EF4-FFF2-40B4-BE49-F238E27FC236}">
                <a16:creationId xmlns:a16="http://schemas.microsoft.com/office/drawing/2014/main" id="{F69384F3-4757-458B-8876-E2D2A9316941}"/>
              </a:ext>
            </a:extLst>
          </p:cNvPr>
          <p:cNvCxnSpPr>
            <a:cxnSpLocks/>
          </p:cNvCxnSpPr>
          <p:nvPr/>
        </p:nvCxnSpPr>
        <p:spPr bwMode="auto">
          <a:xfrm>
            <a:off x="1465263" y="5445125"/>
            <a:ext cx="34925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9" name="文本框 18">
            <a:extLst>
              <a:ext uri="{FF2B5EF4-FFF2-40B4-BE49-F238E27FC236}">
                <a16:creationId xmlns:a16="http://schemas.microsoft.com/office/drawing/2014/main" id="{518AF9F8-6B38-4142-A36E-3A4616425E82}"/>
              </a:ext>
            </a:extLst>
          </p:cNvPr>
          <p:cNvSpPr txBox="1">
            <a:spLocks noChangeArrowheads="1"/>
          </p:cNvSpPr>
          <p:nvPr/>
        </p:nvSpPr>
        <p:spPr bwMode="auto">
          <a:xfrm>
            <a:off x="1403350" y="5870575"/>
            <a:ext cx="37004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a:solidFill>
                  <a:srgbClr val="0000FF"/>
                </a:solidFill>
              </a:rPr>
              <a:t>書局</a:t>
            </a:r>
            <a:r>
              <a:rPr lang="en-US" altLang="zh-TW" sz="2500">
                <a:solidFill>
                  <a:srgbClr val="0000FF"/>
                </a:solidFill>
              </a:rPr>
              <a:t>A</a:t>
            </a:r>
            <a:r>
              <a:rPr lang="zh-TW" altLang="en-US" sz="2500">
                <a:solidFill>
                  <a:srgbClr val="0000FF"/>
                </a:solidFill>
              </a:rPr>
              <a:t>：</a:t>
            </a:r>
            <a:r>
              <a:rPr lang="en-US" altLang="zh-TW" sz="2500">
                <a:solidFill>
                  <a:srgbClr val="0000FF"/>
                </a:solidFill>
              </a:rPr>
              <a:t>200</a:t>
            </a:r>
            <a:r>
              <a:rPr lang="zh-TW" altLang="en-US" sz="2500">
                <a:solidFill>
                  <a:srgbClr val="0000FF"/>
                </a:solidFill>
                <a:latin typeface="標楷體" panose="03000509000000000000" pitchFamily="65" charset="-120"/>
              </a:rPr>
              <a:t>＋</a:t>
            </a:r>
            <a:r>
              <a:rPr lang="en-US" altLang="zh-TW" sz="2500">
                <a:solidFill>
                  <a:srgbClr val="0000FF"/>
                </a:solidFill>
              </a:rPr>
              <a:t>100 = 300</a:t>
            </a:r>
            <a:endParaRPr lang="zh-TW" altLang="zh-TW" sz="2500">
              <a:solidFill>
                <a:srgbClr val="0000FF"/>
              </a:solidFill>
            </a:endParaRPr>
          </a:p>
        </p:txBody>
      </p:sp>
      <p:sp>
        <p:nvSpPr>
          <p:cNvPr id="20" name="文本框 19">
            <a:extLst>
              <a:ext uri="{FF2B5EF4-FFF2-40B4-BE49-F238E27FC236}">
                <a16:creationId xmlns:a16="http://schemas.microsoft.com/office/drawing/2014/main" id="{B95F1CDD-FB93-4AEB-A4AC-F3AFDBE6EFED}"/>
              </a:ext>
            </a:extLst>
          </p:cNvPr>
          <p:cNvSpPr txBox="1">
            <a:spLocks noChangeArrowheads="1"/>
          </p:cNvSpPr>
          <p:nvPr/>
        </p:nvSpPr>
        <p:spPr bwMode="auto">
          <a:xfrm>
            <a:off x="5175250" y="5870575"/>
            <a:ext cx="18208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500">
                <a:solidFill>
                  <a:srgbClr val="0000FF"/>
                </a:solidFill>
              </a:rPr>
              <a:t>200 = 200</a:t>
            </a:r>
            <a:endParaRPr lang="zh-TW" altLang="zh-TW" sz="2500">
              <a:solidFill>
                <a:srgbClr val="0000FF"/>
              </a:solidFill>
            </a:endParaRPr>
          </a:p>
        </p:txBody>
      </p:sp>
      <p:sp>
        <p:nvSpPr>
          <p:cNvPr id="21" name="文本框 20">
            <a:extLst>
              <a:ext uri="{FF2B5EF4-FFF2-40B4-BE49-F238E27FC236}">
                <a16:creationId xmlns:a16="http://schemas.microsoft.com/office/drawing/2014/main" id="{1FAAED24-31B6-4310-9481-A3B4B0B746A0}"/>
              </a:ext>
            </a:extLst>
          </p:cNvPr>
          <p:cNvSpPr txBox="1">
            <a:spLocks noChangeArrowheads="1"/>
          </p:cNvSpPr>
          <p:nvPr/>
        </p:nvSpPr>
        <p:spPr bwMode="auto">
          <a:xfrm>
            <a:off x="1403350" y="5870575"/>
            <a:ext cx="37004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zh-TW" altLang="en-US" sz="2500" dirty="0">
                <a:solidFill>
                  <a:srgbClr val="0000FF"/>
                </a:solidFill>
              </a:rPr>
              <a:t>書局</a:t>
            </a:r>
            <a:r>
              <a:rPr lang="en-US" altLang="zh-TW" sz="2500" dirty="0">
                <a:solidFill>
                  <a:srgbClr val="0000FF"/>
                </a:solidFill>
              </a:rPr>
              <a:t>C</a:t>
            </a:r>
            <a:r>
              <a:rPr lang="zh-TW" altLang="en-US" sz="2500" dirty="0">
                <a:solidFill>
                  <a:srgbClr val="0000FF"/>
                </a:solidFill>
              </a:rPr>
              <a:t>：</a:t>
            </a:r>
            <a:r>
              <a:rPr lang="en-US" altLang="zh-TW" sz="2500" dirty="0">
                <a:solidFill>
                  <a:srgbClr val="0000FF"/>
                </a:solidFill>
              </a:rPr>
              <a:t>100</a:t>
            </a:r>
            <a:r>
              <a:rPr lang="zh-TW" altLang="en-US" sz="2500" dirty="0">
                <a:solidFill>
                  <a:srgbClr val="0000FF"/>
                </a:solidFill>
                <a:latin typeface="標楷體" panose="03000509000000000000" pitchFamily="65" charset="-120"/>
              </a:rPr>
              <a:t>＋</a:t>
            </a:r>
            <a:r>
              <a:rPr lang="en-US" altLang="zh-TW" sz="2500" dirty="0">
                <a:solidFill>
                  <a:srgbClr val="0000FF"/>
                </a:solidFill>
              </a:rPr>
              <a:t>100 = 200</a:t>
            </a:r>
            <a:endParaRPr lang="zh-TW" altLang="zh-TW" sz="2500" dirty="0">
              <a:solidFill>
                <a:srgbClr val="0000FF"/>
              </a:solidFill>
            </a:endParaRPr>
          </a:p>
        </p:txBody>
      </p:sp>
      <p:sp>
        <p:nvSpPr>
          <p:cNvPr id="22" name="文本框 21">
            <a:extLst>
              <a:ext uri="{FF2B5EF4-FFF2-40B4-BE49-F238E27FC236}">
                <a16:creationId xmlns:a16="http://schemas.microsoft.com/office/drawing/2014/main" id="{F8F10D2C-845D-426C-B082-9185F2B5E4A9}"/>
              </a:ext>
            </a:extLst>
          </p:cNvPr>
          <p:cNvSpPr txBox="1">
            <a:spLocks noChangeArrowheads="1"/>
          </p:cNvSpPr>
          <p:nvPr/>
        </p:nvSpPr>
        <p:spPr bwMode="auto">
          <a:xfrm>
            <a:off x="5160963" y="5876925"/>
            <a:ext cx="21161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r>
              <a:rPr lang="en-US" altLang="zh-TW" sz="2500">
                <a:solidFill>
                  <a:srgbClr val="0000FF"/>
                </a:solidFill>
              </a:rPr>
              <a:t>300</a:t>
            </a:r>
            <a:r>
              <a:rPr lang="zh-TW" altLang="en-US" sz="2500">
                <a:solidFill>
                  <a:srgbClr val="0000FF"/>
                </a:solidFill>
                <a:latin typeface="標楷體" panose="03000509000000000000" pitchFamily="65" charset="-120"/>
              </a:rPr>
              <a:t>＞</a:t>
            </a:r>
            <a:r>
              <a:rPr lang="en-US" altLang="zh-TW" sz="2500">
                <a:solidFill>
                  <a:srgbClr val="0000FF"/>
                </a:solidFill>
              </a:rPr>
              <a:t>250</a:t>
            </a:r>
            <a:endParaRPr lang="zh-TW" altLang="zh-TW" sz="2500">
              <a:solidFill>
                <a:srgbClr val="0000FF"/>
              </a:solidFill>
            </a:endParaRPr>
          </a:p>
        </p:txBody>
      </p:sp>
      <p:sp>
        <p:nvSpPr>
          <p:cNvPr id="23" name="矩形 22">
            <a:extLst>
              <a:ext uri="{FF2B5EF4-FFF2-40B4-BE49-F238E27FC236}">
                <a16:creationId xmlns:a16="http://schemas.microsoft.com/office/drawing/2014/main" id="{A94F6B05-D95D-4F09-94A1-BF4C5672D840}"/>
              </a:ext>
            </a:extLst>
          </p:cNvPr>
          <p:cNvSpPr>
            <a:spLocks noChangeArrowheads="1"/>
          </p:cNvSpPr>
          <p:nvPr/>
        </p:nvSpPr>
        <p:spPr bwMode="auto">
          <a:xfrm>
            <a:off x="3529013" y="2236788"/>
            <a:ext cx="655637" cy="1878012"/>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solidFill>
                <a:srgbClr val="0000FF"/>
              </a:solidFill>
            </a:endParaRPr>
          </a:p>
        </p:txBody>
      </p:sp>
      <p:sp>
        <p:nvSpPr>
          <p:cNvPr id="24" name="矩形 23">
            <a:extLst>
              <a:ext uri="{FF2B5EF4-FFF2-40B4-BE49-F238E27FC236}">
                <a16:creationId xmlns:a16="http://schemas.microsoft.com/office/drawing/2014/main" id="{F2A43E34-96FD-4C2F-85AE-E297C98DC9D7}"/>
              </a:ext>
            </a:extLst>
          </p:cNvPr>
          <p:cNvSpPr>
            <a:spLocks noChangeArrowheads="1"/>
          </p:cNvSpPr>
          <p:nvPr/>
        </p:nvSpPr>
        <p:spPr bwMode="auto">
          <a:xfrm>
            <a:off x="4873625" y="2732088"/>
            <a:ext cx="655638" cy="1387475"/>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solidFill>
                <a:srgbClr val="0000FF"/>
              </a:solidFill>
            </a:endParaRPr>
          </a:p>
        </p:txBody>
      </p:sp>
      <p:sp>
        <p:nvSpPr>
          <p:cNvPr id="25" name="矩形 24">
            <a:extLst>
              <a:ext uri="{FF2B5EF4-FFF2-40B4-BE49-F238E27FC236}">
                <a16:creationId xmlns:a16="http://schemas.microsoft.com/office/drawing/2014/main" id="{F7A24420-0D73-4E79-A821-F37B36913789}"/>
              </a:ext>
            </a:extLst>
          </p:cNvPr>
          <p:cNvSpPr>
            <a:spLocks noChangeArrowheads="1"/>
          </p:cNvSpPr>
          <p:nvPr/>
        </p:nvSpPr>
        <p:spPr bwMode="auto">
          <a:xfrm>
            <a:off x="6254750" y="1955800"/>
            <a:ext cx="655638" cy="2159000"/>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solidFill>
                <a:srgbClr val="0000FF"/>
              </a:solidFill>
            </a:endParaRPr>
          </a:p>
        </p:txBody>
      </p:sp>
      <p:sp>
        <p:nvSpPr>
          <p:cNvPr id="26" name="矩形 25">
            <a:extLst>
              <a:ext uri="{FF2B5EF4-FFF2-40B4-BE49-F238E27FC236}">
                <a16:creationId xmlns:a16="http://schemas.microsoft.com/office/drawing/2014/main" id="{F2B6342D-8588-47F5-AEAF-5B466E2D9A41}"/>
              </a:ext>
            </a:extLst>
          </p:cNvPr>
          <p:cNvSpPr>
            <a:spLocks noChangeArrowheads="1"/>
          </p:cNvSpPr>
          <p:nvPr/>
        </p:nvSpPr>
        <p:spPr bwMode="auto">
          <a:xfrm>
            <a:off x="2162175" y="2508250"/>
            <a:ext cx="655638" cy="1616075"/>
          </a:xfrm>
          <a:prstGeom prst="rect">
            <a:avLst/>
          </a:prstGeom>
          <a:noFill/>
          <a:ln w="28575" algn="ctr">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solidFill>
                <a:srgbClr val="0000FF"/>
              </a:solidFill>
            </a:endParaRPr>
          </a:p>
        </p:txBody>
      </p:sp>
      <p:sp>
        <p:nvSpPr>
          <p:cNvPr id="27" name="矩形 26">
            <a:extLst>
              <a:ext uri="{FF2B5EF4-FFF2-40B4-BE49-F238E27FC236}">
                <a16:creationId xmlns:a16="http://schemas.microsoft.com/office/drawing/2014/main" id="{F4D6DDF8-BC7B-4033-A7E4-7A477A33E145}"/>
              </a:ext>
            </a:extLst>
          </p:cNvPr>
          <p:cNvSpPr>
            <a:spLocks noChangeArrowheads="1"/>
          </p:cNvSpPr>
          <p:nvPr/>
        </p:nvSpPr>
        <p:spPr bwMode="auto">
          <a:xfrm>
            <a:off x="2260600" y="2319338"/>
            <a:ext cx="239713" cy="511175"/>
          </a:xfrm>
          <a:prstGeom prst="rect">
            <a:avLst/>
          </a:prstGeom>
          <a:solidFill>
            <a:srgbClr val="FF5050">
              <a:alpha val="70195"/>
            </a:srgbClr>
          </a:solidFill>
          <a:ln w="9525" algn="ctr">
            <a:solidFill>
              <a:srgbClr val="FF0000"/>
            </a:solidFill>
            <a:round/>
            <a:headEnd/>
            <a:tailEnd/>
          </a:ln>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sp>
        <p:nvSpPr>
          <p:cNvPr id="28" name="矩形 27">
            <a:extLst>
              <a:ext uri="{FF2B5EF4-FFF2-40B4-BE49-F238E27FC236}">
                <a16:creationId xmlns:a16="http://schemas.microsoft.com/office/drawing/2014/main" id="{EA229218-6DCD-4058-AFE3-4C2BD4BBDEE3}"/>
              </a:ext>
            </a:extLst>
          </p:cNvPr>
          <p:cNvSpPr>
            <a:spLocks noChangeArrowheads="1"/>
          </p:cNvSpPr>
          <p:nvPr/>
        </p:nvSpPr>
        <p:spPr bwMode="auto">
          <a:xfrm>
            <a:off x="7219950" y="2874963"/>
            <a:ext cx="231775" cy="193675"/>
          </a:xfrm>
          <a:prstGeom prst="rect">
            <a:avLst/>
          </a:prstGeom>
          <a:solidFill>
            <a:srgbClr val="FF5050">
              <a:alpha val="70195"/>
            </a:srgbClr>
          </a:solidFill>
          <a:ln w="9525" algn="ctr">
            <a:solidFill>
              <a:srgbClr val="FF0000"/>
            </a:solidFill>
            <a:round/>
            <a:headEnd/>
            <a:tailEnd/>
          </a:ln>
        </p:spPr>
        <p:txBody>
          <a:bodyPr wrap="none" anchor="ctr"/>
          <a:lstStyle>
            <a:lvl1pPr>
              <a:defRPr kumimoji="1" sz="2000">
                <a:solidFill>
                  <a:srgbClr val="009900"/>
                </a:solidFill>
                <a:latin typeface="Arial" panose="020B0604020202020204" pitchFamily="34" charset="0"/>
                <a:ea typeface="標楷體" panose="03000509000000000000" pitchFamily="65" charset="-120"/>
              </a:defRPr>
            </a:lvl1pPr>
            <a:lvl2pPr marL="742950" indent="-285750">
              <a:defRPr kumimoji="1" sz="2000">
                <a:solidFill>
                  <a:srgbClr val="009900"/>
                </a:solidFill>
                <a:latin typeface="Arial" panose="020B0604020202020204" pitchFamily="34" charset="0"/>
                <a:ea typeface="標楷體" panose="03000509000000000000" pitchFamily="65" charset="-120"/>
              </a:defRPr>
            </a:lvl2pPr>
            <a:lvl3pPr marL="1143000" indent="-228600">
              <a:defRPr kumimoji="1" sz="2000">
                <a:solidFill>
                  <a:srgbClr val="009900"/>
                </a:solidFill>
                <a:latin typeface="Arial" panose="020B0604020202020204" pitchFamily="34" charset="0"/>
                <a:ea typeface="標楷體" panose="03000509000000000000" pitchFamily="65" charset="-120"/>
              </a:defRPr>
            </a:lvl3pPr>
            <a:lvl4pPr marL="1600200" indent="-228600">
              <a:defRPr kumimoji="1" sz="2000">
                <a:solidFill>
                  <a:srgbClr val="009900"/>
                </a:solidFill>
                <a:latin typeface="Arial" panose="020B0604020202020204" pitchFamily="34" charset="0"/>
                <a:ea typeface="標楷體" panose="03000509000000000000" pitchFamily="65" charset="-120"/>
              </a:defRPr>
            </a:lvl4pPr>
            <a:lvl5pPr marL="2057400" indent="-228600">
              <a:defRPr kumimoji="1" sz="2000">
                <a:solidFill>
                  <a:srgbClr val="009900"/>
                </a:solidFill>
                <a:latin typeface="Arial" panose="020B0604020202020204" pitchFamily="34" charset="0"/>
                <a:ea typeface="標楷體" panose="03000509000000000000" pitchFamily="65" charset="-120"/>
              </a:defRPr>
            </a:lvl5pPr>
            <a:lvl6pPr marL="25146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6pPr>
            <a:lvl7pPr marL="29718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7pPr>
            <a:lvl8pPr marL="34290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8pPr>
            <a:lvl9pPr marL="3886200" indent="-228600" eaLnBrk="0" fontAlgn="base" hangingPunct="0">
              <a:spcBef>
                <a:spcPct val="0"/>
              </a:spcBef>
              <a:spcAft>
                <a:spcPct val="0"/>
              </a:spcAft>
              <a:defRPr kumimoji="1" sz="2000">
                <a:solidFill>
                  <a:srgbClr val="009900"/>
                </a:solidFill>
                <a:latin typeface="Arial" panose="020B0604020202020204" pitchFamily="34" charset="0"/>
                <a:ea typeface="標楷體" panose="03000509000000000000" pitchFamily="65" charset="-120"/>
              </a:defRPr>
            </a:lvl9pPr>
          </a:lstStyle>
          <a:p>
            <a:pPr algn="ctr" eaLnBrk="1" hangingPunct="1"/>
            <a:endParaRPr lang="zh-TW" altLang="en-US"/>
          </a:p>
        </p:txBody>
      </p:sp>
      <p:cxnSp>
        <p:nvCxnSpPr>
          <p:cNvPr id="29" name="直接连接符 54">
            <a:extLst>
              <a:ext uri="{FF2B5EF4-FFF2-40B4-BE49-F238E27FC236}">
                <a16:creationId xmlns:a16="http://schemas.microsoft.com/office/drawing/2014/main" id="{07F484E5-07F9-4802-BFFD-4A725300D0F6}"/>
              </a:ext>
            </a:extLst>
          </p:cNvPr>
          <p:cNvCxnSpPr>
            <a:cxnSpLocks/>
          </p:cNvCxnSpPr>
          <p:nvPr/>
        </p:nvCxnSpPr>
        <p:spPr bwMode="auto">
          <a:xfrm>
            <a:off x="8161338" y="5032375"/>
            <a:ext cx="720725"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wipe(left)">
                                      <p:cBhvr>
                                        <p:cTn id="16" dur="500"/>
                                        <p:tgtEl>
                                          <p:spTgt spid="23"/>
                                        </p:tgtEl>
                                      </p:cBhvr>
                                    </p:animEffect>
                                  </p:childTnLst>
                                </p:cTn>
                              </p:par>
                            </p:childTnLst>
                          </p:cTn>
                        </p:par>
                        <p:par>
                          <p:cTn id="17" fill="hold" nodeType="afterGroup">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left)">
                                      <p:cBhvr>
                                        <p:cTn id="20" dur="500"/>
                                        <p:tgtEl>
                                          <p:spTgt spid="1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xit" presetSubtype="0" fill="hold" grpId="1" nodeType="clickEffect">
                                  <p:stCondLst>
                                    <p:cond delay="0"/>
                                  </p:stCondLst>
                                  <p:childTnLst>
                                    <p:animEffect transition="out" filter="dissolve">
                                      <p:cBhvr>
                                        <p:cTn id="24" dur="500"/>
                                        <p:tgtEl>
                                          <p:spTgt spid="23"/>
                                        </p:tgtEl>
                                      </p:cBhvr>
                                    </p:animEffect>
                                    <p:set>
                                      <p:cBhvr>
                                        <p:cTn id="25" dur="1" fill="hold">
                                          <p:stCondLst>
                                            <p:cond delay="499"/>
                                          </p:stCondLst>
                                        </p:cTn>
                                        <p:tgtEl>
                                          <p:spTgt spid="23"/>
                                        </p:tgtEl>
                                        <p:attrNameLst>
                                          <p:attrName>style.visibility</p:attrName>
                                        </p:attrNameLst>
                                      </p:cBhvr>
                                      <p:to>
                                        <p:strVal val="hidden"/>
                                      </p:to>
                                    </p:set>
                                  </p:childTnLst>
                                </p:cTn>
                              </p:par>
                              <p:par>
                                <p:cTn id="26" presetID="9" presetClass="exit" presetSubtype="0" fill="hold" grpId="1" nodeType="withEffect">
                                  <p:stCondLst>
                                    <p:cond delay="0"/>
                                  </p:stCondLst>
                                  <p:childTnLst>
                                    <p:animEffect transition="out" filter="dissolve">
                                      <p:cBhvr>
                                        <p:cTn id="27" dur="500"/>
                                        <p:tgtEl>
                                          <p:spTgt spid="15"/>
                                        </p:tgtEl>
                                      </p:cBhvr>
                                    </p:animEffect>
                                    <p:set>
                                      <p:cBhvr>
                                        <p:cTn id="28" dur="1" fill="hold">
                                          <p:stCondLst>
                                            <p:cond delay="499"/>
                                          </p:stCondLst>
                                        </p:cTn>
                                        <p:tgtEl>
                                          <p:spTgt spid="15"/>
                                        </p:tgtEl>
                                        <p:attrNameLst>
                                          <p:attrName>style.visibility</p:attrName>
                                        </p:attrNameLst>
                                      </p:cBhvr>
                                      <p:to>
                                        <p:strVal val="hidden"/>
                                      </p:to>
                                    </p:set>
                                  </p:childTnLst>
                                </p:cTn>
                              </p:par>
                            </p:childTnLst>
                          </p:cTn>
                        </p:par>
                        <p:par>
                          <p:cTn id="29" fill="hold" nodeType="afterGroup">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left)">
                                      <p:cBhvr>
                                        <p:cTn id="32" dur="500"/>
                                        <p:tgtEl>
                                          <p:spTgt spid="1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wipe(left)">
                                      <p:cBhvr>
                                        <p:cTn id="37" dur="500"/>
                                        <p:tgtEl>
                                          <p:spTgt spid="25"/>
                                        </p:tgtEl>
                                      </p:cBhvr>
                                    </p:animEffect>
                                  </p:childTnLst>
                                </p:cTn>
                              </p:par>
                            </p:childTnLst>
                          </p:cTn>
                        </p:par>
                        <p:par>
                          <p:cTn id="38" fill="hold" nodeType="afterGroup">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left)">
                                      <p:cBhvr>
                                        <p:cTn id="41" dur="500"/>
                                        <p:tgtEl>
                                          <p:spTgt spid="1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xit" presetSubtype="0" fill="hold" grpId="1" nodeType="clickEffect">
                                  <p:stCondLst>
                                    <p:cond delay="0"/>
                                  </p:stCondLst>
                                  <p:childTnLst>
                                    <p:animEffect transition="out" filter="dissolve">
                                      <p:cBhvr>
                                        <p:cTn id="45" dur="500"/>
                                        <p:tgtEl>
                                          <p:spTgt spid="25"/>
                                        </p:tgtEl>
                                      </p:cBhvr>
                                    </p:animEffect>
                                    <p:set>
                                      <p:cBhvr>
                                        <p:cTn id="46" dur="1" fill="hold">
                                          <p:stCondLst>
                                            <p:cond delay="499"/>
                                          </p:stCondLst>
                                        </p:cTn>
                                        <p:tgtEl>
                                          <p:spTgt spid="25"/>
                                        </p:tgtEl>
                                        <p:attrNameLst>
                                          <p:attrName>style.visibility</p:attrName>
                                        </p:attrNameLst>
                                      </p:cBhvr>
                                      <p:to>
                                        <p:strVal val="hidden"/>
                                      </p:to>
                                    </p:set>
                                  </p:childTnLst>
                                </p:cTn>
                              </p:par>
                              <p:par>
                                <p:cTn id="47" presetID="9" presetClass="exit" presetSubtype="0" fill="hold" grpId="1" nodeType="withEffect">
                                  <p:stCondLst>
                                    <p:cond delay="0"/>
                                  </p:stCondLst>
                                  <p:childTnLst>
                                    <p:animEffect transition="out" filter="dissolve">
                                      <p:cBhvr>
                                        <p:cTn id="48" dur="500"/>
                                        <p:tgtEl>
                                          <p:spTgt spid="16"/>
                                        </p:tgtEl>
                                      </p:cBhvr>
                                    </p:animEffect>
                                    <p:set>
                                      <p:cBhvr>
                                        <p:cTn id="49" dur="1" fill="hold">
                                          <p:stCondLst>
                                            <p:cond delay="499"/>
                                          </p:stCondLst>
                                        </p:cTn>
                                        <p:tgtEl>
                                          <p:spTgt spid="16"/>
                                        </p:tgtEl>
                                        <p:attrNameLst>
                                          <p:attrName>style.visibility</p:attrName>
                                        </p:attrNameLst>
                                      </p:cBhvr>
                                      <p:to>
                                        <p:strVal val="hidden"/>
                                      </p:to>
                                    </p:set>
                                  </p:childTnLst>
                                </p:cTn>
                              </p:par>
                            </p:childTnLst>
                          </p:cTn>
                        </p:par>
                        <p:par>
                          <p:cTn id="50" fill="hold" nodeType="afterGroup">
                            <p:stCondLst>
                              <p:cond delay="500"/>
                            </p:stCondLst>
                            <p:childTnLst>
                              <p:par>
                                <p:cTn id="51" presetID="22" presetClass="entr" presetSubtype="8" fill="hold" grpId="0" nodeType="after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500"/>
                                        <p:tgtEl>
                                          <p:spTgt spid="1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xit" presetSubtype="0" fill="hold" nodeType="clickEffect">
                                  <p:stCondLst>
                                    <p:cond delay="0"/>
                                  </p:stCondLst>
                                  <p:childTnLst>
                                    <p:animEffect transition="out" filter="dissolve">
                                      <p:cBhvr>
                                        <p:cTn id="57" dur="500"/>
                                        <p:tgtEl>
                                          <p:spTgt spid="9"/>
                                        </p:tgtEl>
                                      </p:cBhvr>
                                    </p:animEffect>
                                    <p:set>
                                      <p:cBhvr>
                                        <p:cTn id="58" dur="1" fill="hold">
                                          <p:stCondLst>
                                            <p:cond delay="499"/>
                                          </p:stCondLst>
                                        </p:cTn>
                                        <p:tgtEl>
                                          <p:spTgt spid="9"/>
                                        </p:tgtEl>
                                        <p:attrNameLst>
                                          <p:attrName>style.visibility</p:attrName>
                                        </p:attrNameLst>
                                      </p:cBhvr>
                                      <p:to>
                                        <p:strVal val="hidden"/>
                                      </p:to>
                                    </p:set>
                                  </p:childTnLst>
                                </p:cTn>
                              </p:par>
                              <p:par>
                                <p:cTn id="59" presetID="9" presetClass="exit" presetSubtype="0" fill="hold" nodeType="withEffect">
                                  <p:stCondLst>
                                    <p:cond delay="0"/>
                                  </p:stCondLst>
                                  <p:childTnLst>
                                    <p:animEffect transition="out" filter="dissolve">
                                      <p:cBhvr>
                                        <p:cTn id="60" dur="500"/>
                                        <p:tgtEl>
                                          <p:spTgt spid="10"/>
                                        </p:tgtEl>
                                      </p:cBhvr>
                                    </p:animEffect>
                                    <p:set>
                                      <p:cBhvr>
                                        <p:cTn id="61" dur="1" fill="hold">
                                          <p:stCondLst>
                                            <p:cond delay="499"/>
                                          </p:stCondLst>
                                        </p:cTn>
                                        <p:tgtEl>
                                          <p:spTgt spid="10"/>
                                        </p:tgtEl>
                                        <p:attrNameLst>
                                          <p:attrName>style.visibility</p:attrName>
                                        </p:attrNameLst>
                                      </p:cBhvr>
                                      <p:to>
                                        <p:strVal val="hidden"/>
                                      </p:to>
                                    </p:set>
                                  </p:childTnLst>
                                </p:cTn>
                              </p:par>
                            </p:childTnLst>
                          </p:cTn>
                        </p:par>
                        <p:par>
                          <p:cTn id="62" fill="hold" nodeType="afterGroup">
                            <p:stCondLst>
                              <p:cond delay="500"/>
                            </p:stCondLst>
                            <p:childTnLst>
                              <p:par>
                                <p:cTn id="63" presetID="22" presetClass="entr" presetSubtype="8" fill="hold"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wipe(left)">
                                      <p:cBhvr>
                                        <p:cTn id="65" dur="500"/>
                                        <p:tgtEl>
                                          <p:spTgt spid="17"/>
                                        </p:tgtEl>
                                      </p:cBhvr>
                                    </p:animEffect>
                                  </p:childTnLst>
                                </p:cTn>
                              </p:par>
                            </p:childTnLst>
                          </p:cTn>
                        </p:par>
                        <p:par>
                          <p:cTn id="66" fill="hold" nodeType="afterGroup">
                            <p:stCondLst>
                              <p:cond delay="1000"/>
                            </p:stCondLst>
                            <p:childTnLst>
                              <p:par>
                                <p:cTn id="67" presetID="22" presetClass="entr" presetSubtype="8" fill="hold" nodeType="afterEffect">
                                  <p:stCondLst>
                                    <p:cond delay="0"/>
                                  </p:stCondLst>
                                  <p:childTnLst>
                                    <p:set>
                                      <p:cBhvr>
                                        <p:cTn id="68" dur="1" fill="hold">
                                          <p:stCondLst>
                                            <p:cond delay="0"/>
                                          </p:stCondLst>
                                        </p:cTn>
                                        <p:tgtEl>
                                          <p:spTgt spid="29"/>
                                        </p:tgtEl>
                                        <p:attrNameLst>
                                          <p:attrName>style.visibility</p:attrName>
                                        </p:attrNameLst>
                                      </p:cBhvr>
                                      <p:to>
                                        <p:strVal val="visible"/>
                                      </p:to>
                                    </p:set>
                                    <p:animEffect transition="in" filter="wipe(left)">
                                      <p:cBhvr>
                                        <p:cTn id="69" dur="500"/>
                                        <p:tgtEl>
                                          <p:spTgt spid="29"/>
                                        </p:tgtEl>
                                      </p:cBhvr>
                                    </p:animEffect>
                                  </p:childTnLst>
                                </p:cTn>
                              </p:par>
                            </p:childTnLst>
                          </p:cTn>
                        </p:par>
                        <p:par>
                          <p:cTn id="70" fill="hold" nodeType="afterGroup">
                            <p:stCondLst>
                              <p:cond delay="1500"/>
                            </p:stCondLst>
                            <p:childTnLst>
                              <p:par>
                                <p:cTn id="71" presetID="22" presetClass="entr" presetSubtype="8" fill="hold" nodeType="after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wipe(left)">
                                      <p:cBhvr>
                                        <p:cTn id="73" dur="500"/>
                                        <p:tgtEl>
                                          <p:spTgt spid="1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wipe(left)">
                                      <p:cBhvr>
                                        <p:cTn id="78" dur="500"/>
                                        <p:tgtEl>
                                          <p:spTgt spid="2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wipe(left)">
                                      <p:cBhvr>
                                        <p:cTn id="83" dur="500"/>
                                        <p:tgtEl>
                                          <p:spTgt spid="21"/>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grpId="0" nodeType="clickEffect">
                                  <p:stCondLst>
                                    <p:cond delay="0"/>
                                  </p:stCondLst>
                                  <p:childTnLst>
                                    <p:set>
                                      <p:cBhvr>
                                        <p:cTn id="87" dur="1" fill="hold">
                                          <p:stCondLst>
                                            <p:cond delay="0"/>
                                          </p:stCondLst>
                                        </p:cTn>
                                        <p:tgtEl>
                                          <p:spTgt spid="20"/>
                                        </p:tgtEl>
                                        <p:attrNameLst>
                                          <p:attrName>style.visibility</p:attrName>
                                        </p:attrNameLst>
                                      </p:cBhvr>
                                      <p:to>
                                        <p:strVal val="visible"/>
                                      </p:to>
                                    </p:set>
                                    <p:animEffect transition="in" filter="wipe(left)">
                                      <p:cBhvr>
                                        <p:cTn id="88" dur="500"/>
                                        <p:tgtEl>
                                          <p:spTgt spid="20"/>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9" presetClass="exit" presetSubtype="0" fill="hold" grpId="1" nodeType="clickEffect">
                                  <p:stCondLst>
                                    <p:cond delay="0"/>
                                  </p:stCondLst>
                                  <p:childTnLst>
                                    <p:animEffect transition="out" filter="dissolve">
                                      <p:cBhvr>
                                        <p:cTn id="92" dur="500"/>
                                        <p:tgtEl>
                                          <p:spTgt spid="24"/>
                                        </p:tgtEl>
                                      </p:cBhvr>
                                    </p:animEffect>
                                    <p:set>
                                      <p:cBhvr>
                                        <p:cTn id="93" dur="1" fill="hold">
                                          <p:stCondLst>
                                            <p:cond delay="499"/>
                                          </p:stCondLst>
                                        </p:cTn>
                                        <p:tgtEl>
                                          <p:spTgt spid="24"/>
                                        </p:tgtEl>
                                        <p:attrNameLst>
                                          <p:attrName>style.visibility</p:attrName>
                                        </p:attrNameLst>
                                      </p:cBhvr>
                                      <p:to>
                                        <p:strVal val="hidden"/>
                                      </p:to>
                                    </p:set>
                                  </p:childTnLst>
                                </p:cTn>
                              </p:par>
                              <p:par>
                                <p:cTn id="94" presetID="9" presetClass="exit" presetSubtype="0" fill="hold" grpId="1" nodeType="withEffect">
                                  <p:stCondLst>
                                    <p:cond delay="0"/>
                                  </p:stCondLst>
                                  <p:childTnLst>
                                    <p:animEffect transition="out" filter="dissolve">
                                      <p:cBhvr>
                                        <p:cTn id="95" dur="500"/>
                                        <p:tgtEl>
                                          <p:spTgt spid="21"/>
                                        </p:tgtEl>
                                      </p:cBhvr>
                                    </p:animEffect>
                                    <p:set>
                                      <p:cBhvr>
                                        <p:cTn id="96" dur="1" fill="hold">
                                          <p:stCondLst>
                                            <p:cond delay="499"/>
                                          </p:stCondLst>
                                        </p:cTn>
                                        <p:tgtEl>
                                          <p:spTgt spid="21"/>
                                        </p:tgtEl>
                                        <p:attrNameLst>
                                          <p:attrName>style.visibility</p:attrName>
                                        </p:attrNameLst>
                                      </p:cBhvr>
                                      <p:to>
                                        <p:strVal val="hidden"/>
                                      </p:to>
                                    </p:set>
                                  </p:childTnLst>
                                </p:cTn>
                              </p:par>
                              <p:par>
                                <p:cTn id="97" presetID="9" presetClass="exit" presetSubtype="0" fill="hold" grpId="1" nodeType="withEffect">
                                  <p:stCondLst>
                                    <p:cond delay="0"/>
                                  </p:stCondLst>
                                  <p:childTnLst>
                                    <p:animEffect transition="out" filter="dissolve">
                                      <p:cBhvr>
                                        <p:cTn id="98" dur="500"/>
                                        <p:tgtEl>
                                          <p:spTgt spid="20"/>
                                        </p:tgtEl>
                                      </p:cBhvr>
                                    </p:animEffect>
                                    <p:set>
                                      <p:cBhvr>
                                        <p:cTn id="99" dur="1" fill="hold">
                                          <p:stCondLst>
                                            <p:cond delay="499"/>
                                          </p:stCondLst>
                                        </p:cTn>
                                        <p:tgtEl>
                                          <p:spTgt spid="20"/>
                                        </p:tgtEl>
                                        <p:attrNameLst>
                                          <p:attrName>style.visibility</p:attrName>
                                        </p:attrNameLst>
                                      </p:cBhvr>
                                      <p:to>
                                        <p:strVal val="hidden"/>
                                      </p:to>
                                    </p:set>
                                  </p:childTnLst>
                                </p:cTn>
                              </p:par>
                            </p:childTnLst>
                          </p:cTn>
                        </p:par>
                        <p:par>
                          <p:cTn id="100" fill="hold" nodeType="afterGroup">
                            <p:stCondLst>
                              <p:cond delay="500"/>
                            </p:stCondLst>
                            <p:childTnLst>
                              <p:par>
                                <p:cTn id="101" presetID="22" presetClass="entr" presetSubtype="8" fill="hold" grpId="0" nodeType="afterEffect">
                                  <p:stCondLst>
                                    <p:cond delay="0"/>
                                  </p:stCondLst>
                                  <p:childTnLst>
                                    <p:set>
                                      <p:cBhvr>
                                        <p:cTn id="102" dur="1" fill="hold">
                                          <p:stCondLst>
                                            <p:cond delay="0"/>
                                          </p:stCondLst>
                                        </p:cTn>
                                        <p:tgtEl>
                                          <p:spTgt spid="14"/>
                                        </p:tgtEl>
                                        <p:attrNameLst>
                                          <p:attrName>style.visibility</p:attrName>
                                        </p:attrNameLst>
                                      </p:cBhvr>
                                      <p:to>
                                        <p:strVal val="visible"/>
                                      </p:to>
                                    </p:set>
                                    <p:animEffect transition="in" filter="wipe(left)">
                                      <p:cBhvr>
                                        <p:cTn id="103" dur="500"/>
                                        <p:tgtEl>
                                          <p:spTgt spid="14"/>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26"/>
                                        </p:tgtEl>
                                        <p:attrNameLst>
                                          <p:attrName>style.visibility</p:attrName>
                                        </p:attrNameLst>
                                      </p:cBhvr>
                                      <p:to>
                                        <p:strVal val="visible"/>
                                      </p:to>
                                    </p:set>
                                    <p:animEffect transition="in" filter="wipe(left)">
                                      <p:cBhvr>
                                        <p:cTn id="108" dur="500"/>
                                        <p:tgtEl>
                                          <p:spTgt spid="26"/>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9"/>
                                        </p:tgtEl>
                                        <p:attrNameLst>
                                          <p:attrName>style.visibility</p:attrName>
                                        </p:attrNameLst>
                                      </p:cBhvr>
                                      <p:to>
                                        <p:strVal val="visible"/>
                                      </p:to>
                                    </p:set>
                                    <p:animEffect transition="in" filter="wipe(left)">
                                      <p:cBhvr>
                                        <p:cTn id="113" dur="500"/>
                                        <p:tgtEl>
                                          <p:spTgt spid="19"/>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22"/>
                                        </p:tgtEl>
                                        <p:attrNameLst>
                                          <p:attrName>style.visibility</p:attrName>
                                        </p:attrNameLst>
                                      </p:cBhvr>
                                      <p:to>
                                        <p:strVal val="visible"/>
                                      </p:to>
                                    </p:set>
                                    <p:animEffect transition="in" filter="wipe(left)">
                                      <p:cBhvr>
                                        <p:cTn id="118" dur="500"/>
                                        <p:tgtEl>
                                          <p:spTgt spid="22"/>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9" presetClass="exit" presetSubtype="0" fill="hold" grpId="1" nodeType="clickEffect">
                                  <p:stCondLst>
                                    <p:cond delay="0"/>
                                  </p:stCondLst>
                                  <p:childTnLst>
                                    <p:animEffect transition="out" filter="dissolve">
                                      <p:cBhvr>
                                        <p:cTn id="122" dur="500"/>
                                        <p:tgtEl>
                                          <p:spTgt spid="26"/>
                                        </p:tgtEl>
                                      </p:cBhvr>
                                    </p:animEffect>
                                    <p:set>
                                      <p:cBhvr>
                                        <p:cTn id="123" dur="1" fill="hold">
                                          <p:stCondLst>
                                            <p:cond delay="499"/>
                                          </p:stCondLst>
                                        </p:cTn>
                                        <p:tgtEl>
                                          <p:spTgt spid="26"/>
                                        </p:tgtEl>
                                        <p:attrNameLst>
                                          <p:attrName>style.visibility</p:attrName>
                                        </p:attrNameLst>
                                      </p:cBhvr>
                                      <p:to>
                                        <p:strVal val="hidden"/>
                                      </p:to>
                                    </p:set>
                                  </p:childTnLst>
                                </p:cTn>
                              </p:par>
                              <p:par>
                                <p:cTn id="124" presetID="9" presetClass="exit" presetSubtype="0" fill="hold" grpId="1" nodeType="withEffect">
                                  <p:stCondLst>
                                    <p:cond delay="0"/>
                                  </p:stCondLst>
                                  <p:childTnLst>
                                    <p:animEffect transition="out" filter="dissolve">
                                      <p:cBhvr>
                                        <p:cTn id="125" dur="500"/>
                                        <p:tgtEl>
                                          <p:spTgt spid="19"/>
                                        </p:tgtEl>
                                      </p:cBhvr>
                                    </p:animEffect>
                                    <p:set>
                                      <p:cBhvr>
                                        <p:cTn id="126" dur="1" fill="hold">
                                          <p:stCondLst>
                                            <p:cond delay="499"/>
                                          </p:stCondLst>
                                        </p:cTn>
                                        <p:tgtEl>
                                          <p:spTgt spid="19"/>
                                        </p:tgtEl>
                                        <p:attrNameLst>
                                          <p:attrName>style.visibility</p:attrName>
                                        </p:attrNameLst>
                                      </p:cBhvr>
                                      <p:to>
                                        <p:strVal val="hidden"/>
                                      </p:to>
                                    </p:set>
                                  </p:childTnLst>
                                </p:cTn>
                              </p:par>
                              <p:par>
                                <p:cTn id="127" presetID="9" presetClass="exit" presetSubtype="0" fill="hold" grpId="1" nodeType="withEffect">
                                  <p:stCondLst>
                                    <p:cond delay="0"/>
                                  </p:stCondLst>
                                  <p:childTnLst>
                                    <p:animEffect transition="out" filter="dissolve">
                                      <p:cBhvr>
                                        <p:cTn id="128" dur="500"/>
                                        <p:tgtEl>
                                          <p:spTgt spid="22"/>
                                        </p:tgtEl>
                                      </p:cBhvr>
                                    </p:animEffect>
                                    <p:set>
                                      <p:cBhvr>
                                        <p:cTn id="129" dur="1" fill="hold">
                                          <p:stCondLst>
                                            <p:cond delay="499"/>
                                          </p:stCondLst>
                                        </p:cTn>
                                        <p:tgtEl>
                                          <p:spTgt spid="22"/>
                                        </p:tgtEl>
                                        <p:attrNameLst>
                                          <p:attrName>style.visibility</p:attrName>
                                        </p:attrNameLst>
                                      </p:cBhvr>
                                      <p:to>
                                        <p:strVal val="hidden"/>
                                      </p:to>
                                    </p:set>
                                  </p:childTnLst>
                                </p:cTn>
                              </p:par>
                            </p:childTnLst>
                          </p:cTn>
                        </p:par>
                        <p:par>
                          <p:cTn id="130" fill="hold" nodeType="afterGroup">
                            <p:stCondLst>
                              <p:cond delay="500"/>
                            </p:stCondLst>
                            <p:childTnLst>
                              <p:par>
                                <p:cTn id="131" presetID="22" presetClass="entr" presetSubtype="8" fill="hold" grpId="0" nodeType="afterEffect">
                                  <p:stCondLst>
                                    <p:cond delay="0"/>
                                  </p:stCondLst>
                                  <p:childTnLst>
                                    <p:set>
                                      <p:cBhvr>
                                        <p:cTn id="132" dur="1" fill="hold">
                                          <p:stCondLst>
                                            <p:cond delay="0"/>
                                          </p:stCondLst>
                                        </p:cTn>
                                        <p:tgtEl>
                                          <p:spTgt spid="11"/>
                                        </p:tgtEl>
                                        <p:attrNameLst>
                                          <p:attrName>style.visibility</p:attrName>
                                        </p:attrNameLst>
                                      </p:cBhvr>
                                      <p:to>
                                        <p:strVal val="visible"/>
                                      </p:to>
                                    </p:set>
                                    <p:animEffect transition="in" filter="wipe(left)">
                                      <p:cBhvr>
                                        <p:cTn id="133" dur="500"/>
                                        <p:tgtEl>
                                          <p:spTgt spid="11"/>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9" presetClass="exit" presetSubtype="0" fill="hold" grpId="1" nodeType="clickEffect">
                                  <p:stCondLst>
                                    <p:cond delay="0"/>
                                  </p:stCondLst>
                                  <p:childTnLst>
                                    <p:animEffect transition="out" filter="dissolve">
                                      <p:cBhvr>
                                        <p:cTn id="137" dur="500"/>
                                        <p:tgtEl>
                                          <p:spTgt spid="11"/>
                                        </p:tgtEl>
                                      </p:cBhvr>
                                    </p:animEffect>
                                    <p:set>
                                      <p:cBhvr>
                                        <p:cTn id="138" dur="1" fill="hold">
                                          <p:stCondLst>
                                            <p:cond delay="499"/>
                                          </p:stCondLst>
                                        </p:cTn>
                                        <p:tgtEl>
                                          <p:spTgt spid="11"/>
                                        </p:tgtEl>
                                        <p:attrNameLst>
                                          <p:attrName>style.visibility</p:attrName>
                                        </p:attrNameLst>
                                      </p:cBhvr>
                                      <p:to>
                                        <p:strVal val="hidden"/>
                                      </p:to>
                                    </p:set>
                                  </p:childTnLst>
                                </p:cTn>
                              </p:par>
                              <p:par>
                                <p:cTn id="139" presetID="9" presetClass="exit" presetSubtype="0" fill="hold" grpId="1" nodeType="withEffect">
                                  <p:stCondLst>
                                    <p:cond delay="0"/>
                                  </p:stCondLst>
                                  <p:childTnLst>
                                    <p:animEffect transition="out" filter="dissolve">
                                      <p:cBhvr>
                                        <p:cTn id="140" dur="500"/>
                                        <p:tgtEl>
                                          <p:spTgt spid="12"/>
                                        </p:tgtEl>
                                      </p:cBhvr>
                                    </p:animEffect>
                                    <p:set>
                                      <p:cBhvr>
                                        <p:cTn id="141" dur="1" fill="hold">
                                          <p:stCondLst>
                                            <p:cond delay="499"/>
                                          </p:stCondLst>
                                        </p:cTn>
                                        <p:tgtEl>
                                          <p:spTgt spid="12"/>
                                        </p:tgtEl>
                                        <p:attrNameLst>
                                          <p:attrName>style.visibility</p:attrName>
                                        </p:attrNameLst>
                                      </p:cBhvr>
                                      <p:to>
                                        <p:strVal val="hidden"/>
                                      </p:to>
                                    </p:set>
                                  </p:childTnLst>
                                </p:cTn>
                              </p:par>
                              <p:par>
                                <p:cTn id="142" presetID="9" presetClass="exit" presetSubtype="0" fill="hold" grpId="1" nodeType="withEffect">
                                  <p:stCondLst>
                                    <p:cond delay="0"/>
                                  </p:stCondLst>
                                  <p:childTnLst>
                                    <p:animEffect transition="out" filter="dissolve">
                                      <p:cBhvr>
                                        <p:cTn id="143" dur="500"/>
                                        <p:tgtEl>
                                          <p:spTgt spid="13"/>
                                        </p:tgtEl>
                                      </p:cBhvr>
                                    </p:animEffect>
                                    <p:set>
                                      <p:cBhvr>
                                        <p:cTn id="144" dur="1" fill="hold">
                                          <p:stCondLst>
                                            <p:cond delay="499"/>
                                          </p:stCondLst>
                                        </p:cTn>
                                        <p:tgtEl>
                                          <p:spTgt spid="13"/>
                                        </p:tgtEl>
                                        <p:attrNameLst>
                                          <p:attrName>style.visibility</p:attrName>
                                        </p:attrNameLst>
                                      </p:cBhvr>
                                      <p:to>
                                        <p:strVal val="hidden"/>
                                      </p:to>
                                    </p:set>
                                  </p:childTnLst>
                                </p:cTn>
                              </p:par>
                              <p:par>
                                <p:cTn id="145" presetID="9" presetClass="exit" presetSubtype="0" fill="hold" grpId="1" nodeType="withEffect">
                                  <p:stCondLst>
                                    <p:cond delay="0"/>
                                  </p:stCondLst>
                                  <p:childTnLst>
                                    <p:animEffect transition="out" filter="dissolve">
                                      <p:cBhvr>
                                        <p:cTn id="146" dur="500"/>
                                        <p:tgtEl>
                                          <p:spTgt spid="14"/>
                                        </p:tgtEl>
                                      </p:cBhvr>
                                    </p:animEffect>
                                    <p:set>
                                      <p:cBhvr>
                                        <p:cTn id="147" dur="1" fill="hold">
                                          <p:stCondLst>
                                            <p:cond delay="499"/>
                                          </p:stCondLst>
                                        </p:cTn>
                                        <p:tgtEl>
                                          <p:spTgt spid="14"/>
                                        </p:tgtEl>
                                        <p:attrNameLst>
                                          <p:attrName>style.visibility</p:attrName>
                                        </p:attrNameLst>
                                      </p:cBhvr>
                                      <p:to>
                                        <p:strVal val="hidden"/>
                                      </p:to>
                                    </p:set>
                                  </p:childTnLst>
                                </p:cTn>
                              </p:par>
                              <p:par>
                                <p:cTn id="148" presetID="9" presetClass="exit" presetSubtype="0" fill="hold" nodeType="withEffect">
                                  <p:stCondLst>
                                    <p:cond delay="0"/>
                                  </p:stCondLst>
                                  <p:childTnLst>
                                    <p:animEffect transition="out" filter="dissolve">
                                      <p:cBhvr>
                                        <p:cTn id="149" dur="500"/>
                                        <p:tgtEl>
                                          <p:spTgt spid="17"/>
                                        </p:tgtEl>
                                      </p:cBhvr>
                                    </p:animEffect>
                                    <p:set>
                                      <p:cBhvr>
                                        <p:cTn id="150" dur="1" fill="hold">
                                          <p:stCondLst>
                                            <p:cond delay="499"/>
                                          </p:stCondLst>
                                        </p:cTn>
                                        <p:tgtEl>
                                          <p:spTgt spid="17"/>
                                        </p:tgtEl>
                                        <p:attrNameLst>
                                          <p:attrName>style.visibility</p:attrName>
                                        </p:attrNameLst>
                                      </p:cBhvr>
                                      <p:to>
                                        <p:strVal val="hidden"/>
                                      </p:to>
                                    </p:set>
                                  </p:childTnLst>
                                </p:cTn>
                              </p:par>
                              <p:par>
                                <p:cTn id="151" presetID="9" presetClass="exit" presetSubtype="0" fill="hold" nodeType="withEffect">
                                  <p:stCondLst>
                                    <p:cond delay="0"/>
                                  </p:stCondLst>
                                  <p:childTnLst>
                                    <p:animEffect transition="out" filter="dissolve">
                                      <p:cBhvr>
                                        <p:cTn id="152" dur="500"/>
                                        <p:tgtEl>
                                          <p:spTgt spid="18"/>
                                        </p:tgtEl>
                                      </p:cBhvr>
                                    </p:animEffect>
                                    <p:set>
                                      <p:cBhvr>
                                        <p:cTn id="153" dur="1" fill="hold">
                                          <p:stCondLst>
                                            <p:cond delay="499"/>
                                          </p:stCondLst>
                                        </p:cTn>
                                        <p:tgtEl>
                                          <p:spTgt spid="18"/>
                                        </p:tgtEl>
                                        <p:attrNameLst>
                                          <p:attrName>style.visibility</p:attrName>
                                        </p:attrNameLst>
                                      </p:cBhvr>
                                      <p:to>
                                        <p:strVal val="hidden"/>
                                      </p:to>
                                    </p:set>
                                  </p:childTnLst>
                                </p:cTn>
                              </p:par>
                              <p:par>
                                <p:cTn id="154" presetID="9" presetClass="exit" presetSubtype="0" fill="hold" nodeType="withEffect">
                                  <p:stCondLst>
                                    <p:cond delay="0"/>
                                  </p:stCondLst>
                                  <p:childTnLst>
                                    <p:animEffect transition="out" filter="dissolve">
                                      <p:cBhvr>
                                        <p:cTn id="155" dur="500"/>
                                        <p:tgtEl>
                                          <p:spTgt spid="29"/>
                                        </p:tgtEl>
                                      </p:cBhvr>
                                    </p:animEffect>
                                    <p:set>
                                      <p:cBhvr>
                                        <p:cTn id="156" dur="1" fill="hold">
                                          <p:stCondLst>
                                            <p:cond delay="499"/>
                                          </p:stCondLst>
                                        </p:cTn>
                                        <p:tgtEl>
                                          <p:spTgt spid="29"/>
                                        </p:tgtEl>
                                        <p:attrNameLst>
                                          <p:attrName>style.visibility</p:attrName>
                                        </p:attrNameLst>
                                      </p:cBhvr>
                                      <p:to>
                                        <p:strVal val="hidden"/>
                                      </p:to>
                                    </p:set>
                                  </p:childTnLst>
                                </p:cTn>
                              </p:par>
                            </p:childTnLst>
                          </p:cTn>
                        </p:par>
                        <p:par>
                          <p:cTn id="157" fill="hold" nodeType="afterGroup">
                            <p:stCondLst>
                              <p:cond delay="500"/>
                            </p:stCondLst>
                            <p:childTnLst>
                              <p:par>
                                <p:cTn id="158" presetID="9" presetClass="entr" presetSubtype="0" fill="hold" grpId="0" nodeType="afterEffect">
                                  <p:stCondLst>
                                    <p:cond delay="0"/>
                                  </p:stCondLst>
                                  <p:childTnLst>
                                    <p:set>
                                      <p:cBhvr>
                                        <p:cTn id="159" dur="1" fill="hold">
                                          <p:stCondLst>
                                            <p:cond delay="0"/>
                                          </p:stCondLst>
                                        </p:cTn>
                                        <p:tgtEl>
                                          <p:spTgt spid="27"/>
                                        </p:tgtEl>
                                        <p:attrNameLst>
                                          <p:attrName>style.visibility</p:attrName>
                                        </p:attrNameLst>
                                      </p:cBhvr>
                                      <p:to>
                                        <p:strVal val="visible"/>
                                      </p:to>
                                    </p:set>
                                    <p:animEffect transition="in" filter="dissolve">
                                      <p:cBhvr>
                                        <p:cTn id="160" dur="500"/>
                                        <p:tgtEl>
                                          <p:spTgt spid="27"/>
                                        </p:tgtEl>
                                      </p:cBhvr>
                                    </p:animEffect>
                                  </p:childTnLst>
                                </p:cTn>
                              </p:par>
                              <p:par>
                                <p:cTn id="161" presetID="9" presetClass="entr" presetSubtype="0" fill="hold" grpId="0" nodeType="withEffect">
                                  <p:stCondLst>
                                    <p:cond delay="0"/>
                                  </p:stCondLst>
                                  <p:childTnLst>
                                    <p:set>
                                      <p:cBhvr>
                                        <p:cTn id="162" dur="1" fill="hold">
                                          <p:stCondLst>
                                            <p:cond delay="0"/>
                                          </p:stCondLst>
                                        </p:cTn>
                                        <p:tgtEl>
                                          <p:spTgt spid="28"/>
                                        </p:tgtEl>
                                        <p:attrNameLst>
                                          <p:attrName>style.visibility</p:attrName>
                                        </p:attrNameLst>
                                      </p:cBhvr>
                                      <p:to>
                                        <p:strVal val="visible"/>
                                      </p:to>
                                    </p:set>
                                    <p:animEffect transition="in" filter="dissolve">
                                      <p:cBhvr>
                                        <p:cTn id="16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2" grpId="0"/>
      <p:bldP spid="12" grpId="1"/>
      <p:bldP spid="13" grpId="0"/>
      <p:bldP spid="13" grpId="1"/>
      <p:bldP spid="14" grpId="0"/>
      <p:bldP spid="14" grpId="1"/>
      <p:bldP spid="15" grpId="0"/>
      <p:bldP spid="15" grpId="1"/>
      <p:bldP spid="16" grpId="0"/>
      <p:bldP spid="16" grpId="1"/>
      <p:bldP spid="19" grpId="0"/>
      <p:bldP spid="19" grpId="1"/>
      <p:bldP spid="20" grpId="0"/>
      <p:bldP spid="20" grpId="1"/>
      <p:bldP spid="21" grpId="0"/>
      <p:bldP spid="21" grpId="1"/>
      <p:bldP spid="22" grpId="0"/>
      <p:bldP spid="22" grpId="1"/>
      <p:bldP spid="23" grpId="0" animBg="1"/>
      <p:bldP spid="23" grpId="1" animBg="1"/>
      <p:bldP spid="24" grpId="0" animBg="1"/>
      <p:bldP spid="24" grpId="1" animBg="1"/>
      <p:bldP spid="25" grpId="0" animBg="1"/>
      <p:bldP spid="25" grpId="1" animBg="1"/>
      <p:bldP spid="26" grpId="0" animBg="1"/>
      <p:bldP spid="26" grpId="1" animBg="1"/>
      <p:bldP spid="27" grpId="0" animBg="1"/>
      <p:bldP spid="2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4">
            <a:extLst>
              <a:ext uri="{FF2B5EF4-FFF2-40B4-BE49-F238E27FC236}">
                <a16:creationId xmlns:a16="http://schemas.microsoft.com/office/drawing/2014/main" id="{4612BD3C-C874-4D23-A73F-7F15C31B5615}"/>
              </a:ext>
            </a:extLst>
          </p:cNvPr>
          <p:cNvSpPr>
            <a:spLocks noChangeArrowheads="1" noChangeShapeType="1" noTextEdit="1"/>
          </p:cNvSpPr>
          <p:nvPr/>
        </p:nvSpPr>
        <p:spPr bwMode="auto">
          <a:xfrm>
            <a:off x="2819400" y="2743200"/>
            <a:ext cx="3657600" cy="1228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zh-CN" altLang="en-US" sz="9600" kern="10">
                <a:solidFill>
                  <a:srgbClr val="FF6D70"/>
                </a:solidFill>
                <a:effectLst>
                  <a:prstShdw prst="shdw17" dist="17961" dir="2700000">
                    <a:srgbClr val="994143"/>
                  </a:prstShdw>
                </a:effectLst>
                <a:latin typeface="標楷體" panose="03000509000000000000" pitchFamily="65" charset="-120"/>
              </a:rPr>
              <a:t>全特訓完</a:t>
            </a:r>
          </a:p>
        </p:txBody>
      </p:sp>
    </p:spTree>
  </p:cSld>
  <p:clrMapOvr>
    <a:masterClrMapping/>
  </p:clrMapOvr>
</p:sld>
</file>

<file path=ppt/theme/theme1.xml><?xml version="1.0" encoding="utf-8"?>
<a:theme xmlns:a="http://schemas.openxmlformats.org/drawingml/2006/main" name="1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lnDef>
  </a:objectDefaults>
  <a:extraClrSchemeLst>
    <a:extraClrScheme>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ln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ln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預設簡報設計">
  <a:themeElements>
    <a:clrScheme name="3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lnDef>
  </a:objectDefaults>
  <a:extraClrSchemeLst>
    <a:extraClrScheme>
      <a:clrScheme name="3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自定义设计方案">
  <a:themeElements>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自定义设计方案">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2000" b="0" i="0" u="none" strike="noStrike" cap="none" normalizeH="0" baseline="0" smtClean="0">
            <a:ln>
              <a:noFill/>
            </a:ln>
            <a:solidFill>
              <a:srgbClr val="009900"/>
            </a:solidFill>
            <a:effectLst/>
            <a:latin typeface="Arial" charset="0"/>
            <a:ea typeface="標楷體" pitchFamily="65" charset="-120"/>
          </a:defRPr>
        </a:defPPr>
      </a:lstStyle>
    </a:lnDef>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6948</TotalTime>
  <Words>810</Words>
  <Application>Microsoft Office PowerPoint</Application>
  <PresentationFormat>如螢幕大小 (4:3)</PresentationFormat>
  <Paragraphs>136</Paragraphs>
  <Slides>9</Slides>
  <Notes>1</Notes>
  <HiddenSlides>0</HiddenSlides>
  <MMClips>0</MMClips>
  <ScaleCrop>false</ScaleCrop>
  <HeadingPairs>
    <vt:vector size="6" baseType="variant">
      <vt:variant>
        <vt:lpstr>使用字型</vt:lpstr>
      </vt:variant>
      <vt:variant>
        <vt:i4>9</vt:i4>
      </vt:variant>
      <vt:variant>
        <vt:lpstr>佈景主題</vt:lpstr>
      </vt:variant>
      <vt:variant>
        <vt:i4>5</vt:i4>
      </vt:variant>
      <vt:variant>
        <vt:lpstr>投影片標題</vt:lpstr>
      </vt:variant>
      <vt:variant>
        <vt:i4>9</vt:i4>
      </vt:variant>
    </vt:vector>
  </HeadingPairs>
  <TitlesOfParts>
    <vt:vector size="23" baseType="lpstr">
      <vt:lpstr>MKaiHK-Medium</vt:lpstr>
      <vt:lpstr>新細明體</vt:lpstr>
      <vt:lpstr>標楷體</vt:lpstr>
      <vt:lpstr>標楷體</vt:lpstr>
      <vt:lpstr>Arial</vt:lpstr>
      <vt:lpstr>Calibri</vt:lpstr>
      <vt:lpstr>Symbol</vt:lpstr>
      <vt:lpstr>Wingdings</vt:lpstr>
      <vt:lpstr>Wingdings 2</vt:lpstr>
      <vt:lpstr>1_預設簡報設計</vt:lpstr>
      <vt:lpstr>2_預設簡報設計</vt:lpstr>
      <vt:lpstr>預設簡報設計</vt:lpstr>
      <vt:lpstr>3_預設簡報設計</vt:lpstr>
      <vt:lpstr>自定义设计方案</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ju dong</dc:creator>
  <cp:lastModifiedBy>Nancy Zhang</cp:lastModifiedBy>
  <cp:revision>1087</cp:revision>
  <dcterms:modified xsi:type="dcterms:W3CDTF">2024-04-12T03:21:02Z</dcterms:modified>
</cp:coreProperties>
</file>