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4"/>
  </p:notesMasterIdLst>
  <p:sldIdLst>
    <p:sldId id="325" r:id="rId6"/>
    <p:sldId id="343" r:id="rId7"/>
    <p:sldId id="344" r:id="rId8"/>
    <p:sldId id="342" r:id="rId9"/>
    <p:sldId id="330" r:id="rId10"/>
    <p:sldId id="331" r:id="rId11"/>
    <p:sldId id="345" r:id="rId12"/>
    <p:sldId id="339" r:id="rId1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9CCDF"/>
    <a:srgbClr val="003399"/>
    <a:srgbClr val="FF66FF"/>
    <a:srgbClr val="FFFFFF"/>
    <a:srgbClr val="FCE9F1"/>
    <a:srgbClr val="FEE1D3"/>
    <a:srgbClr val="6C8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9" autoAdjust="0"/>
    <p:restoredTop sz="92602" autoAdjust="0"/>
  </p:normalViewPr>
  <p:slideViewPr>
    <p:cSldViewPr>
      <p:cViewPr varScale="1">
        <p:scale>
          <a:sx n="73" d="100"/>
          <a:sy n="73" d="100"/>
        </p:scale>
        <p:origin x="1002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AF62823-410C-48CC-835C-912FC69AFC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0BE12A1-AAFD-4C29-A987-319E4600FE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99F38AD8-A1C3-4736-A539-C75C92DC156D}" type="datetimeFigureOut">
              <a:rPr lang="zh-TW" altLang="en-US"/>
              <a:pPr>
                <a:defRPr/>
              </a:pPr>
              <a:t>2024/4/12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36D2827-9D6A-4549-9061-EE2FB373AD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459FC9C-E47B-4E0D-B21A-699A9EB19B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C98645-3478-48A4-AB12-7C007D8A95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00A27D2-7FA3-4C43-9C66-477BF00CB4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5AC5A09A-39E7-42E3-A66B-D614EC51C18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96CBF34-BEAB-40D2-9E83-12CE65E88B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70350D2-5823-4788-A949-25B17918E0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4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2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73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42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9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34385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16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62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11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547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3211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32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03046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97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295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13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96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6862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369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104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624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06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733628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304173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391163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005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317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959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900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555100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36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848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14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38704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00281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624449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788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D0A41F-BA99-4B30-A924-66B691C418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A4CAC-5D03-48B2-8DD0-34C1B63AFE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86514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A35DDC9-6D3A-4828-9D4B-37D70C68E6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CCE2-658E-43F7-A764-43F9A3F02F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97184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D47F43-E39D-486A-A46E-E1056F7372B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94699-B553-418D-AF38-431259BF1A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70044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F664281-B203-421C-8C77-4E893D860C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EE6ED-92C4-4F34-8D0E-ABE5857138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72765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489BC9-EB83-40B5-8DF2-0F6EFF10821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ADC28-7C2B-4A43-9415-3A8080426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94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141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26AC88F-3DFD-452E-A2F8-36ECC04C07A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AAF49-337D-4719-9E4B-AA6CE27028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7819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01F73390-4FCA-4579-AB9F-9534A1A3773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4267B-1667-454A-BD2E-6D28344105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27583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0C3B4F2-DF1D-4709-8256-EB3F8D4898A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682C1-082A-4A70-9CBB-8FE3796B59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17288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60F8B0-FD31-4B4D-BFEA-CFF432A88D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8AE02-A1A9-47FD-8FA8-CA99477E5D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21534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A8C196-6B45-4473-89B3-48C5E81D287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B66EE-7C15-4E52-89A9-2D054CB239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70212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2B0E7E-03CC-4A6F-9154-D03DC7CD14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C4A08-38BA-4243-893A-8F389F8FE6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033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9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19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3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1593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708EF852-6F3B-4D7D-A3FB-EBB7FB27F24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7498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E03C03A-1AD0-4979-AC3A-154DF36375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9BD2486-EA53-4F4D-A37B-1C5597E9B2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C6380A8-382C-43BC-917E-39D61F9923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6BBEEA5-6A2B-44C7-A89F-EED07155E5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7F85665-975E-4700-A6EA-EF08AD7F9D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AEA1242-F80D-474B-8B75-0AFA908A5AF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69925" y="80963"/>
            <a:ext cx="3887788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15</a:t>
            </a:r>
            <a:r>
              <a:rPr lang="zh-TW" altLang="en-US" sz="3200" b="1" dirty="0">
                <a:solidFill>
                  <a:schemeClr val="tx1"/>
                </a:solidFill>
              </a:rPr>
              <a:t>     代數式和方程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0FD429D-12CA-4596-94AD-9AAC4713C6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46589F6-429E-4E5F-94D0-EA8ACD068B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09C855C-7AA5-4186-848C-98AE011935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B58AB5D-F5C4-4404-8B5E-2139E6CC1E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8EB84A5E-DA64-4323-92B1-079D1BC9501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69925" y="80963"/>
            <a:ext cx="3887788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15</a:t>
            </a:r>
            <a:r>
              <a:rPr lang="zh-TW" altLang="en-US" sz="3200" b="1" dirty="0">
                <a:solidFill>
                  <a:schemeClr val="tx1"/>
                </a:solidFill>
              </a:rPr>
              <a:t>     代數式和方程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C5A4389-90B8-43B0-ADE7-359D81F7D7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C048AB2-423A-4AD8-A4FA-3844525C83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78FBE4B-CFE1-4AC1-97C5-A1B57786CE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296B49C2-7108-4664-AC62-7EC8DB8CA74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81038" y="80963"/>
            <a:ext cx="3887787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15</a:t>
            </a:r>
            <a:r>
              <a:rPr lang="zh-TW" altLang="en-US" sz="3200" b="1" dirty="0">
                <a:solidFill>
                  <a:schemeClr val="tx1"/>
                </a:solidFill>
              </a:rPr>
              <a:t>     代數式和方程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A101F9AD-BB59-4ACA-BBAA-2F5AE909ED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8D47BF7B-AD45-485E-8B34-7B10689BF7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2DAFB30-8DFC-4AB0-95C0-AE9C647FC9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1ED5F69-4E90-4FE5-ADC2-0EAC172331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19ED6D90-0001-4595-85C0-42E4F7FDBD2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69925" y="80963"/>
            <a:ext cx="3887788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15</a:t>
            </a:r>
            <a:r>
              <a:rPr lang="zh-TW" altLang="en-US" sz="3200" b="1" dirty="0">
                <a:solidFill>
                  <a:schemeClr val="tx1"/>
                </a:solidFill>
              </a:rPr>
              <a:t>     代數式和方程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SimSun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SimSun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SimSun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SimSun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9.png"/><Relationship Id="rId5" Type="http://schemas.openxmlformats.org/officeDocument/2006/relationships/slide" Target="slide6.xml"/><Relationship Id="rId10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CCE7E042-82B5-40CD-9372-26F32061C8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0DE99AFF-5588-4780-A87A-979E33DDF9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57500" y="274637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0DB8BD34-6BC1-4C6E-A8C9-BC72D03462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798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CE97B09-7E8A-4F95-B53F-6179FA359203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42110AF-947A-4D8D-9067-0DDF18876FC9}"/>
              </a:ext>
            </a:extLst>
          </p:cNvPr>
          <p:cNvSpPr txBox="1">
            <a:spLocks noChangeArrowheads="1"/>
          </p:cNvSpPr>
          <p:nvPr/>
        </p:nvSpPr>
        <p:spPr>
          <a:xfrm>
            <a:off x="2555875" y="836613"/>
            <a:ext cx="3949700" cy="68262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15. 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代數式和方程 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5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1C10B834-607F-45DA-A276-87ED0985489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0399A885-74A8-4168-80E9-4CC6B64D7B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3788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pic>
        <p:nvPicPr>
          <p:cNvPr id="7177" name="图片 1">
            <a:hlinkClick r:id="rId10" action="ppaction://hlinksldjump"/>
            <a:extLst>
              <a:ext uri="{FF2B5EF4-FFF2-40B4-BE49-F238E27FC236}">
                <a16:creationId xmlns:a16="http://schemas.microsoft.com/office/drawing/2014/main" id="{EE57CC8E-AF12-4788-A985-35D586E52C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2678113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矩形 61">
            <a:extLst>
              <a:ext uri="{FF2B5EF4-FFF2-40B4-BE49-F238E27FC236}">
                <a16:creationId xmlns:a16="http://schemas.microsoft.com/office/drawing/2014/main" id="{E9B848DD-B686-4910-9CAA-E2239BF543AF}"/>
              </a:ext>
            </a:extLst>
          </p:cNvPr>
          <p:cNvSpPr/>
          <p:nvPr/>
        </p:nvSpPr>
        <p:spPr>
          <a:xfrm>
            <a:off x="611188" y="1530350"/>
            <a:ext cx="7704137" cy="3062288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現有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名小童排隊取氣球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原有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(3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x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18)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個氣球。每名小童取走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個後，還餘下氣球多少個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marL="514350" indent="-427038" eaLnBrk="1" hangingPunct="1">
              <a:spcAft>
                <a:spcPts val="600"/>
              </a:spcAft>
              <a:buFontTx/>
              <a:buAutoNum type="alphaUcPeriod"/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x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</a:t>
            </a:r>
          </a:p>
          <a:p>
            <a:pPr marL="87313"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x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87313"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x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</a:t>
            </a:r>
          </a:p>
          <a:p>
            <a:pPr marL="87313" eaLnBrk="1" hangingPunct="1">
              <a:spcAft>
                <a:spcPts val="1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9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x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24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9219" name="图片 23">
            <a:extLst>
              <a:ext uri="{FF2B5EF4-FFF2-40B4-BE49-F238E27FC236}">
                <a16:creationId xmlns:a16="http://schemas.microsoft.com/office/drawing/2014/main" id="{022AA994-8F48-4096-A92F-447024CD4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538" y="3890963"/>
            <a:ext cx="720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圆角矩形 63">
            <a:extLst>
              <a:ext uri="{FF2B5EF4-FFF2-40B4-BE49-F238E27FC236}">
                <a16:creationId xmlns:a16="http://schemas.microsoft.com/office/drawing/2014/main" id="{367E84EA-C444-4459-A517-3DD8FE8B6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675" y="4797425"/>
            <a:ext cx="6924675" cy="9604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9221" name="图片 14">
            <a:extLst>
              <a:ext uri="{FF2B5EF4-FFF2-40B4-BE49-F238E27FC236}">
                <a16:creationId xmlns:a16="http://schemas.microsoft.com/office/drawing/2014/main" id="{20946185-2A6E-46DA-BF2C-1154D2C060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文本框 65">
            <a:extLst>
              <a:ext uri="{FF2B5EF4-FFF2-40B4-BE49-F238E27FC236}">
                <a16:creationId xmlns:a16="http://schemas.microsoft.com/office/drawing/2014/main" id="{429A4784-95C8-4C96-B471-2483BD90412D}"/>
              </a:ext>
            </a:extLst>
          </p:cNvPr>
          <p:cNvSpPr txBox="1"/>
          <p:nvPr/>
        </p:nvSpPr>
        <p:spPr>
          <a:xfrm>
            <a:off x="1619250" y="4826000"/>
            <a:ext cx="3197225" cy="908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小童</a:t>
            </a:r>
            <a:r>
              <a:rPr lang="zh-CN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共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取走氣球：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 餘下氣球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：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79AE9B01-A000-4F63-8596-C25BCDED1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0463" y="398303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68" name="任意多边形 67">
            <a:extLst>
              <a:ext uri="{FF2B5EF4-FFF2-40B4-BE49-F238E27FC236}">
                <a16:creationId xmlns:a16="http://schemas.microsoft.com/office/drawing/2014/main" id="{2C2D7985-4F3F-46A0-9C60-BC49560DC438}"/>
              </a:ext>
            </a:extLst>
          </p:cNvPr>
          <p:cNvSpPr>
            <a:spLocks/>
          </p:cNvSpPr>
          <p:nvPr/>
        </p:nvSpPr>
        <p:spPr bwMode="auto">
          <a:xfrm>
            <a:off x="1403350" y="2003425"/>
            <a:ext cx="3100388" cy="80963"/>
          </a:xfrm>
          <a:custGeom>
            <a:avLst/>
            <a:gdLst>
              <a:gd name="T0" fmla="*/ 0 w 1638300"/>
              <a:gd name="T1" fmla="*/ 0 h 73750"/>
              <a:gd name="T2" fmla="*/ 2147483646 w 1638300"/>
              <a:gd name="T3" fmla="*/ 0 h 73750"/>
              <a:gd name="T4" fmla="*/ 0 60000 65536"/>
              <a:gd name="T5" fmla="*/ 0 60000 65536"/>
              <a:gd name="T6" fmla="*/ 0 w 1638300"/>
              <a:gd name="T7" fmla="*/ 0 h 73750"/>
              <a:gd name="T8" fmla="*/ 1638300 w 1638300"/>
              <a:gd name="T9" fmla="*/ 73750 h 737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7375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69" name="图片 7">
            <a:extLst>
              <a:ext uri="{FF2B5EF4-FFF2-40B4-BE49-F238E27FC236}">
                <a16:creationId xmlns:a16="http://schemas.microsoft.com/office/drawing/2014/main" id="{3443AFFB-D7B3-40A3-AB26-E103FD764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619125" y="4668838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文本框 9">
            <a:extLst>
              <a:ext uri="{FF2B5EF4-FFF2-40B4-BE49-F238E27FC236}">
                <a16:creationId xmlns:a16="http://schemas.microsoft.com/office/drawing/2014/main" id="{00534659-9571-4F7D-B4FB-DA7E1F0ED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71" name="任意多边形 70">
            <a:extLst>
              <a:ext uri="{FF2B5EF4-FFF2-40B4-BE49-F238E27FC236}">
                <a16:creationId xmlns:a16="http://schemas.microsoft.com/office/drawing/2014/main" id="{C8598DC8-95B6-4932-93C5-EA2618EA32AB}"/>
              </a:ext>
            </a:extLst>
          </p:cNvPr>
          <p:cNvSpPr>
            <a:spLocks/>
          </p:cNvSpPr>
          <p:nvPr/>
        </p:nvSpPr>
        <p:spPr bwMode="auto">
          <a:xfrm>
            <a:off x="727075" y="2439988"/>
            <a:ext cx="3024188" cy="95250"/>
          </a:xfrm>
          <a:custGeom>
            <a:avLst/>
            <a:gdLst>
              <a:gd name="T0" fmla="*/ 0 w 1638300"/>
              <a:gd name="T1" fmla="*/ 0 h 74163"/>
              <a:gd name="T2" fmla="*/ 2147483646 w 1638300"/>
              <a:gd name="T3" fmla="*/ 0 h 74163"/>
              <a:gd name="T4" fmla="*/ 0 60000 65536"/>
              <a:gd name="T5" fmla="*/ 0 60000 65536"/>
              <a:gd name="T6" fmla="*/ 0 w 1638300"/>
              <a:gd name="T7" fmla="*/ 0 h 74163"/>
              <a:gd name="T8" fmla="*/ 1638300 w 1638300"/>
              <a:gd name="T9" fmla="*/ 74163 h 74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74163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" name="任意多边形 72">
            <a:extLst>
              <a:ext uri="{FF2B5EF4-FFF2-40B4-BE49-F238E27FC236}">
                <a16:creationId xmlns:a16="http://schemas.microsoft.com/office/drawing/2014/main" id="{0361E9B0-6C4E-4019-8FE0-924CFC4F0AF1}"/>
              </a:ext>
            </a:extLst>
          </p:cNvPr>
          <p:cNvSpPr>
            <a:spLocks/>
          </p:cNvSpPr>
          <p:nvPr/>
        </p:nvSpPr>
        <p:spPr bwMode="auto">
          <a:xfrm>
            <a:off x="4816475" y="2009775"/>
            <a:ext cx="3186113" cy="74613"/>
          </a:xfrm>
          <a:custGeom>
            <a:avLst/>
            <a:gdLst>
              <a:gd name="T0" fmla="*/ 0 w 1638300"/>
              <a:gd name="T1" fmla="*/ 0 h 73750"/>
              <a:gd name="T2" fmla="*/ 2147483646 w 1638300"/>
              <a:gd name="T3" fmla="*/ 0 h 73750"/>
              <a:gd name="T4" fmla="*/ 0 60000 65536"/>
              <a:gd name="T5" fmla="*/ 0 60000 65536"/>
              <a:gd name="T6" fmla="*/ 0 w 1638300"/>
              <a:gd name="T7" fmla="*/ 0 h 73750"/>
              <a:gd name="T8" fmla="*/ 1638300 w 1638300"/>
              <a:gd name="T9" fmla="*/ 73750 h 737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7375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43608646-DD79-4DD1-8C85-C9879491A937}"/>
              </a:ext>
            </a:extLst>
          </p:cNvPr>
          <p:cNvSpPr txBox="1"/>
          <p:nvPr/>
        </p:nvSpPr>
        <p:spPr>
          <a:xfrm>
            <a:off x="4411663" y="4837113"/>
            <a:ext cx="19859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2×6 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12(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個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)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275F9C3A-87DD-45FE-9926-621625F2F5DC}"/>
              </a:ext>
            </a:extLst>
          </p:cNvPr>
          <p:cNvSpPr txBox="1"/>
          <p:nvPr/>
        </p:nvSpPr>
        <p:spPr>
          <a:xfrm>
            <a:off x="3505200" y="5275263"/>
            <a:ext cx="35988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3</a:t>
            </a:r>
            <a:r>
              <a:rPr lang="en-US" altLang="zh-TW" sz="2400" i="1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x</a:t>
            </a:r>
            <a:r>
              <a:rPr lang="zh-TW" altLang="en-US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18</a:t>
            </a:r>
            <a:r>
              <a:rPr lang="zh-TW" altLang="en-US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－</a:t>
            </a: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12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(</a:t>
            </a: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3</a:t>
            </a:r>
            <a:r>
              <a:rPr lang="en-US" altLang="zh-TW" sz="2400" i="1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x</a:t>
            </a:r>
            <a:r>
              <a:rPr lang="zh-TW" altLang="en-US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6)</a:t>
            </a:r>
            <a:r>
              <a:rPr lang="zh-CN" altLang="en-US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個</a:t>
            </a:r>
            <a:r>
              <a:rPr lang="en-US" altLang="zh-TW" sz="24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图片 17">
            <a:extLst>
              <a:ext uri="{FF2B5EF4-FFF2-40B4-BE49-F238E27FC236}">
                <a16:creationId xmlns:a16="http://schemas.microsoft.com/office/drawing/2014/main" id="{20190577-7FEC-4584-A33F-0B55030FA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1700213"/>
            <a:ext cx="719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67DB7AF1-938D-447D-8CF5-6DF41AC90E95}"/>
              </a:ext>
            </a:extLst>
          </p:cNvPr>
          <p:cNvSpPr/>
          <p:nvPr/>
        </p:nvSpPr>
        <p:spPr>
          <a:xfrm>
            <a:off x="539750" y="971550"/>
            <a:ext cx="8135938" cy="139700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 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6.7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那麼</a:t>
            </a:r>
            <a:r>
              <a:rPr lang="en-US" altLang="zh-TW" sz="2800" i="1" dirty="0">
                <a:solidFill>
                  <a:schemeClr val="tx1"/>
                </a:solidFill>
              </a:rPr>
              <a:t>x</a:t>
            </a:r>
            <a:r>
              <a:rPr lang="zh-TW" altLang="en-US" sz="2800" b="1" kern="100" dirty="0">
                <a:solidFill>
                  <a:srgbClr val="000000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</a:t>
            </a:r>
            <a:r>
              <a:rPr lang="zh-TW" altLang="en-US" sz="2800" b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b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lnSpc>
                <a:spcPct val="150000"/>
              </a:lnSpc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33.5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28.5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6.7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1.7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0244" name="文本框 8">
            <a:extLst>
              <a:ext uri="{FF2B5EF4-FFF2-40B4-BE49-F238E27FC236}">
                <a16:creationId xmlns:a16="http://schemas.microsoft.com/office/drawing/2014/main" id="{171F2000-FBE2-42CF-8DD4-2EBAEA7B4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3088" y="238125"/>
            <a:ext cx="1857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CN" altLang="en-US">
                <a:solidFill>
                  <a:srgbClr val="00B050"/>
                </a:solidFill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CN" altLang="en-US">
                <a:solidFill>
                  <a:srgbClr val="00B050"/>
                </a:solidFill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0754B8E-045F-46C5-A99D-CFBA90E0F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4650" y="1824038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10246" name="Group 33">
            <a:extLst>
              <a:ext uri="{FF2B5EF4-FFF2-40B4-BE49-F238E27FC236}">
                <a16:creationId xmlns:a16="http://schemas.microsoft.com/office/drawing/2014/main" id="{48A5C69B-C091-4355-8FEA-5EEF82EC5C67}"/>
              </a:ext>
            </a:extLst>
          </p:cNvPr>
          <p:cNvGrpSpPr>
            <a:grpSpLocks/>
          </p:cNvGrpSpPr>
          <p:nvPr/>
        </p:nvGrpSpPr>
        <p:grpSpPr bwMode="auto">
          <a:xfrm>
            <a:off x="1763713" y="804863"/>
            <a:ext cx="431800" cy="895350"/>
            <a:chOff x="4881" y="2307"/>
            <a:chExt cx="272" cy="564"/>
          </a:xfrm>
        </p:grpSpPr>
        <p:sp>
          <p:nvSpPr>
            <p:cNvPr id="10303" name="Text Box 34">
              <a:extLst>
                <a:ext uri="{FF2B5EF4-FFF2-40B4-BE49-F238E27FC236}">
                  <a16:creationId xmlns:a16="http://schemas.microsoft.com/office/drawing/2014/main" id="{F8160262-0F83-4170-97FA-4215ECAD7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2" y="2307"/>
              <a:ext cx="229" cy="33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zh-TW" sz="2800" i="1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x</a:t>
              </a:r>
              <a:endParaRPr lang="en-US" altLang="zh-TW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10265" name="Text Box 35">
              <a:extLst>
                <a:ext uri="{FF2B5EF4-FFF2-40B4-BE49-F238E27FC236}">
                  <a16:creationId xmlns:a16="http://schemas.microsoft.com/office/drawing/2014/main" id="{BB416734-C75F-4ECC-8F88-B52E2FF7C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" y="254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0266" name="Line 36">
              <a:extLst>
                <a:ext uri="{FF2B5EF4-FFF2-40B4-BE49-F238E27FC236}">
                  <a16:creationId xmlns:a16="http://schemas.microsoft.com/office/drawing/2014/main" id="{1D0494AF-CA9C-4ECC-8D66-A2C453752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81" y="2588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D47EDD30-896D-4A60-8374-F9BAE9EEF445}"/>
              </a:ext>
            </a:extLst>
          </p:cNvPr>
          <p:cNvGrpSpPr>
            <a:grpSpLocks/>
          </p:cNvGrpSpPr>
          <p:nvPr/>
        </p:nvGrpSpPr>
        <p:grpSpPr bwMode="auto">
          <a:xfrm>
            <a:off x="1487488" y="2487613"/>
            <a:ext cx="1466850" cy="895350"/>
            <a:chOff x="1487104" y="2487558"/>
            <a:chExt cx="1468026" cy="895350"/>
          </a:xfrm>
        </p:grpSpPr>
        <p:sp>
          <p:nvSpPr>
            <p:cNvPr id="10259" name="文本框 33">
              <a:extLst>
                <a:ext uri="{FF2B5EF4-FFF2-40B4-BE49-F238E27FC236}">
                  <a16:creationId xmlns:a16="http://schemas.microsoft.com/office/drawing/2014/main" id="{F707F799-1C2E-44C3-876E-10B8F29A46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702" y="2696387"/>
              <a:ext cx="1011428" cy="523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= 6.7</a:t>
              </a:r>
              <a:r>
                <a:rPr lang="zh-TW" altLang="en-US" sz="2800">
                  <a:solidFill>
                    <a:srgbClr val="0000FF"/>
                  </a:solidFill>
                </a:rPr>
                <a:t> 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0260" name="Group 33">
              <a:extLst>
                <a:ext uri="{FF2B5EF4-FFF2-40B4-BE49-F238E27FC236}">
                  <a16:creationId xmlns:a16="http://schemas.microsoft.com/office/drawing/2014/main" id="{F74CB436-653D-4B0A-B03F-49E53A71A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7104" y="2487558"/>
              <a:ext cx="431983" cy="895350"/>
              <a:chOff x="4695" y="2322"/>
              <a:chExt cx="272" cy="564"/>
            </a:xfrm>
          </p:grpSpPr>
          <p:sp>
            <p:nvSpPr>
              <p:cNvPr id="10261" name="Text Box 34">
                <a:extLst>
                  <a:ext uri="{FF2B5EF4-FFF2-40B4-BE49-F238E27FC236}">
                    <a16:creationId xmlns:a16="http://schemas.microsoft.com/office/drawing/2014/main" id="{A0B618FC-4CA4-4DC9-8087-869907DA87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8" y="2322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HK" sz="2800" i="1">
                    <a:solidFill>
                      <a:srgbClr val="0000FF"/>
                    </a:solidFill>
                  </a:rPr>
                  <a:t>x</a:t>
                </a:r>
                <a:endParaRPr lang="en-US" altLang="zh-TW" sz="28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262" name="Text Box 35">
                <a:extLst>
                  <a:ext uri="{FF2B5EF4-FFF2-40B4-BE49-F238E27FC236}">
                    <a16:creationId xmlns:a16="http://schemas.microsoft.com/office/drawing/2014/main" id="{F1D7DCF0-725B-481F-BAD9-A609CF239E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5" y="2556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10263" name="Line 36">
                <a:extLst>
                  <a:ext uri="{FF2B5EF4-FFF2-40B4-BE49-F238E27FC236}">
                    <a16:creationId xmlns:a16="http://schemas.microsoft.com/office/drawing/2014/main" id="{ECEDD82A-AF14-44F2-BA22-D9710A8CE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5" y="2605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21F9161F-1E85-4CDA-AE22-AC898882E047}"/>
              </a:ext>
            </a:extLst>
          </p:cNvPr>
          <p:cNvGrpSpPr>
            <a:grpSpLocks/>
          </p:cNvGrpSpPr>
          <p:nvPr/>
        </p:nvGrpSpPr>
        <p:grpSpPr bwMode="auto">
          <a:xfrm>
            <a:off x="1038225" y="3221038"/>
            <a:ext cx="2314575" cy="895350"/>
            <a:chOff x="1043608" y="3222958"/>
            <a:chExt cx="2315704" cy="895350"/>
          </a:xfrm>
        </p:grpSpPr>
        <p:sp>
          <p:nvSpPr>
            <p:cNvPr id="10254" name="文本框 33">
              <a:extLst>
                <a:ext uri="{FF2B5EF4-FFF2-40B4-BE49-F238E27FC236}">
                  <a16:creationId xmlns:a16="http://schemas.microsoft.com/office/drawing/2014/main" id="{0EC83A97-DFA2-4D7D-A5DA-A76C28F796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9646" y="3409023"/>
              <a:ext cx="191966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  <a:sym typeface="Symbol" panose="05050102010706020507" pitchFamily="18" charset="2"/>
                </a:rPr>
                <a:t>5 </a:t>
              </a:r>
              <a:r>
                <a:rPr lang="en-US" altLang="zh-TW" sz="2800">
                  <a:solidFill>
                    <a:srgbClr val="0000FF"/>
                  </a:solidFill>
                </a:rPr>
                <a:t>= 6.7</a:t>
              </a:r>
              <a:r>
                <a:rPr lang="en-US" altLang="zh-TW" sz="2800">
                  <a:solidFill>
                    <a:srgbClr val="0000FF"/>
                  </a:solidFill>
                  <a:sym typeface="Symbol" panose="05050102010706020507" pitchFamily="18" charset="2"/>
                </a:rPr>
                <a:t>5</a:t>
              </a:r>
              <a:r>
                <a:rPr lang="zh-TW" altLang="en-US" sz="2800">
                  <a:solidFill>
                    <a:srgbClr val="0000FF"/>
                  </a:solidFill>
                </a:rPr>
                <a:t> 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0255" name="Group 33">
              <a:extLst>
                <a:ext uri="{FF2B5EF4-FFF2-40B4-BE49-F238E27FC236}">
                  <a16:creationId xmlns:a16="http://schemas.microsoft.com/office/drawing/2014/main" id="{61C4B328-AC71-47CA-9E4F-437A13CB40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3608" y="3222958"/>
              <a:ext cx="431983" cy="895350"/>
              <a:chOff x="4695" y="2322"/>
              <a:chExt cx="272" cy="564"/>
            </a:xfrm>
          </p:grpSpPr>
          <p:sp>
            <p:nvSpPr>
              <p:cNvPr id="10256" name="Text Box 34">
                <a:extLst>
                  <a:ext uri="{FF2B5EF4-FFF2-40B4-BE49-F238E27FC236}">
                    <a16:creationId xmlns:a16="http://schemas.microsoft.com/office/drawing/2014/main" id="{7ED8E49D-5E3C-4CBE-9492-CFCBF4D40E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8" y="2322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HK" sz="2800" i="1">
                    <a:solidFill>
                      <a:srgbClr val="0000FF"/>
                    </a:solidFill>
                  </a:rPr>
                  <a:t>x</a:t>
                </a:r>
                <a:endParaRPr lang="en-US" altLang="zh-TW" sz="28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257" name="Text Box 35">
                <a:extLst>
                  <a:ext uri="{FF2B5EF4-FFF2-40B4-BE49-F238E27FC236}">
                    <a16:creationId xmlns:a16="http://schemas.microsoft.com/office/drawing/2014/main" id="{88A4F653-F747-4D87-ABD5-13CC7EC7AF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5" y="2556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10258" name="Line 36">
                <a:extLst>
                  <a:ext uri="{FF2B5EF4-FFF2-40B4-BE49-F238E27FC236}">
                    <a16:creationId xmlns:a16="http://schemas.microsoft.com/office/drawing/2014/main" id="{EB830BB7-2DB4-4595-9A65-F847CC700A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5" y="2605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71" name="文本框 33">
            <a:extLst>
              <a:ext uri="{FF2B5EF4-FFF2-40B4-BE49-F238E27FC236}">
                <a16:creationId xmlns:a16="http://schemas.microsoft.com/office/drawing/2014/main" id="{0AB5499A-FC91-414D-99F5-7E98002DE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4089400"/>
            <a:ext cx="1919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HK" sz="2800" i="1">
                <a:solidFill>
                  <a:srgbClr val="0000FF"/>
                </a:solidFill>
              </a:rPr>
              <a:t>x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= 33.5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B32E5EC-C824-4002-B492-808BEF874EAF}"/>
              </a:ext>
            </a:extLst>
          </p:cNvPr>
          <p:cNvSpPr txBox="1"/>
          <p:nvPr/>
        </p:nvSpPr>
        <p:spPr>
          <a:xfrm>
            <a:off x="1090613" y="4732338"/>
            <a:ext cx="28797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i="1" dirty="0">
                <a:solidFill>
                  <a:srgbClr val="0000FF"/>
                </a:solidFill>
              </a:rPr>
              <a:t>x</a:t>
            </a:r>
            <a:r>
              <a:rPr lang="zh-TW" altLang="en-US" sz="2800" b="1" kern="100" dirty="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5</a:t>
            </a:r>
            <a:r>
              <a:rPr lang="zh-TW" altLang="en-US" sz="2800" b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</a:rPr>
              <a:t>33.5</a:t>
            </a:r>
            <a:r>
              <a:rPr lang="zh-TW" altLang="en-US" sz="2800" b="1" kern="100" dirty="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5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7EBE76DE-17B5-4C8A-AC22-DFCB7CFC23A2}"/>
              </a:ext>
            </a:extLst>
          </p:cNvPr>
          <p:cNvSpPr txBox="1"/>
          <p:nvPr/>
        </p:nvSpPr>
        <p:spPr>
          <a:xfrm>
            <a:off x="3611563" y="4727575"/>
            <a:ext cx="12954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</a:rPr>
              <a:t>28.5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22688C67-C4E4-4B48-9650-E4A34BC1A3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84338" y="1630363"/>
            <a:ext cx="14398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7A708F15-F5C8-45F6-BC3C-30B87B40B0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30675" y="1457325"/>
            <a:ext cx="143986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1" grpId="0"/>
      <p:bldP spid="71" grpId="1"/>
      <p:bldP spid="5" grpId="0"/>
      <p:bldP spid="5" grpId="1"/>
      <p:bldP spid="73" grpId="0"/>
      <p:bldP spid="7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矩形 3">
            <a:extLst>
              <a:ext uri="{FF2B5EF4-FFF2-40B4-BE49-F238E27FC236}">
                <a16:creationId xmlns:a16="http://schemas.microsoft.com/office/drawing/2014/main" id="{60ECA10F-7AFF-44F3-B19F-65C436ED3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" y="1160463"/>
            <a:ext cx="7418388" cy="1906587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1267" name="图片 3">
            <a:extLst>
              <a:ext uri="{FF2B5EF4-FFF2-40B4-BE49-F238E27FC236}">
                <a16:creationId xmlns:a16="http://schemas.microsoft.com/office/drawing/2014/main" id="{C7C19A6B-837E-47E9-8F35-865368ADB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420688" y="1160463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DE277142-5522-4B35-8347-3AE0B05F2B8C}"/>
              </a:ext>
            </a:extLst>
          </p:cNvPr>
          <p:cNvSpPr/>
          <p:nvPr/>
        </p:nvSpPr>
        <p:spPr>
          <a:xfrm>
            <a:off x="992188" y="1262063"/>
            <a:ext cx="7359650" cy="17700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　   －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 = 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，那麼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y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= </a:t>
            </a:r>
            <a:r>
              <a:rPr lang="zh-TW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？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　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514350" indent="-514350" eaLnBrk="1" hangingPunct="1">
              <a:spcAft>
                <a:spcPts val="600"/>
              </a:spcAft>
              <a:buFontTx/>
              <a:buAutoNum type="alphaUcPeriod"/>
              <a:tabLst>
                <a:tab pos="174625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60				B. 80	</a:t>
            </a:r>
          </a:p>
          <a:p>
            <a:pPr eaLnBrk="1" hangingPunct="1">
              <a:spcAft>
                <a:spcPts val="1200"/>
              </a:spcAft>
              <a:tabLst>
                <a:tab pos="174625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100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120</a:t>
            </a:r>
          </a:p>
        </p:txBody>
      </p:sp>
      <p:grpSp>
        <p:nvGrpSpPr>
          <p:cNvPr id="11269" name="Group 33">
            <a:extLst>
              <a:ext uri="{FF2B5EF4-FFF2-40B4-BE49-F238E27FC236}">
                <a16:creationId xmlns:a16="http://schemas.microsoft.com/office/drawing/2014/main" id="{E3059F7D-4024-4AC9-BAE1-22369B482DB5}"/>
              </a:ext>
            </a:extLst>
          </p:cNvPr>
          <p:cNvGrpSpPr>
            <a:grpSpLocks/>
          </p:cNvGrpSpPr>
          <p:nvPr/>
        </p:nvGrpSpPr>
        <p:grpSpPr bwMode="auto">
          <a:xfrm>
            <a:off x="1925638" y="1052513"/>
            <a:ext cx="431800" cy="919162"/>
            <a:chOff x="4872" y="2299"/>
            <a:chExt cx="272" cy="579"/>
          </a:xfrm>
        </p:grpSpPr>
        <p:sp>
          <p:nvSpPr>
            <p:cNvPr id="11299" name="Text Box 34">
              <a:extLst>
                <a:ext uri="{FF2B5EF4-FFF2-40B4-BE49-F238E27FC236}">
                  <a16:creationId xmlns:a16="http://schemas.microsoft.com/office/drawing/2014/main" id="{855721F6-69FF-4903-AC9F-095582953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9" y="2299"/>
              <a:ext cx="22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i="1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1300" name="Text Box 35">
              <a:extLst>
                <a:ext uri="{FF2B5EF4-FFF2-40B4-BE49-F238E27FC236}">
                  <a16:creationId xmlns:a16="http://schemas.microsoft.com/office/drawing/2014/main" id="{B47DC7F8-3B14-45CB-94EF-BED9C47D3D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548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1301" name="Line 36">
              <a:extLst>
                <a:ext uri="{FF2B5EF4-FFF2-40B4-BE49-F238E27FC236}">
                  <a16:creationId xmlns:a16="http://schemas.microsoft.com/office/drawing/2014/main" id="{50430D32-0F9C-46E8-8263-2FE9F76DD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2" y="2609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4" name="组合 2">
            <a:extLst>
              <a:ext uri="{FF2B5EF4-FFF2-40B4-BE49-F238E27FC236}">
                <a16:creationId xmlns:a16="http://schemas.microsoft.com/office/drawing/2014/main" id="{B54D0533-AE0D-451E-9A46-03689983606C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3662363"/>
            <a:ext cx="3422650" cy="919162"/>
            <a:chOff x="4741863" y="3078857"/>
            <a:chExt cx="3422231" cy="919163"/>
          </a:xfrm>
        </p:grpSpPr>
        <p:grpSp>
          <p:nvGrpSpPr>
            <p:cNvPr id="11294" name="Group 33">
              <a:extLst>
                <a:ext uri="{FF2B5EF4-FFF2-40B4-BE49-F238E27FC236}">
                  <a16:creationId xmlns:a16="http://schemas.microsoft.com/office/drawing/2014/main" id="{1C5EC514-11B7-4925-AFA6-3327C38BE3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1863" y="3078857"/>
              <a:ext cx="468313" cy="919163"/>
              <a:chOff x="4916" y="2299"/>
              <a:chExt cx="295" cy="579"/>
            </a:xfrm>
          </p:grpSpPr>
          <p:sp>
            <p:nvSpPr>
              <p:cNvPr id="11296" name="Text Box 34">
                <a:extLst>
                  <a:ext uri="{FF2B5EF4-FFF2-40B4-BE49-F238E27FC236}">
                    <a16:creationId xmlns:a16="http://schemas.microsoft.com/office/drawing/2014/main" id="{0FE5CB09-F124-486A-BAA3-3DA0689CEF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50" y="2299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i="1">
                    <a:solidFill>
                      <a:srgbClr val="0000FF"/>
                    </a:solidFill>
                  </a:rPr>
                  <a:t>y</a:t>
                </a:r>
              </a:p>
            </p:txBody>
          </p:sp>
          <p:sp>
            <p:nvSpPr>
              <p:cNvPr id="11297" name="Text Box 35">
                <a:extLst>
                  <a:ext uri="{FF2B5EF4-FFF2-40B4-BE49-F238E27FC236}">
                    <a16:creationId xmlns:a16="http://schemas.microsoft.com/office/drawing/2014/main" id="{6CF33922-1484-446A-977A-ED5E6A9B3F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6" y="2548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1298" name="Line 36">
                <a:extLst>
                  <a:ext uri="{FF2B5EF4-FFF2-40B4-BE49-F238E27FC236}">
                    <a16:creationId xmlns:a16="http://schemas.microsoft.com/office/drawing/2014/main" id="{1AED9E5C-F5BB-4CC3-8BED-085116A048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16" y="2609"/>
                <a:ext cx="295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BC0BBCC4-3624-4C7E-B7BC-A6E46E9D2D22}"/>
                </a:ext>
              </a:extLst>
            </p:cNvPr>
            <p:cNvSpPr txBox="1"/>
            <p:nvPr/>
          </p:nvSpPr>
          <p:spPr>
            <a:xfrm>
              <a:off x="5179959" y="3309044"/>
              <a:ext cx="2984135" cy="5238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－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9</a:t>
              </a: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9 = 6</a:t>
              </a: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9</a:t>
              </a:r>
              <a:endParaRPr lang="zh-HK" altLang="en-US" sz="28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组合 3">
            <a:extLst>
              <a:ext uri="{FF2B5EF4-FFF2-40B4-BE49-F238E27FC236}">
                <a16:creationId xmlns:a16="http://schemas.microsoft.com/office/drawing/2014/main" id="{EE5E3644-FA34-43EC-A574-1B3AE7C0D5F9}"/>
              </a:ext>
            </a:extLst>
          </p:cNvPr>
          <p:cNvGrpSpPr>
            <a:grpSpLocks/>
          </p:cNvGrpSpPr>
          <p:nvPr/>
        </p:nvGrpSpPr>
        <p:grpSpPr bwMode="auto">
          <a:xfrm>
            <a:off x="1943100" y="4310063"/>
            <a:ext cx="1530350" cy="919162"/>
            <a:chOff x="4745536" y="3801991"/>
            <a:chExt cx="1530422" cy="919163"/>
          </a:xfrm>
        </p:grpSpPr>
        <p:grpSp>
          <p:nvGrpSpPr>
            <p:cNvPr id="11289" name="Group 33">
              <a:extLst>
                <a:ext uri="{FF2B5EF4-FFF2-40B4-BE49-F238E27FC236}">
                  <a16:creationId xmlns:a16="http://schemas.microsoft.com/office/drawing/2014/main" id="{A4F2BD3F-1292-4320-8846-EA6260F3A2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5536" y="3801991"/>
              <a:ext cx="468313" cy="919163"/>
              <a:chOff x="4891" y="2299"/>
              <a:chExt cx="295" cy="579"/>
            </a:xfrm>
          </p:grpSpPr>
          <p:sp>
            <p:nvSpPr>
              <p:cNvPr id="11291" name="Text Box 34">
                <a:extLst>
                  <a:ext uri="{FF2B5EF4-FFF2-40B4-BE49-F238E27FC236}">
                    <a16:creationId xmlns:a16="http://schemas.microsoft.com/office/drawing/2014/main" id="{4C67FA6B-4C13-4332-93D4-12923F7794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29" y="2299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i="1">
                    <a:solidFill>
                      <a:srgbClr val="0000FF"/>
                    </a:solidFill>
                  </a:rPr>
                  <a:t>y</a:t>
                </a:r>
              </a:p>
            </p:txBody>
          </p:sp>
          <p:sp>
            <p:nvSpPr>
              <p:cNvPr id="11292" name="Text Box 35">
                <a:extLst>
                  <a:ext uri="{FF2B5EF4-FFF2-40B4-BE49-F238E27FC236}">
                    <a16:creationId xmlns:a16="http://schemas.microsoft.com/office/drawing/2014/main" id="{6F5393C7-A158-4833-B98E-27F71BE083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5" y="2548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1293" name="Line 36">
                <a:extLst>
                  <a:ext uri="{FF2B5EF4-FFF2-40B4-BE49-F238E27FC236}">
                    <a16:creationId xmlns:a16="http://schemas.microsoft.com/office/drawing/2014/main" id="{960C1D90-BB3D-4BE4-907D-EF9B200A62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1" y="2609"/>
                <a:ext cx="295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DAB8CB9B-B6F0-4504-A65B-CF37EF708628}"/>
                </a:ext>
              </a:extLst>
            </p:cNvPr>
            <p:cNvSpPr txBox="1"/>
            <p:nvPr/>
          </p:nvSpPr>
          <p:spPr>
            <a:xfrm>
              <a:off x="5271024" y="4032178"/>
              <a:ext cx="1004934" cy="5238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= 15</a:t>
              </a:r>
              <a:endParaRPr lang="zh-HK" altLang="en-US" sz="2800" dirty="0">
                <a:solidFill>
                  <a:srgbClr val="0000FF"/>
                </a:solidFill>
              </a:endParaRPr>
            </a:p>
          </p:txBody>
        </p:sp>
      </p:grpSp>
      <p:sp>
        <p:nvSpPr>
          <p:cNvPr id="27" name="文本框 26">
            <a:extLst>
              <a:ext uri="{FF2B5EF4-FFF2-40B4-BE49-F238E27FC236}">
                <a16:creationId xmlns:a16="http://schemas.microsoft.com/office/drawing/2014/main" id="{0B96245C-F824-4D78-A308-E78A9556C7C7}"/>
              </a:ext>
            </a:extLst>
          </p:cNvPr>
          <p:cNvSpPr txBox="1"/>
          <p:nvPr/>
        </p:nvSpPr>
        <p:spPr>
          <a:xfrm>
            <a:off x="2173288" y="5805488"/>
            <a:ext cx="15446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y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60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6AA32A03-FE6B-42E2-9080-0477C6448E95}"/>
              </a:ext>
            </a:extLst>
          </p:cNvPr>
          <p:cNvSpPr txBox="1"/>
          <p:nvPr/>
        </p:nvSpPr>
        <p:spPr>
          <a:xfrm>
            <a:off x="4052888" y="5800725"/>
            <a:ext cx="33401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2</a:t>
            </a:r>
            <a:r>
              <a:rPr lang="en-US" altLang="zh-TW" sz="280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y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2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60 = 120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  <p:pic>
        <p:nvPicPr>
          <p:cNvPr id="11274" name="图片 4">
            <a:extLst>
              <a:ext uri="{FF2B5EF4-FFF2-40B4-BE49-F238E27FC236}">
                <a16:creationId xmlns:a16="http://schemas.microsoft.com/office/drawing/2014/main" id="{9C78A0FF-6833-4452-ABF6-8EACB36CFD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538" y="2201863"/>
            <a:ext cx="7191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F57F0204-1407-4A41-9CDA-571F5F6A02B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392988" y="2308225"/>
            <a:ext cx="474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9" name="组合 4">
            <a:extLst>
              <a:ext uri="{FF2B5EF4-FFF2-40B4-BE49-F238E27FC236}">
                <a16:creationId xmlns:a16="http://schemas.microsoft.com/office/drawing/2014/main" id="{C70779E7-3D29-4316-A56E-E72A5952BF50}"/>
              </a:ext>
            </a:extLst>
          </p:cNvPr>
          <p:cNvGrpSpPr>
            <a:grpSpLocks/>
          </p:cNvGrpSpPr>
          <p:nvPr/>
        </p:nvGrpSpPr>
        <p:grpSpPr bwMode="auto">
          <a:xfrm>
            <a:off x="1341438" y="2994025"/>
            <a:ext cx="1930400" cy="954088"/>
            <a:chOff x="5531338" y="4133974"/>
            <a:chExt cx="1930409" cy="954087"/>
          </a:xfrm>
        </p:grpSpPr>
        <p:grpSp>
          <p:nvGrpSpPr>
            <p:cNvPr id="11284" name="Group 33">
              <a:extLst>
                <a:ext uri="{FF2B5EF4-FFF2-40B4-BE49-F238E27FC236}">
                  <a16:creationId xmlns:a16="http://schemas.microsoft.com/office/drawing/2014/main" id="{10095014-5C26-416F-8E95-2BB4863483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1338" y="4133974"/>
              <a:ext cx="444500" cy="954087"/>
              <a:chOff x="4885" y="2277"/>
              <a:chExt cx="280" cy="601"/>
            </a:xfrm>
          </p:grpSpPr>
          <p:sp>
            <p:nvSpPr>
              <p:cNvPr id="11286" name="Text Box 34">
                <a:extLst>
                  <a:ext uri="{FF2B5EF4-FFF2-40B4-BE49-F238E27FC236}">
                    <a16:creationId xmlns:a16="http://schemas.microsoft.com/office/drawing/2014/main" id="{A593DD10-CE66-4B9F-B884-D15EAD7009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6" y="2277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i="1">
                    <a:solidFill>
                      <a:srgbClr val="0000FF"/>
                    </a:solidFill>
                  </a:rPr>
                  <a:t>y</a:t>
                </a:r>
              </a:p>
            </p:txBody>
          </p:sp>
          <p:sp>
            <p:nvSpPr>
              <p:cNvPr id="11287" name="Text Box 35">
                <a:extLst>
                  <a:ext uri="{FF2B5EF4-FFF2-40B4-BE49-F238E27FC236}">
                    <a16:creationId xmlns:a16="http://schemas.microsoft.com/office/drawing/2014/main" id="{CDFD7309-0794-4B0C-9CF8-CDEA2D9DD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5" y="2548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1288" name="Line 36">
                <a:extLst>
                  <a:ext uri="{FF2B5EF4-FFF2-40B4-BE49-F238E27FC236}">
                    <a16:creationId xmlns:a16="http://schemas.microsoft.com/office/drawing/2014/main" id="{E3C212B0-4772-4B56-9DD5-48A3B2CDF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3" y="2590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03708A6B-8B06-4FD7-891A-EC2A3161736F}"/>
                </a:ext>
              </a:extLst>
            </p:cNvPr>
            <p:cNvSpPr txBox="1"/>
            <p:nvPr/>
          </p:nvSpPr>
          <p:spPr>
            <a:xfrm>
              <a:off x="5917102" y="4354637"/>
              <a:ext cx="1544645" cy="5238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TW" altLang="en-US" sz="2800" i="1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－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800" kern="100" dirty="0">
                  <a:solidFill>
                    <a:srgbClr val="0000FF"/>
                  </a:solidFill>
                  <a:latin typeface="+mn-lt"/>
                  <a:ea typeface="DFKai-SB" panose="03000509000000000000" pitchFamily="65" charset="-120"/>
                </a:rPr>
                <a:t>9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 = 6</a:t>
              </a:r>
              <a:endParaRPr lang="zh-HK" altLang="en-US" sz="28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1" name="组合 2">
            <a:extLst>
              <a:ext uri="{FF2B5EF4-FFF2-40B4-BE49-F238E27FC236}">
                <a16:creationId xmlns:a16="http://schemas.microsoft.com/office/drawing/2014/main" id="{0F85B1C1-A874-4D06-BD02-B2AB6B62EFC6}"/>
              </a:ext>
            </a:extLst>
          </p:cNvPr>
          <p:cNvGrpSpPr>
            <a:grpSpLocks/>
          </p:cNvGrpSpPr>
          <p:nvPr/>
        </p:nvGrpSpPr>
        <p:grpSpPr bwMode="auto">
          <a:xfrm>
            <a:off x="1511300" y="4957763"/>
            <a:ext cx="3441700" cy="919162"/>
            <a:chOff x="4722813" y="3078857"/>
            <a:chExt cx="3441281" cy="919163"/>
          </a:xfrm>
        </p:grpSpPr>
        <p:grpSp>
          <p:nvGrpSpPr>
            <p:cNvPr id="11279" name="Group 33">
              <a:extLst>
                <a:ext uri="{FF2B5EF4-FFF2-40B4-BE49-F238E27FC236}">
                  <a16:creationId xmlns:a16="http://schemas.microsoft.com/office/drawing/2014/main" id="{ED50775D-3D74-405E-B726-8D8A953098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2813" y="3078857"/>
              <a:ext cx="468313" cy="919163"/>
              <a:chOff x="4904" y="2299"/>
              <a:chExt cx="295" cy="579"/>
            </a:xfrm>
          </p:grpSpPr>
          <p:sp>
            <p:nvSpPr>
              <p:cNvPr id="11281" name="Text Box 34">
                <a:extLst>
                  <a:ext uri="{FF2B5EF4-FFF2-40B4-BE49-F238E27FC236}">
                    <a16:creationId xmlns:a16="http://schemas.microsoft.com/office/drawing/2014/main" id="{7D88A574-1A51-4C25-88AB-F68D09569E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8" y="2299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i="1">
                    <a:solidFill>
                      <a:srgbClr val="0000FF"/>
                    </a:solidFill>
                  </a:rPr>
                  <a:t>y</a:t>
                </a:r>
              </a:p>
            </p:txBody>
          </p:sp>
          <p:sp>
            <p:nvSpPr>
              <p:cNvPr id="11282" name="Text Box 35">
                <a:extLst>
                  <a:ext uri="{FF2B5EF4-FFF2-40B4-BE49-F238E27FC236}">
                    <a16:creationId xmlns:a16="http://schemas.microsoft.com/office/drawing/2014/main" id="{5ED4111D-E9FF-4F6E-BCE9-5383074DEA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24" y="2548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1283" name="Line 36">
                <a:extLst>
                  <a:ext uri="{FF2B5EF4-FFF2-40B4-BE49-F238E27FC236}">
                    <a16:creationId xmlns:a16="http://schemas.microsoft.com/office/drawing/2014/main" id="{9EC8AF23-B730-4193-8B2A-AD699C9C5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4" y="2609"/>
                <a:ext cx="295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7D26EB4C-A985-40B5-8B20-938081656B8A}"/>
                </a:ext>
              </a:extLst>
            </p:cNvPr>
            <p:cNvSpPr txBox="1"/>
            <p:nvPr/>
          </p:nvSpPr>
          <p:spPr>
            <a:xfrm>
              <a:off x="5179957" y="3309044"/>
              <a:ext cx="2984137" cy="5238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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4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 = 15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4</a:t>
              </a:r>
              <a:endParaRPr lang="zh-HK" altLang="en-US" sz="2800" dirty="0">
                <a:solidFill>
                  <a:srgbClr val="0000FF"/>
                </a:solidFill>
              </a:endParaRPr>
            </a:p>
          </p:txBody>
        </p:sp>
      </p:grpSp>
      <p:cxnSp>
        <p:nvCxnSpPr>
          <p:cNvPr id="37" name="直接连接符 77">
            <a:extLst>
              <a:ext uri="{FF2B5EF4-FFF2-40B4-BE49-F238E27FC236}">
                <a16:creationId xmlns:a16="http://schemas.microsoft.com/office/drawing/2014/main" id="{0648CDA7-3540-4D2A-A7E8-26B3FE0987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16463" y="1773238"/>
            <a:ext cx="12239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30" grpId="0"/>
      <p:bldP spid="30" grpId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矩形 183">
            <a:extLst>
              <a:ext uri="{FF2B5EF4-FFF2-40B4-BE49-F238E27FC236}">
                <a16:creationId xmlns:a16="http://schemas.microsoft.com/office/drawing/2014/main" id="{AFE32C09-C656-4F66-B9A8-7142EA5E2BEE}"/>
              </a:ext>
            </a:extLst>
          </p:cNvPr>
          <p:cNvSpPr/>
          <p:nvPr/>
        </p:nvSpPr>
        <p:spPr bwMode="auto">
          <a:xfrm>
            <a:off x="6693565" y="1055231"/>
            <a:ext cx="738446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0" name="矩形 129">
            <a:extLst>
              <a:ext uri="{FF2B5EF4-FFF2-40B4-BE49-F238E27FC236}">
                <a16:creationId xmlns:a16="http://schemas.microsoft.com/office/drawing/2014/main" id="{78D4546B-36E7-4504-8DFA-DD273130B50C}"/>
              </a:ext>
            </a:extLst>
          </p:cNvPr>
          <p:cNvSpPr/>
          <p:nvPr/>
        </p:nvSpPr>
        <p:spPr bwMode="auto">
          <a:xfrm>
            <a:off x="1054634" y="1065573"/>
            <a:ext cx="730723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3" name="矩形 182">
            <a:extLst>
              <a:ext uri="{FF2B5EF4-FFF2-40B4-BE49-F238E27FC236}">
                <a16:creationId xmlns:a16="http://schemas.microsoft.com/office/drawing/2014/main" id="{F7C7E329-73CD-4CE6-AAD2-98579BE4F14E}"/>
              </a:ext>
            </a:extLst>
          </p:cNvPr>
          <p:cNvSpPr/>
          <p:nvPr/>
        </p:nvSpPr>
        <p:spPr bwMode="auto">
          <a:xfrm>
            <a:off x="4211959" y="1041575"/>
            <a:ext cx="2119830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5" name="矩形 184">
            <a:extLst>
              <a:ext uri="{FF2B5EF4-FFF2-40B4-BE49-F238E27FC236}">
                <a16:creationId xmlns:a16="http://schemas.microsoft.com/office/drawing/2014/main" id="{18E55A0C-595D-4C63-BE79-98ED552E5D77}"/>
              </a:ext>
            </a:extLst>
          </p:cNvPr>
          <p:cNvSpPr/>
          <p:nvPr/>
        </p:nvSpPr>
        <p:spPr bwMode="auto">
          <a:xfrm>
            <a:off x="2986960" y="1490587"/>
            <a:ext cx="5491942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1" name="矩形 200">
            <a:extLst>
              <a:ext uri="{FF2B5EF4-FFF2-40B4-BE49-F238E27FC236}">
                <a16:creationId xmlns:a16="http://schemas.microsoft.com/office/drawing/2014/main" id="{1A15C2B7-E6B2-4139-8958-05F217D7A110}"/>
              </a:ext>
            </a:extLst>
          </p:cNvPr>
          <p:cNvSpPr/>
          <p:nvPr/>
        </p:nvSpPr>
        <p:spPr bwMode="auto">
          <a:xfrm>
            <a:off x="1054634" y="1490587"/>
            <a:ext cx="1654060" cy="396000"/>
          </a:xfrm>
          <a:prstGeom prst="rect">
            <a:avLst/>
          </a:prstGeom>
          <a:solidFill>
            <a:srgbClr val="F9CCD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2" name="矩形 201">
            <a:extLst>
              <a:ext uri="{FF2B5EF4-FFF2-40B4-BE49-F238E27FC236}">
                <a16:creationId xmlns:a16="http://schemas.microsoft.com/office/drawing/2014/main" id="{3E72838C-A089-4356-8F50-C07CEE15725F}"/>
              </a:ext>
            </a:extLst>
          </p:cNvPr>
          <p:cNvSpPr/>
          <p:nvPr/>
        </p:nvSpPr>
        <p:spPr bwMode="auto">
          <a:xfrm>
            <a:off x="6678051" y="1048135"/>
            <a:ext cx="1800851" cy="396000"/>
          </a:xfrm>
          <a:prstGeom prst="rect">
            <a:avLst/>
          </a:prstGeom>
          <a:solidFill>
            <a:srgbClr val="F9CCD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293" name="文本框 4">
            <a:extLst>
              <a:ext uri="{FF2B5EF4-FFF2-40B4-BE49-F238E27FC236}">
                <a16:creationId xmlns:a16="http://schemas.microsoft.com/office/drawing/2014/main" id="{DF67931B-189E-4A8E-A3A5-DA7C3DA48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788" y="293688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07AC493-3F30-4538-95E0-9B8747C3806D}"/>
              </a:ext>
            </a:extLst>
          </p:cNvPr>
          <p:cNvSpPr/>
          <p:nvPr/>
        </p:nvSpPr>
        <p:spPr>
          <a:xfrm>
            <a:off x="539750" y="981075"/>
            <a:ext cx="860425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甲校在聯校運動會中獲得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枚獎牌。乙校共獲得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48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枚獎牌，比甲校獲得的獎牌數目的</a:t>
            </a:r>
            <a:r>
              <a:rPr lang="en-US" altLang="zh-TW" sz="2800" kern="10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倍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多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枚。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以下哪一方程可找出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的值？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444500" indent="-444500" eaLnBrk="1" hangingPunct="1">
              <a:spcAft>
                <a:spcPts val="3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－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= 48	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= 48</a:t>
            </a:r>
          </a:p>
          <a:p>
            <a:pPr marL="444500" indent="-444500" eaLnBrk="1" hangingPunct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= 48 	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－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= 48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22" name="图片 30">
            <a:extLst>
              <a:ext uri="{FF2B5EF4-FFF2-40B4-BE49-F238E27FC236}">
                <a16:creationId xmlns:a16="http://schemas.microsoft.com/office/drawing/2014/main" id="{3316B786-0A9C-4A74-80E3-EF7A66C2E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28453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423EC490-F5E4-4BF5-B236-CCFB195180D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40663" y="3390900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24" name="Group 33">
            <a:extLst>
              <a:ext uri="{FF2B5EF4-FFF2-40B4-BE49-F238E27FC236}">
                <a16:creationId xmlns:a16="http://schemas.microsoft.com/office/drawing/2014/main" id="{24AF1913-957E-4979-95A4-847019E37D06}"/>
              </a:ext>
            </a:extLst>
          </p:cNvPr>
          <p:cNvGrpSpPr>
            <a:grpSpLocks/>
          </p:cNvGrpSpPr>
          <p:nvPr/>
        </p:nvGrpSpPr>
        <p:grpSpPr bwMode="auto">
          <a:xfrm>
            <a:off x="1547664" y="2365508"/>
            <a:ext cx="480984" cy="955675"/>
            <a:chOff x="4575" y="2299"/>
            <a:chExt cx="883" cy="602"/>
          </a:xfrm>
        </p:grpSpPr>
        <p:sp>
          <p:nvSpPr>
            <p:cNvPr id="25" name="Text Box 34">
              <a:extLst>
                <a:ext uri="{FF2B5EF4-FFF2-40B4-BE49-F238E27FC236}">
                  <a16:creationId xmlns:a16="http://schemas.microsoft.com/office/drawing/2014/main" id="{962F5D5B-E78C-4491-9DA7-94340C3A2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5" y="2299"/>
              <a:ext cx="8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i="1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26" name="Text Box 35">
              <a:extLst>
                <a:ext uri="{FF2B5EF4-FFF2-40B4-BE49-F238E27FC236}">
                  <a16:creationId xmlns:a16="http://schemas.microsoft.com/office/drawing/2014/main" id="{8ACF8A2F-2F4B-4C92-973B-467B2493B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8" y="2571"/>
              <a:ext cx="57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7" name="Line 36">
              <a:extLst>
                <a:ext uri="{FF2B5EF4-FFF2-40B4-BE49-F238E27FC236}">
                  <a16:creationId xmlns:a16="http://schemas.microsoft.com/office/drawing/2014/main" id="{1C8234DA-6ACD-400E-9EE8-AF106EE3D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5" y="2609"/>
              <a:ext cx="8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r>
                <a:rPr lang="en-US" altLang="zh-CN" dirty="0"/>
                <a:t> </a:t>
              </a:r>
              <a:endParaRPr lang="zh-CN" altLang="en-US" dirty="0"/>
            </a:p>
          </p:txBody>
        </p:sp>
      </p:grpSp>
      <p:grpSp>
        <p:nvGrpSpPr>
          <p:cNvPr id="54" name="Group 33">
            <a:extLst>
              <a:ext uri="{FF2B5EF4-FFF2-40B4-BE49-F238E27FC236}">
                <a16:creationId xmlns:a16="http://schemas.microsoft.com/office/drawing/2014/main" id="{ADB4FAA1-19C0-40C5-B7F9-4331225D941A}"/>
              </a:ext>
            </a:extLst>
          </p:cNvPr>
          <p:cNvGrpSpPr>
            <a:grpSpLocks/>
          </p:cNvGrpSpPr>
          <p:nvPr/>
        </p:nvGrpSpPr>
        <p:grpSpPr bwMode="auto">
          <a:xfrm>
            <a:off x="5140667" y="2350925"/>
            <a:ext cx="467911" cy="955675"/>
            <a:chOff x="4575" y="2299"/>
            <a:chExt cx="859" cy="602"/>
          </a:xfrm>
        </p:grpSpPr>
        <p:sp>
          <p:nvSpPr>
            <p:cNvPr id="55" name="Text Box 34">
              <a:extLst>
                <a:ext uri="{FF2B5EF4-FFF2-40B4-BE49-F238E27FC236}">
                  <a16:creationId xmlns:a16="http://schemas.microsoft.com/office/drawing/2014/main" id="{6D533052-AC7D-4013-BECB-E5F53343A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7" y="2299"/>
              <a:ext cx="73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i="1" dirty="0">
                  <a:solidFill>
                    <a:schemeClr val="tx1"/>
                  </a:solidFill>
                </a:rPr>
                <a:t>m</a:t>
              </a:r>
              <a:endParaRPr lang="en-US" altLang="zh-TW" sz="2800" dirty="0">
                <a:solidFill>
                  <a:schemeClr val="tx1"/>
                </a:solidFill>
              </a:endParaRPr>
            </a:p>
          </p:txBody>
        </p:sp>
        <p:sp>
          <p:nvSpPr>
            <p:cNvPr id="56" name="Text Box 35">
              <a:extLst>
                <a:ext uri="{FF2B5EF4-FFF2-40B4-BE49-F238E27FC236}">
                  <a16:creationId xmlns:a16="http://schemas.microsoft.com/office/drawing/2014/main" id="{2FCE1EA7-FC14-4AE3-AD40-B2601145C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" y="2571"/>
              <a:ext cx="54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7" name="Line 36">
              <a:extLst>
                <a:ext uri="{FF2B5EF4-FFF2-40B4-BE49-F238E27FC236}">
                  <a16:creationId xmlns:a16="http://schemas.microsoft.com/office/drawing/2014/main" id="{7385361B-9CBE-4E54-A6DE-7118509E5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5" y="2609"/>
              <a:ext cx="8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r>
                <a:rPr lang="en-US" altLang="zh-CN" dirty="0"/>
                <a:t> </a:t>
              </a:r>
              <a:endParaRPr lang="zh-CN" altLang="en-US" dirty="0"/>
            </a:p>
          </p:txBody>
        </p:sp>
      </p:grpSp>
      <p:sp>
        <p:nvSpPr>
          <p:cNvPr id="134" name="矩形 133">
            <a:extLst>
              <a:ext uri="{FF2B5EF4-FFF2-40B4-BE49-F238E27FC236}">
                <a16:creationId xmlns:a16="http://schemas.microsoft.com/office/drawing/2014/main" id="{AA790FA0-5804-412B-9A5A-93DE6C0CC339}"/>
              </a:ext>
            </a:extLst>
          </p:cNvPr>
          <p:cNvSpPr/>
          <p:nvPr/>
        </p:nvSpPr>
        <p:spPr bwMode="auto">
          <a:xfrm>
            <a:off x="1785357" y="4329152"/>
            <a:ext cx="1080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5" name="Rectangle 4">
            <a:extLst>
              <a:ext uri="{FF2B5EF4-FFF2-40B4-BE49-F238E27FC236}">
                <a16:creationId xmlns:a16="http://schemas.microsoft.com/office/drawing/2014/main" id="{E42F69AC-F8E6-4BC7-B127-397A8BAD1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347" y="4332487"/>
            <a:ext cx="1020762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甲校</a:t>
            </a:r>
          </a:p>
        </p:txBody>
      </p:sp>
      <p:sp>
        <p:nvSpPr>
          <p:cNvPr id="136" name="Rectangle 4">
            <a:extLst>
              <a:ext uri="{FF2B5EF4-FFF2-40B4-BE49-F238E27FC236}">
                <a16:creationId xmlns:a16="http://schemas.microsoft.com/office/drawing/2014/main" id="{10240B34-4109-4322-A559-699661605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347" y="5169270"/>
            <a:ext cx="1142815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乙校</a:t>
            </a:r>
          </a:p>
        </p:txBody>
      </p:sp>
      <p:sp>
        <p:nvSpPr>
          <p:cNvPr id="140" name="Rectangle 4">
            <a:extLst>
              <a:ext uri="{FF2B5EF4-FFF2-40B4-BE49-F238E27FC236}">
                <a16:creationId xmlns:a16="http://schemas.microsoft.com/office/drawing/2014/main" id="{33EC2BEC-0338-480C-A5EA-A3F16A49C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795" y="4429426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8" name="左大括弧 56">
            <a:extLst>
              <a:ext uri="{FF2B5EF4-FFF2-40B4-BE49-F238E27FC236}">
                <a16:creationId xmlns:a16="http://schemas.microsoft.com/office/drawing/2014/main" id="{0D681FDA-FC3F-4632-8135-E3B74372A3A4}"/>
              </a:ext>
            </a:extLst>
          </p:cNvPr>
          <p:cNvSpPr/>
          <p:nvPr/>
        </p:nvSpPr>
        <p:spPr bwMode="auto">
          <a:xfrm rot="16200000">
            <a:off x="4175963" y="3232657"/>
            <a:ext cx="216000" cy="4987856"/>
          </a:xfrm>
          <a:prstGeom prst="leftBrace">
            <a:avLst>
              <a:gd name="adj1" fmla="val 21137"/>
              <a:gd name="adj2" fmla="val 500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2" name="Rectangle 4">
            <a:extLst>
              <a:ext uri="{FF2B5EF4-FFF2-40B4-BE49-F238E27FC236}">
                <a16:creationId xmlns:a16="http://schemas.microsoft.com/office/drawing/2014/main" id="{4E70C429-15CF-4739-BDE2-BC77306A5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5269" y="5756810"/>
            <a:ext cx="98660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48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91" name="矩形 190">
            <a:extLst>
              <a:ext uri="{FF2B5EF4-FFF2-40B4-BE49-F238E27FC236}">
                <a16:creationId xmlns:a16="http://schemas.microsoft.com/office/drawing/2014/main" id="{ECCBF8AD-6E06-4B1E-A6D7-021546A4668A}"/>
              </a:ext>
            </a:extLst>
          </p:cNvPr>
          <p:cNvSpPr/>
          <p:nvPr/>
        </p:nvSpPr>
        <p:spPr bwMode="auto">
          <a:xfrm>
            <a:off x="1793261" y="5141371"/>
            <a:ext cx="1080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2" name="Rectangle 4">
            <a:extLst>
              <a:ext uri="{FF2B5EF4-FFF2-40B4-BE49-F238E27FC236}">
                <a16:creationId xmlns:a16="http://schemas.microsoft.com/office/drawing/2014/main" id="{C0396F25-E96F-4E93-B119-CB7D5D256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699" y="5241645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3" name="矩形 192">
            <a:extLst>
              <a:ext uri="{FF2B5EF4-FFF2-40B4-BE49-F238E27FC236}">
                <a16:creationId xmlns:a16="http://schemas.microsoft.com/office/drawing/2014/main" id="{A2F61D07-CE12-4EDC-817B-CCFFCAA0F889}"/>
              </a:ext>
            </a:extLst>
          </p:cNvPr>
          <p:cNvSpPr/>
          <p:nvPr/>
        </p:nvSpPr>
        <p:spPr bwMode="auto">
          <a:xfrm>
            <a:off x="2865357" y="5141371"/>
            <a:ext cx="1080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4" name="Rectangle 4">
            <a:extLst>
              <a:ext uri="{FF2B5EF4-FFF2-40B4-BE49-F238E27FC236}">
                <a16:creationId xmlns:a16="http://schemas.microsoft.com/office/drawing/2014/main" id="{966A491E-87EF-4C7F-BBF3-21605A3E0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5795" y="5241645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5" name="矩形 194">
            <a:extLst>
              <a:ext uri="{FF2B5EF4-FFF2-40B4-BE49-F238E27FC236}">
                <a16:creationId xmlns:a16="http://schemas.microsoft.com/office/drawing/2014/main" id="{411CED09-463E-4370-816F-FF56EC8EAD0D}"/>
              </a:ext>
            </a:extLst>
          </p:cNvPr>
          <p:cNvSpPr/>
          <p:nvPr/>
        </p:nvSpPr>
        <p:spPr bwMode="auto">
          <a:xfrm>
            <a:off x="3934819" y="5141371"/>
            <a:ext cx="1080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6" name="Rectangle 4">
            <a:extLst>
              <a:ext uri="{FF2B5EF4-FFF2-40B4-BE49-F238E27FC236}">
                <a16:creationId xmlns:a16="http://schemas.microsoft.com/office/drawing/2014/main" id="{6D39CE7A-5B0B-44DD-A467-C2B9DAD54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5257" y="5241645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7" name="矩形 196">
            <a:extLst>
              <a:ext uri="{FF2B5EF4-FFF2-40B4-BE49-F238E27FC236}">
                <a16:creationId xmlns:a16="http://schemas.microsoft.com/office/drawing/2014/main" id="{CA801B41-6D99-4BE8-AA15-6DD486D0DCF3}"/>
              </a:ext>
            </a:extLst>
          </p:cNvPr>
          <p:cNvSpPr/>
          <p:nvPr/>
        </p:nvSpPr>
        <p:spPr bwMode="auto">
          <a:xfrm>
            <a:off x="5004301" y="5139705"/>
            <a:ext cx="1080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8" name="Rectangle 4">
            <a:extLst>
              <a:ext uri="{FF2B5EF4-FFF2-40B4-BE49-F238E27FC236}">
                <a16:creationId xmlns:a16="http://schemas.microsoft.com/office/drawing/2014/main" id="{80FF8A75-B91A-400E-A504-5C1712409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39" y="5239979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9" name="矩形 198">
            <a:extLst>
              <a:ext uri="{FF2B5EF4-FFF2-40B4-BE49-F238E27FC236}">
                <a16:creationId xmlns:a16="http://schemas.microsoft.com/office/drawing/2014/main" id="{EB0DA39C-1C87-46CD-8072-5C46DAE57BA5}"/>
              </a:ext>
            </a:extLst>
          </p:cNvPr>
          <p:cNvSpPr/>
          <p:nvPr/>
        </p:nvSpPr>
        <p:spPr bwMode="auto">
          <a:xfrm>
            <a:off x="6079012" y="5141371"/>
            <a:ext cx="698879" cy="468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0" name="Rectangle 4">
            <a:extLst>
              <a:ext uri="{FF2B5EF4-FFF2-40B4-BE49-F238E27FC236}">
                <a16:creationId xmlns:a16="http://schemas.microsoft.com/office/drawing/2014/main" id="{F65D5C0B-4D31-4761-8F24-E6583935C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936" y="5246078"/>
            <a:ext cx="797863" cy="32618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zh-TW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枚</a:t>
            </a:r>
            <a:endParaRPr lang="zh-CN" altLang="en-US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03" name="Rectangle 4">
            <a:extLst>
              <a:ext uri="{FF2B5EF4-FFF2-40B4-BE49-F238E27FC236}">
                <a16:creationId xmlns:a16="http://schemas.microsoft.com/office/drawing/2014/main" id="{FBA7D324-C4D4-4C19-AA0B-DE48FB024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1156" y="5786100"/>
            <a:ext cx="268075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>
              <a:defRPr/>
            </a:pPr>
            <a:r>
              <a:rPr lang="en-US" altLang="zh-TW" sz="2800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4</a:t>
            </a:r>
            <a:r>
              <a:rPr lang="en-US" altLang="zh-TW" sz="2800" b="0" i="1" kern="100" dirty="0">
                <a:solidFill>
                  <a:srgbClr val="00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sz="2800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b="0" kern="100" dirty="0">
                <a:solidFill>
                  <a:srgbClr val="0000FF"/>
                </a:solidFill>
                <a:ea typeface="DFKai-SB" panose="03000509000000000000" pitchFamily="65" charset="-120"/>
              </a:rPr>
              <a:t>8 =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 animBg="1"/>
      <p:bldP spid="184" grpId="1" animBg="1"/>
      <p:bldP spid="130" grpId="0" animBg="1"/>
      <p:bldP spid="130" grpId="1" animBg="1"/>
      <p:bldP spid="183" grpId="0" animBg="1"/>
      <p:bldP spid="183" grpId="1" animBg="1"/>
      <p:bldP spid="185" grpId="0" animBg="1"/>
      <p:bldP spid="185" grpId="1" animBg="1"/>
      <p:bldP spid="201" grpId="0" animBg="1"/>
      <p:bldP spid="201" grpId="1" animBg="1"/>
      <p:bldP spid="202" grpId="0" animBg="1"/>
      <p:bldP spid="202" grpId="1" animBg="1"/>
      <p:bldP spid="23" grpId="0"/>
      <p:bldP spid="134" grpId="0" animBg="1"/>
      <p:bldP spid="134" grpId="1" animBg="1"/>
      <p:bldP spid="135" grpId="0"/>
      <p:bldP spid="135" grpId="1"/>
      <p:bldP spid="136" grpId="0"/>
      <p:bldP spid="136" grpId="1"/>
      <p:bldP spid="140" grpId="0"/>
      <p:bldP spid="140" grpId="1"/>
      <p:bldP spid="148" grpId="0" animBg="1"/>
      <p:bldP spid="148" grpId="1" animBg="1"/>
      <p:bldP spid="152" grpId="0"/>
      <p:bldP spid="152" grpId="1"/>
      <p:bldP spid="191" grpId="0" animBg="1"/>
      <p:bldP spid="191" grpId="1" animBg="1"/>
      <p:bldP spid="192" grpId="0"/>
      <p:bldP spid="192" grpId="1"/>
      <p:bldP spid="193" grpId="0" animBg="1"/>
      <p:bldP spid="193" grpId="1" animBg="1"/>
      <p:bldP spid="194" grpId="0"/>
      <p:bldP spid="194" grpId="1"/>
      <p:bldP spid="195" grpId="0" animBg="1"/>
      <p:bldP spid="195" grpId="1" animBg="1"/>
      <p:bldP spid="196" grpId="0"/>
      <p:bldP spid="196" grpId="1"/>
      <p:bldP spid="197" grpId="0" animBg="1"/>
      <p:bldP spid="197" grpId="1" animBg="1"/>
      <p:bldP spid="198" grpId="0"/>
      <p:bldP spid="198" grpId="1"/>
      <p:bldP spid="199" grpId="0" animBg="1"/>
      <p:bldP spid="199" grpId="1" animBg="1"/>
      <p:bldP spid="200" grpId="0"/>
      <p:bldP spid="200" grpId="1"/>
      <p:bldP spid="203" grpId="0"/>
      <p:bldP spid="20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文本框 34">
            <a:extLst>
              <a:ext uri="{FF2B5EF4-FFF2-40B4-BE49-F238E27FC236}">
                <a16:creationId xmlns:a16="http://schemas.microsoft.com/office/drawing/2014/main" id="{57732876-D8FF-4514-915E-CF14F630F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63" y="4818063"/>
            <a:ext cx="2687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(</a:t>
            </a:r>
            <a:r>
              <a:rPr lang="zh-TW" altLang="en-US" sz="2800">
                <a:solidFill>
                  <a:srgbClr val="0000FF"/>
                </a:solidFill>
              </a:rPr>
              <a:t>                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r>
              <a:rPr lang="en-US" altLang="zh-TW" sz="280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>
                <a:solidFill>
                  <a:srgbClr val="0000FF"/>
                </a:solidFill>
              </a:rPr>
              <a:t>3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DF9E2F7-48CB-4726-8762-3C1E632B0F29}"/>
              </a:ext>
            </a:extLst>
          </p:cNvPr>
          <p:cNvSpPr/>
          <p:nvPr/>
        </p:nvSpPr>
        <p:spPr>
          <a:xfrm>
            <a:off x="539750" y="981075"/>
            <a:ext cx="8258175" cy="3170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30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自助餐廳的收費是每位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P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，現提供「三人同行，第三位只須付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$120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」的優惠。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家樂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位朋友一起吃自助餐，他們平均每人須付款多少？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444500" indent="-444500" eaLnBrk="1" hangingPunct="1">
              <a:spcAft>
                <a:spcPts val="3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$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$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C.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$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$</a:t>
            </a:r>
            <a:endParaRPr lang="en-US" altLang="zh-CN" sz="2800" i="1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</p:txBody>
      </p:sp>
      <p:pic>
        <p:nvPicPr>
          <p:cNvPr id="13316" name="图片 30">
            <a:extLst>
              <a:ext uri="{FF2B5EF4-FFF2-40B4-BE49-F238E27FC236}">
                <a16:creationId xmlns:a16="http://schemas.microsoft.com/office/drawing/2014/main" id="{24707102-C941-4820-AD21-1834628D3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28453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49BF50DD-6FC8-413A-B1D7-3E539F21538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40663" y="3390900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18" name="文本框 4">
            <a:extLst>
              <a:ext uri="{FF2B5EF4-FFF2-40B4-BE49-F238E27FC236}">
                <a16:creationId xmlns:a16="http://schemas.microsoft.com/office/drawing/2014/main" id="{73A9ED02-9D81-43A1-B133-975B37BAF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3319" name="Group 33">
            <a:extLst>
              <a:ext uri="{FF2B5EF4-FFF2-40B4-BE49-F238E27FC236}">
                <a16:creationId xmlns:a16="http://schemas.microsoft.com/office/drawing/2014/main" id="{4D813D14-8094-43E6-ABB4-FFA981F91511}"/>
              </a:ext>
            </a:extLst>
          </p:cNvPr>
          <p:cNvGrpSpPr>
            <a:grpSpLocks/>
          </p:cNvGrpSpPr>
          <p:nvPr/>
        </p:nvGrpSpPr>
        <p:grpSpPr bwMode="auto">
          <a:xfrm>
            <a:off x="1801813" y="2466975"/>
            <a:ext cx="1593850" cy="955675"/>
            <a:chOff x="4509" y="2299"/>
            <a:chExt cx="1004" cy="602"/>
          </a:xfrm>
        </p:grpSpPr>
        <p:sp>
          <p:nvSpPr>
            <p:cNvPr id="13346" name="Text Box 34">
              <a:extLst>
                <a:ext uri="{FF2B5EF4-FFF2-40B4-BE49-F238E27FC236}">
                  <a16:creationId xmlns:a16="http://schemas.microsoft.com/office/drawing/2014/main" id="{078394C7-0C58-421E-B379-8C756B1C4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" y="2299"/>
              <a:ext cx="99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2</a:t>
              </a:r>
              <a:r>
                <a:rPr lang="en-US" altLang="zh-TW" sz="2800" i="1">
                  <a:solidFill>
                    <a:schemeClr val="tx1"/>
                  </a:solidFill>
                </a:rPr>
                <a:t>P</a:t>
              </a:r>
              <a:r>
                <a:rPr lang="zh-TW" altLang="en-US" sz="2800">
                  <a:solidFill>
                    <a:schemeClr val="tx1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>
                  <a:solidFill>
                    <a:schemeClr val="tx1"/>
                  </a:solidFill>
                </a:rPr>
                <a:t>120</a:t>
              </a:r>
            </a:p>
          </p:txBody>
        </p:sp>
        <p:sp>
          <p:nvSpPr>
            <p:cNvPr id="13347" name="Text Box 35">
              <a:extLst>
                <a:ext uri="{FF2B5EF4-FFF2-40B4-BE49-F238E27FC236}">
                  <a16:creationId xmlns:a16="http://schemas.microsoft.com/office/drawing/2014/main" id="{98727A49-367F-4921-B703-E4DA05D31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57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348" name="Line 36">
              <a:extLst>
                <a:ext uri="{FF2B5EF4-FFF2-40B4-BE49-F238E27FC236}">
                  <a16:creationId xmlns:a16="http://schemas.microsoft.com/office/drawing/2014/main" id="{75514DE8-486A-4FDA-8E21-BB9913B0D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9" y="2609"/>
              <a:ext cx="10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3320" name="Group 33">
            <a:extLst>
              <a:ext uri="{FF2B5EF4-FFF2-40B4-BE49-F238E27FC236}">
                <a16:creationId xmlns:a16="http://schemas.microsoft.com/office/drawing/2014/main" id="{959A66AD-60B7-4ABE-B8C8-30099C7A9E5E}"/>
              </a:ext>
            </a:extLst>
          </p:cNvPr>
          <p:cNvGrpSpPr>
            <a:grpSpLocks/>
          </p:cNvGrpSpPr>
          <p:nvPr/>
        </p:nvGrpSpPr>
        <p:grpSpPr bwMode="auto">
          <a:xfrm>
            <a:off x="4978400" y="2466975"/>
            <a:ext cx="1593850" cy="955675"/>
            <a:chOff x="4509" y="2299"/>
            <a:chExt cx="1004" cy="602"/>
          </a:xfrm>
        </p:grpSpPr>
        <p:sp>
          <p:nvSpPr>
            <p:cNvPr id="13343" name="Text Box 34">
              <a:extLst>
                <a:ext uri="{FF2B5EF4-FFF2-40B4-BE49-F238E27FC236}">
                  <a16:creationId xmlns:a16="http://schemas.microsoft.com/office/drawing/2014/main" id="{04A3922C-37D3-4419-840D-218683BB9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" y="2299"/>
              <a:ext cx="99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2</a:t>
              </a:r>
              <a:r>
                <a:rPr lang="en-US" altLang="zh-TW" sz="2800" i="1">
                  <a:solidFill>
                    <a:schemeClr val="tx1"/>
                  </a:solidFill>
                </a:rPr>
                <a:t>P</a:t>
              </a:r>
              <a:r>
                <a:rPr lang="zh-TW" altLang="en-US" sz="2800">
                  <a:solidFill>
                    <a:schemeClr val="tx1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>
                  <a:solidFill>
                    <a:schemeClr val="tx1"/>
                  </a:solidFill>
                </a:rPr>
                <a:t>120</a:t>
              </a:r>
            </a:p>
          </p:txBody>
        </p:sp>
        <p:sp>
          <p:nvSpPr>
            <p:cNvPr id="13344" name="Text Box 35">
              <a:extLst>
                <a:ext uri="{FF2B5EF4-FFF2-40B4-BE49-F238E27FC236}">
                  <a16:creationId xmlns:a16="http://schemas.microsoft.com/office/drawing/2014/main" id="{AD8B7A1E-DDBF-4613-8A77-BF8ACD94DF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57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345" name="Line 36">
              <a:extLst>
                <a:ext uri="{FF2B5EF4-FFF2-40B4-BE49-F238E27FC236}">
                  <a16:creationId xmlns:a16="http://schemas.microsoft.com/office/drawing/2014/main" id="{2566DE07-1262-4075-A3CB-D96485E82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9" y="2609"/>
              <a:ext cx="10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3321" name="Group 33">
            <a:extLst>
              <a:ext uri="{FF2B5EF4-FFF2-40B4-BE49-F238E27FC236}">
                <a16:creationId xmlns:a16="http://schemas.microsoft.com/office/drawing/2014/main" id="{260325C7-FEBC-4D3F-A42E-6F4FC931262C}"/>
              </a:ext>
            </a:extLst>
          </p:cNvPr>
          <p:cNvGrpSpPr>
            <a:grpSpLocks/>
          </p:cNvGrpSpPr>
          <p:nvPr/>
        </p:nvGrpSpPr>
        <p:grpSpPr bwMode="auto">
          <a:xfrm>
            <a:off x="1746250" y="3400425"/>
            <a:ext cx="1593850" cy="955675"/>
            <a:chOff x="4509" y="2299"/>
            <a:chExt cx="1004" cy="602"/>
          </a:xfrm>
        </p:grpSpPr>
        <p:sp>
          <p:nvSpPr>
            <p:cNvPr id="13340" name="Text Box 34">
              <a:extLst>
                <a:ext uri="{FF2B5EF4-FFF2-40B4-BE49-F238E27FC236}">
                  <a16:creationId xmlns:a16="http://schemas.microsoft.com/office/drawing/2014/main" id="{8C0C715D-E392-4870-BAC4-8FDA615FCB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" y="2299"/>
              <a:ext cx="99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2</a:t>
              </a:r>
              <a:r>
                <a:rPr lang="en-US" altLang="zh-TW" sz="2800" i="1">
                  <a:solidFill>
                    <a:schemeClr val="tx1"/>
                  </a:solidFill>
                </a:rPr>
                <a:t>P</a:t>
              </a:r>
              <a:r>
                <a:rPr lang="zh-TW" altLang="en-US" sz="2800">
                  <a:solidFill>
                    <a:schemeClr val="tx1"/>
                  </a:solidFill>
                  <a:latin typeface="標楷體" panose="03000509000000000000" pitchFamily="65" charset="-120"/>
                </a:rPr>
                <a:t>－</a:t>
              </a:r>
              <a:r>
                <a:rPr lang="en-US" altLang="zh-TW" sz="2800">
                  <a:solidFill>
                    <a:schemeClr val="tx1"/>
                  </a:solidFill>
                </a:rPr>
                <a:t>120</a:t>
              </a:r>
            </a:p>
          </p:txBody>
        </p:sp>
        <p:sp>
          <p:nvSpPr>
            <p:cNvPr id="13341" name="Text Box 35">
              <a:extLst>
                <a:ext uri="{FF2B5EF4-FFF2-40B4-BE49-F238E27FC236}">
                  <a16:creationId xmlns:a16="http://schemas.microsoft.com/office/drawing/2014/main" id="{0CDF89D2-4239-446A-9888-294832095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57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342" name="Line 36">
              <a:extLst>
                <a:ext uri="{FF2B5EF4-FFF2-40B4-BE49-F238E27FC236}">
                  <a16:creationId xmlns:a16="http://schemas.microsoft.com/office/drawing/2014/main" id="{0A067F8C-8D57-4B54-859B-D6EBE77CF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9" y="2609"/>
              <a:ext cx="10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3322" name="Group 33">
            <a:extLst>
              <a:ext uri="{FF2B5EF4-FFF2-40B4-BE49-F238E27FC236}">
                <a16:creationId xmlns:a16="http://schemas.microsoft.com/office/drawing/2014/main" id="{FA061E03-BBEE-41E5-8112-BF5814C34414}"/>
              </a:ext>
            </a:extLst>
          </p:cNvPr>
          <p:cNvGrpSpPr>
            <a:grpSpLocks/>
          </p:cNvGrpSpPr>
          <p:nvPr/>
        </p:nvGrpSpPr>
        <p:grpSpPr bwMode="auto">
          <a:xfrm>
            <a:off x="5006975" y="3409950"/>
            <a:ext cx="1593850" cy="955675"/>
            <a:chOff x="4509" y="2299"/>
            <a:chExt cx="1004" cy="602"/>
          </a:xfrm>
        </p:grpSpPr>
        <p:sp>
          <p:nvSpPr>
            <p:cNvPr id="13337" name="Text Box 34">
              <a:extLst>
                <a:ext uri="{FF2B5EF4-FFF2-40B4-BE49-F238E27FC236}">
                  <a16:creationId xmlns:a16="http://schemas.microsoft.com/office/drawing/2014/main" id="{5A049598-089A-4F9C-B644-6A724E58B1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" y="2299"/>
              <a:ext cx="99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  <a:r>
                <a:rPr lang="en-US" altLang="zh-TW" sz="2800" i="1">
                  <a:solidFill>
                    <a:schemeClr val="tx1"/>
                  </a:solidFill>
                </a:rPr>
                <a:t>P</a:t>
              </a:r>
              <a:r>
                <a:rPr lang="zh-TW" altLang="en-US" sz="2800">
                  <a:solidFill>
                    <a:schemeClr val="tx1"/>
                  </a:solidFill>
                  <a:latin typeface="標楷體" panose="03000509000000000000" pitchFamily="65" charset="-120"/>
                </a:rPr>
                <a:t>－</a:t>
              </a:r>
              <a:r>
                <a:rPr lang="en-US" altLang="zh-TW" sz="2800">
                  <a:solidFill>
                    <a:schemeClr val="tx1"/>
                  </a:solidFill>
                </a:rPr>
                <a:t>120</a:t>
              </a:r>
            </a:p>
          </p:txBody>
        </p:sp>
        <p:sp>
          <p:nvSpPr>
            <p:cNvPr id="13338" name="Text Box 35">
              <a:extLst>
                <a:ext uri="{FF2B5EF4-FFF2-40B4-BE49-F238E27FC236}">
                  <a16:creationId xmlns:a16="http://schemas.microsoft.com/office/drawing/2014/main" id="{033C8028-5EE3-46D7-A636-8ABE76B96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57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339" name="Line 36">
              <a:extLst>
                <a:ext uri="{FF2B5EF4-FFF2-40B4-BE49-F238E27FC236}">
                  <a16:creationId xmlns:a16="http://schemas.microsoft.com/office/drawing/2014/main" id="{9383E4FB-C778-4720-8821-2E848387D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9" y="2609"/>
              <a:ext cx="10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1BD8CFB8-A88A-4AC7-AA09-CDD96B56EE41}"/>
              </a:ext>
            </a:extLst>
          </p:cNvPr>
          <p:cNvCxnSpPr>
            <a:cxnSpLocks/>
          </p:cNvCxnSpPr>
          <p:nvPr/>
        </p:nvCxnSpPr>
        <p:spPr bwMode="auto">
          <a:xfrm>
            <a:off x="6610350" y="1449388"/>
            <a:ext cx="172561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04844EA5-D540-49B7-94DB-958B8A0F3D58}"/>
              </a:ext>
            </a:extLst>
          </p:cNvPr>
          <p:cNvCxnSpPr>
            <a:cxnSpLocks/>
          </p:cNvCxnSpPr>
          <p:nvPr/>
        </p:nvCxnSpPr>
        <p:spPr bwMode="auto">
          <a:xfrm>
            <a:off x="1119188" y="1863725"/>
            <a:ext cx="29479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1AEB7885-2080-49AC-932B-D978790861FF}"/>
              </a:ext>
            </a:extLst>
          </p:cNvPr>
          <p:cNvCxnSpPr>
            <a:cxnSpLocks/>
          </p:cNvCxnSpPr>
          <p:nvPr/>
        </p:nvCxnSpPr>
        <p:spPr bwMode="auto">
          <a:xfrm>
            <a:off x="5775325" y="1881188"/>
            <a:ext cx="23971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6BE0907B-F942-4FD3-8DB4-6BB49E335DEB}"/>
              </a:ext>
            </a:extLst>
          </p:cNvPr>
          <p:cNvCxnSpPr>
            <a:cxnSpLocks/>
          </p:cNvCxnSpPr>
          <p:nvPr/>
        </p:nvCxnSpPr>
        <p:spPr bwMode="auto">
          <a:xfrm>
            <a:off x="3995738" y="2293938"/>
            <a:ext cx="23971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E5070E27-1B7B-49CD-8735-DC9D99B878E4}"/>
              </a:ext>
            </a:extLst>
          </p:cNvPr>
          <p:cNvCxnSpPr>
            <a:cxnSpLocks/>
          </p:cNvCxnSpPr>
          <p:nvPr/>
        </p:nvCxnSpPr>
        <p:spPr bwMode="auto">
          <a:xfrm>
            <a:off x="2830513" y="1449388"/>
            <a:ext cx="22320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204006EE-EA56-4A2E-AC7B-4A82D0987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663" y="4826000"/>
            <a:ext cx="1854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i="1">
                <a:solidFill>
                  <a:srgbClr val="0000FF"/>
                </a:solidFill>
              </a:rPr>
              <a:t>P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2</a:t>
            </a:r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00FF"/>
                </a:solidFill>
              </a:rPr>
              <a:t>120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A6B4B5A8-F9CD-4334-B677-2BB617E55222}"/>
              </a:ext>
            </a:extLst>
          </p:cNvPr>
          <p:cNvGrpSpPr>
            <a:grpSpLocks/>
          </p:cNvGrpSpPr>
          <p:nvPr/>
        </p:nvGrpSpPr>
        <p:grpSpPr bwMode="auto">
          <a:xfrm>
            <a:off x="941388" y="5353050"/>
            <a:ext cx="2244725" cy="955675"/>
            <a:chOff x="894948" y="5358080"/>
            <a:chExt cx="2244599" cy="955674"/>
          </a:xfrm>
        </p:grpSpPr>
        <p:grpSp>
          <p:nvGrpSpPr>
            <p:cNvPr id="13332" name="Group 33">
              <a:extLst>
                <a:ext uri="{FF2B5EF4-FFF2-40B4-BE49-F238E27FC236}">
                  <a16:creationId xmlns:a16="http://schemas.microsoft.com/office/drawing/2014/main" id="{19FA158E-E31A-4962-A552-62BED3D705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5697" y="5358080"/>
              <a:ext cx="1593850" cy="955674"/>
              <a:chOff x="4509" y="2299"/>
              <a:chExt cx="1004" cy="602"/>
            </a:xfrm>
          </p:grpSpPr>
          <p:sp>
            <p:nvSpPr>
              <p:cNvPr id="13334" name="Text Box 34">
                <a:extLst>
                  <a:ext uri="{FF2B5EF4-FFF2-40B4-BE49-F238E27FC236}">
                    <a16:creationId xmlns:a16="http://schemas.microsoft.com/office/drawing/2014/main" id="{1B1C9748-FAA3-4200-A0AF-9CBEDC051A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5" y="2299"/>
                <a:ext cx="99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</a:t>
                </a:r>
                <a:r>
                  <a:rPr lang="en-US" altLang="zh-TW" sz="2800" i="1">
                    <a:solidFill>
                      <a:srgbClr val="0000FF"/>
                    </a:solidFill>
                  </a:rPr>
                  <a:t>P</a:t>
                </a:r>
                <a:r>
                  <a:rPr lang="zh-TW" altLang="en-US" sz="2800">
                    <a:solidFill>
                      <a:srgbClr val="0000FF"/>
                    </a:solidFill>
                    <a:latin typeface="標楷體" panose="03000509000000000000" pitchFamily="65" charset="-120"/>
                  </a:rPr>
                  <a:t>＋</a:t>
                </a:r>
                <a:r>
                  <a:rPr lang="en-US" altLang="zh-TW" sz="2800">
                    <a:solidFill>
                      <a:srgbClr val="0000FF"/>
                    </a:solidFill>
                  </a:rPr>
                  <a:t>120</a:t>
                </a:r>
              </a:p>
            </p:txBody>
          </p:sp>
          <p:sp>
            <p:nvSpPr>
              <p:cNvPr id="13335" name="Text Box 35">
                <a:extLst>
                  <a:ext uri="{FF2B5EF4-FFF2-40B4-BE49-F238E27FC236}">
                    <a16:creationId xmlns:a16="http://schemas.microsoft.com/office/drawing/2014/main" id="{2161BEAB-1E20-4531-8C93-EB29B71BC3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5" y="2571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13336" name="Line 36">
                <a:extLst>
                  <a:ext uri="{FF2B5EF4-FFF2-40B4-BE49-F238E27FC236}">
                    <a16:creationId xmlns:a16="http://schemas.microsoft.com/office/drawing/2014/main" id="{F7DA2ADE-CA76-424B-A815-B832B61E0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9" y="2609"/>
                <a:ext cx="1004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EF7816D2-EF47-4F03-9EB0-36D607D262AE}"/>
                </a:ext>
              </a:extLst>
            </p:cNvPr>
            <p:cNvSpPr txBox="1"/>
            <p:nvPr/>
          </p:nvSpPr>
          <p:spPr>
            <a:xfrm>
              <a:off x="894948" y="5588268"/>
              <a:ext cx="714335" cy="5238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$</a:t>
              </a:r>
              <a:endParaRPr lang="zh-TW" altLang="en-US" sz="2800" dirty="0">
                <a:solidFill>
                  <a:srgbClr val="0000FF"/>
                </a:solidFill>
              </a:endParaRPr>
            </a:p>
          </p:txBody>
        </p:sp>
      </p:grpSp>
      <p:sp>
        <p:nvSpPr>
          <p:cNvPr id="40" name="文本框 39">
            <a:extLst>
              <a:ext uri="{FF2B5EF4-FFF2-40B4-BE49-F238E27FC236}">
                <a16:creationId xmlns:a16="http://schemas.microsoft.com/office/drawing/2014/main" id="{C63DD7CA-28F6-4099-BE91-068596FD7C46}"/>
              </a:ext>
            </a:extLst>
          </p:cNvPr>
          <p:cNvSpPr txBox="1"/>
          <p:nvPr/>
        </p:nvSpPr>
        <p:spPr>
          <a:xfrm>
            <a:off x="900113" y="4273550"/>
            <a:ext cx="30876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平均每人須付款：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CE11AB27-3A91-4ACF-A427-A3DAA0588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050" y="4292600"/>
            <a:ext cx="20447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>
                <a:solidFill>
                  <a:srgbClr val="7030A0"/>
                </a:solidFill>
              </a:rPr>
              <a:t>共有</a:t>
            </a:r>
            <a:r>
              <a:rPr lang="en-US" altLang="zh-TW" sz="2600">
                <a:solidFill>
                  <a:srgbClr val="7030A0"/>
                </a:solidFill>
              </a:rPr>
              <a:t>3</a:t>
            </a:r>
            <a:r>
              <a:rPr lang="zh-TW" altLang="en-US" sz="2600">
                <a:solidFill>
                  <a:srgbClr val="7030A0"/>
                </a:solidFill>
              </a:rPr>
              <a:t>個人。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20" grpId="0"/>
      <p:bldP spid="28" grpId="0"/>
      <p:bldP spid="28" grpId="1"/>
      <p:bldP spid="40" grpId="0"/>
      <p:bldP spid="40" grpId="1"/>
      <p:bldP spid="43" grpId="0"/>
      <p:bldP spid="4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184B604-9623-4B98-B680-5525FB1EE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233863"/>
            <a:ext cx="346075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2CF51A6F-260F-4617-9489-8FDFC2C9E5FA}"/>
              </a:ext>
            </a:extLst>
          </p:cNvPr>
          <p:cNvSpPr/>
          <p:nvPr/>
        </p:nvSpPr>
        <p:spPr>
          <a:xfrm>
            <a:off x="554038" y="914400"/>
            <a:ext cx="8370887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媽媽購買了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y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個橘子，送出去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個後，再吃了餘下的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。如果共吃了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個橘子，媽媽共買了橘子多少個？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須用方程列式計算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" name="任意多边形 3">
            <a:extLst>
              <a:ext uri="{FF2B5EF4-FFF2-40B4-BE49-F238E27FC236}">
                <a16:creationId xmlns:a16="http://schemas.microsoft.com/office/drawing/2014/main" id="{D43B4BE9-F5D7-4FE4-97CB-892DB2E30387}"/>
              </a:ext>
            </a:extLst>
          </p:cNvPr>
          <p:cNvSpPr>
            <a:spLocks/>
          </p:cNvSpPr>
          <p:nvPr/>
        </p:nvSpPr>
        <p:spPr bwMode="auto">
          <a:xfrm>
            <a:off x="4413250" y="1427163"/>
            <a:ext cx="1836738" cy="47625"/>
          </a:xfrm>
          <a:custGeom>
            <a:avLst/>
            <a:gdLst>
              <a:gd name="T0" fmla="*/ 0 w 2405743"/>
              <a:gd name="T1" fmla="*/ 0 h 45719"/>
              <a:gd name="T2" fmla="*/ 955320884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341" name="文本框 4">
            <a:extLst>
              <a:ext uri="{FF2B5EF4-FFF2-40B4-BE49-F238E27FC236}">
                <a16:creationId xmlns:a16="http://schemas.microsoft.com/office/drawing/2014/main" id="{E1AF567E-0123-491E-844B-8F383F93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4342" name="组合 5">
            <a:extLst>
              <a:ext uri="{FF2B5EF4-FFF2-40B4-BE49-F238E27FC236}">
                <a16:creationId xmlns:a16="http://schemas.microsoft.com/office/drawing/2014/main" id="{6A188307-395B-4C59-B1C4-4E1BA8EE1579}"/>
              </a:ext>
            </a:extLst>
          </p:cNvPr>
          <p:cNvGrpSpPr>
            <a:grpSpLocks/>
          </p:cNvGrpSpPr>
          <p:nvPr/>
        </p:nvGrpSpPr>
        <p:grpSpPr bwMode="auto">
          <a:xfrm>
            <a:off x="1006475" y="2349500"/>
            <a:ext cx="7597775" cy="1839913"/>
            <a:chOff x="1668699" y="2671008"/>
            <a:chExt cx="9124997" cy="183961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1FEF5DF-3E08-45D3-8189-484C48FDF39A}"/>
                </a:ext>
              </a:extLst>
            </p:cNvPr>
            <p:cNvSpPr/>
            <p:nvPr/>
          </p:nvSpPr>
          <p:spPr bwMode="auto">
            <a:xfrm>
              <a:off x="1816855" y="2864446"/>
              <a:ext cx="8976841" cy="1646176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6C8CC7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srgbClr val="6C8CC7"/>
              </a:inn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HK" altLang="en-US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endParaRPr>
            </a:p>
          </p:txBody>
        </p:sp>
        <p:pic>
          <p:nvPicPr>
            <p:cNvPr id="14354" name="图片 3">
              <a:extLst>
                <a:ext uri="{FF2B5EF4-FFF2-40B4-BE49-F238E27FC236}">
                  <a16:creationId xmlns:a16="http://schemas.microsoft.com/office/drawing/2014/main" id="{E4155DEA-9E82-46FC-AA1F-4FF1B8C54E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10" t="-3532" r="24277" b="6438"/>
            <a:stretch>
              <a:fillRect/>
            </a:stretch>
          </p:blipFill>
          <p:spPr bwMode="auto">
            <a:xfrm>
              <a:off x="1668699" y="2671008"/>
              <a:ext cx="504056" cy="432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任意多边形 25">
            <a:extLst>
              <a:ext uri="{FF2B5EF4-FFF2-40B4-BE49-F238E27FC236}">
                <a16:creationId xmlns:a16="http://schemas.microsoft.com/office/drawing/2014/main" id="{DB090695-C711-43A0-AC7C-3E0BE89C9C07}"/>
              </a:ext>
            </a:extLst>
          </p:cNvPr>
          <p:cNvSpPr>
            <a:spLocks/>
          </p:cNvSpPr>
          <p:nvPr/>
        </p:nvSpPr>
        <p:spPr bwMode="auto">
          <a:xfrm>
            <a:off x="1100138" y="1838325"/>
            <a:ext cx="1044575" cy="46038"/>
          </a:xfrm>
          <a:custGeom>
            <a:avLst/>
            <a:gdLst>
              <a:gd name="T0" fmla="*/ 0 w 2405743"/>
              <a:gd name="T1" fmla="*/ 0 h 45719"/>
              <a:gd name="T2" fmla="*/ 0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4ED86C49-2CA0-4945-86B4-8004381F8BE6}"/>
              </a:ext>
            </a:extLst>
          </p:cNvPr>
          <p:cNvSpPr txBox="1"/>
          <p:nvPr/>
        </p:nvSpPr>
        <p:spPr>
          <a:xfrm>
            <a:off x="1403350" y="2651125"/>
            <a:ext cx="3889375" cy="1462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300"/>
              </a:spcAft>
              <a:defRPr/>
            </a:pPr>
            <a:endParaRPr lang="en-US" altLang="zh-TW" sz="2800" kern="100" dirty="0">
              <a:solidFill>
                <a:srgbClr val="FF0000"/>
              </a:solidFill>
              <a:ea typeface="DFKai-SB" panose="03000509000000000000" pitchFamily="65" charset="-120"/>
            </a:endParaRPr>
          </a:p>
          <a:p>
            <a:pPr>
              <a:spcAft>
                <a:spcPts val="300"/>
              </a:spcAft>
              <a:defRPr/>
            </a:pP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                   </a:t>
            </a:r>
            <a:r>
              <a:rPr lang="en-US" altLang="zh-TW" sz="2800" i="1" kern="100" dirty="0">
                <a:solidFill>
                  <a:srgbClr val="FF0000"/>
                </a:solidFill>
                <a:ea typeface="DFKai-SB" panose="03000509000000000000" pitchFamily="65" charset="-120"/>
              </a:rPr>
              <a:t>y</a:t>
            </a: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 = 68</a:t>
            </a:r>
          </a:p>
          <a:p>
            <a:pPr>
              <a:defRPr/>
            </a:pPr>
            <a:r>
              <a:rPr lang="zh-TW" altLang="en-US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媽媽共買了橘子</a:t>
            </a: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68</a:t>
            </a:r>
            <a:r>
              <a:rPr lang="zh-TW" altLang="en-US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個。</a:t>
            </a:r>
            <a:endParaRPr lang="zh-HK" altLang="en-US" sz="2800" dirty="0">
              <a:solidFill>
                <a:srgbClr val="FF0000"/>
              </a:solidFill>
            </a:endParaRPr>
          </a:p>
        </p:txBody>
      </p:sp>
      <p:sp>
        <p:nvSpPr>
          <p:cNvPr id="46" name="任意多边形 45">
            <a:extLst>
              <a:ext uri="{FF2B5EF4-FFF2-40B4-BE49-F238E27FC236}">
                <a16:creationId xmlns:a16="http://schemas.microsoft.com/office/drawing/2014/main" id="{60306679-E285-4673-9520-FB11E49A2DEE}"/>
              </a:ext>
            </a:extLst>
          </p:cNvPr>
          <p:cNvSpPr>
            <a:spLocks/>
          </p:cNvSpPr>
          <p:nvPr/>
        </p:nvSpPr>
        <p:spPr bwMode="auto">
          <a:xfrm>
            <a:off x="2144713" y="1406525"/>
            <a:ext cx="1939925" cy="69850"/>
          </a:xfrm>
          <a:custGeom>
            <a:avLst/>
            <a:gdLst>
              <a:gd name="T0" fmla="*/ 0 w 2405743"/>
              <a:gd name="T1" fmla="*/ 0 h 45719"/>
              <a:gd name="T2" fmla="*/ 22646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任意多边形 46">
            <a:extLst>
              <a:ext uri="{FF2B5EF4-FFF2-40B4-BE49-F238E27FC236}">
                <a16:creationId xmlns:a16="http://schemas.microsoft.com/office/drawing/2014/main" id="{D36B5B3C-A01E-4433-A044-D60E017D7E07}"/>
              </a:ext>
            </a:extLst>
          </p:cNvPr>
          <p:cNvSpPr>
            <a:spLocks/>
          </p:cNvSpPr>
          <p:nvPr/>
        </p:nvSpPr>
        <p:spPr bwMode="auto">
          <a:xfrm>
            <a:off x="6999288" y="1400175"/>
            <a:ext cx="1722437" cy="85725"/>
          </a:xfrm>
          <a:custGeom>
            <a:avLst/>
            <a:gdLst>
              <a:gd name="T0" fmla="*/ 0 w 2405743"/>
              <a:gd name="T1" fmla="*/ 0 h 45719"/>
              <a:gd name="T2" fmla="*/ 86171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EFEE434-1DD2-4BAD-A07C-FC2416E8F497}"/>
              </a:ext>
            </a:extLst>
          </p:cNvPr>
          <p:cNvSpPr txBox="1"/>
          <p:nvPr/>
        </p:nvSpPr>
        <p:spPr>
          <a:xfrm>
            <a:off x="1403350" y="2641600"/>
            <a:ext cx="1501775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300"/>
              </a:spcAft>
              <a:defRPr/>
            </a:pP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en-US" altLang="zh-TW" sz="2800" i="1" kern="100" dirty="0">
                <a:solidFill>
                  <a:srgbClr val="FF0000"/>
                </a:solidFill>
                <a:ea typeface="DFKai-SB" panose="03000509000000000000" pitchFamily="65" charset="-120"/>
              </a:rPr>
              <a:t>y</a:t>
            </a:r>
            <a:r>
              <a:rPr lang="zh-TW" altLang="en-US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18)</a:t>
            </a:r>
            <a:endParaRPr lang="zh-HK" altLang="en-US" sz="2800" dirty="0">
              <a:solidFill>
                <a:srgbClr val="FF0000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CB7ED4C6-00F4-4BF2-A488-F82AAF912EA6}"/>
              </a:ext>
            </a:extLst>
          </p:cNvPr>
          <p:cNvSpPr txBox="1"/>
          <p:nvPr/>
        </p:nvSpPr>
        <p:spPr>
          <a:xfrm>
            <a:off x="2571750" y="2651125"/>
            <a:ext cx="17510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300"/>
              </a:spcAft>
              <a:defRPr/>
            </a:pP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×16%</a:t>
            </a:r>
            <a:endParaRPr lang="zh-HK" altLang="en-US" sz="2800" dirty="0">
              <a:solidFill>
                <a:srgbClr val="FF0000"/>
              </a:solidFill>
            </a:endParaRPr>
          </a:p>
        </p:txBody>
      </p:sp>
      <p:sp>
        <p:nvSpPr>
          <p:cNvPr id="44" name="任意多边形 25">
            <a:extLst>
              <a:ext uri="{FF2B5EF4-FFF2-40B4-BE49-F238E27FC236}">
                <a16:creationId xmlns:a16="http://schemas.microsoft.com/office/drawing/2014/main" id="{4ADE9AD6-7D3A-41C6-8850-2C930D14CEF9}"/>
              </a:ext>
            </a:extLst>
          </p:cNvPr>
          <p:cNvSpPr>
            <a:spLocks/>
          </p:cNvSpPr>
          <p:nvPr/>
        </p:nvSpPr>
        <p:spPr bwMode="auto">
          <a:xfrm>
            <a:off x="3216275" y="1838325"/>
            <a:ext cx="2339975" cy="46038"/>
          </a:xfrm>
          <a:custGeom>
            <a:avLst/>
            <a:gdLst>
              <a:gd name="T0" fmla="*/ 0 w 2405743"/>
              <a:gd name="T1" fmla="*/ 0 h 45719"/>
              <a:gd name="T2" fmla="*/ 0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3986A76-8596-4F69-923A-9FE5F695D6FC}"/>
              </a:ext>
            </a:extLst>
          </p:cNvPr>
          <p:cNvSpPr txBox="1"/>
          <p:nvPr/>
        </p:nvSpPr>
        <p:spPr>
          <a:xfrm>
            <a:off x="3560763" y="2647950"/>
            <a:ext cx="8858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300"/>
              </a:spcAft>
              <a:defRPr/>
            </a:pPr>
            <a:r>
              <a:rPr lang="en-US" altLang="zh-TW" sz="2800" kern="100" dirty="0">
                <a:solidFill>
                  <a:srgbClr val="FF0000"/>
                </a:solidFill>
                <a:ea typeface="DFKai-SB" panose="03000509000000000000" pitchFamily="65" charset="-120"/>
              </a:rPr>
              <a:t>= 8</a:t>
            </a:r>
            <a:endParaRPr lang="zh-HK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>
            <a:extLst>
              <a:ext uri="{FF2B5EF4-FFF2-40B4-BE49-F238E27FC236}">
                <a16:creationId xmlns:a16="http://schemas.microsoft.com/office/drawing/2014/main" id="{E3AB95F9-3240-4DAB-AA57-8C42FBED5F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6790</TotalTime>
  <Words>522</Words>
  <Application>Microsoft Office PowerPoint</Application>
  <PresentationFormat>如螢幕大小 (4:3)</PresentationFormat>
  <Paragraphs>103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8</vt:i4>
      </vt:variant>
    </vt:vector>
  </HeadingPairs>
  <TitlesOfParts>
    <vt:vector size="19" baseType="lpstr">
      <vt:lpstr>DFKai-SB</vt:lpstr>
      <vt:lpstr>DFKai-SB</vt:lpstr>
      <vt:lpstr>Arial</vt:lpstr>
      <vt:lpstr>Calibri</vt:lpstr>
      <vt:lpstr>Symbol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996</cp:revision>
  <dcterms:modified xsi:type="dcterms:W3CDTF">2024-04-12T03:27:42Z</dcterms:modified>
</cp:coreProperties>
</file>