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1" r:id="rId3"/>
    <p:sldMasterId id="2147483653" r:id="rId4"/>
  </p:sldMasterIdLst>
  <p:notesMasterIdLst>
    <p:notesMasterId r:id="rId54"/>
  </p:notesMasterIdLst>
  <p:handoutMasterIdLst>
    <p:handoutMasterId r:id="rId55"/>
  </p:handoutMasterIdLst>
  <p:sldIdLst>
    <p:sldId id="325" r:id="rId5"/>
    <p:sldId id="312" r:id="rId6"/>
    <p:sldId id="421" r:id="rId7"/>
    <p:sldId id="339" r:id="rId8"/>
    <p:sldId id="340" r:id="rId9"/>
    <p:sldId id="341" r:id="rId10"/>
    <p:sldId id="422" r:id="rId11"/>
    <p:sldId id="353" r:id="rId12"/>
    <p:sldId id="346" r:id="rId13"/>
    <p:sldId id="423" r:id="rId14"/>
    <p:sldId id="425" r:id="rId15"/>
    <p:sldId id="348" r:id="rId16"/>
    <p:sldId id="426" r:id="rId17"/>
    <p:sldId id="345" r:id="rId18"/>
    <p:sldId id="349" r:id="rId19"/>
    <p:sldId id="350" r:id="rId20"/>
    <p:sldId id="480" r:id="rId21"/>
    <p:sldId id="436" r:id="rId22"/>
    <p:sldId id="481" r:id="rId23"/>
    <p:sldId id="482" r:id="rId24"/>
    <p:sldId id="437" r:id="rId25"/>
    <p:sldId id="439" r:id="rId26"/>
    <p:sldId id="446" r:id="rId27"/>
    <p:sldId id="440" r:id="rId28"/>
    <p:sldId id="441" r:id="rId29"/>
    <p:sldId id="444" r:id="rId30"/>
    <p:sldId id="483" r:id="rId31"/>
    <p:sldId id="447" r:id="rId32"/>
    <p:sldId id="448" r:id="rId33"/>
    <p:sldId id="507" r:id="rId34"/>
    <p:sldId id="508" r:id="rId35"/>
    <p:sldId id="509" r:id="rId36"/>
    <p:sldId id="454" r:id="rId37"/>
    <p:sldId id="389" r:id="rId38"/>
    <p:sldId id="485" r:id="rId39"/>
    <p:sldId id="506" r:id="rId40"/>
    <p:sldId id="487" r:id="rId41"/>
    <p:sldId id="488" r:id="rId42"/>
    <p:sldId id="501" r:id="rId43"/>
    <p:sldId id="502" r:id="rId44"/>
    <p:sldId id="489" r:id="rId45"/>
    <p:sldId id="510" r:id="rId46"/>
    <p:sldId id="491" r:id="rId47"/>
    <p:sldId id="504" r:id="rId48"/>
    <p:sldId id="505" r:id="rId49"/>
    <p:sldId id="500" r:id="rId50"/>
    <p:sldId id="467" r:id="rId51"/>
    <p:sldId id="468" r:id="rId52"/>
    <p:sldId id="310" r:id="rId5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2">
          <p15:clr>
            <a:srgbClr val="A4A3A4"/>
          </p15:clr>
        </p15:guide>
        <p15:guide id="2" orient="horz" pos="1480">
          <p15:clr>
            <a:srgbClr val="A4A3A4"/>
          </p15:clr>
        </p15:guide>
        <p15:guide id="3" pos="5131">
          <p15:clr>
            <a:srgbClr val="A4A3A4"/>
          </p15:clr>
        </p15:guide>
        <p15:guide id="4" pos="4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Wong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00FF"/>
    <a:srgbClr val="006600"/>
    <a:srgbClr val="0000FF"/>
    <a:srgbClr val="FFCCFF"/>
    <a:srgbClr val="BBE0E3"/>
    <a:srgbClr val="000000"/>
    <a:srgbClr val="E7E7E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09" autoAdjust="0"/>
    <p:restoredTop sz="99046" autoAdjust="0"/>
  </p:normalViewPr>
  <p:slideViewPr>
    <p:cSldViewPr>
      <p:cViewPr varScale="1">
        <p:scale>
          <a:sx n="77" d="100"/>
          <a:sy n="77" d="100"/>
        </p:scale>
        <p:origin x="90" y="192"/>
      </p:cViewPr>
      <p:guideLst>
        <p:guide orient="horz" pos="1842"/>
        <p:guide orient="horz" pos="1480"/>
        <p:guide pos="5131"/>
        <p:guide pos="431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notesViewPr>
    <p:cSldViewPr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63D499C8-71CB-468B-89CB-07329585F3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242537E5-5C08-49D4-AF7F-4F5B3551297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44DD4872-A3E1-4520-A4C3-6FEBCCFF0657}" type="datetimeFigureOut">
              <a:rPr lang="zh-TW" altLang="en-US"/>
              <a:pPr>
                <a:defRPr/>
              </a:pPr>
              <a:t>2024/4/16</a:t>
            </a:fld>
            <a:endParaRPr lang="en-US" altLang="zh-TW"/>
          </a:p>
        </p:txBody>
      </p:sp>
      <p:sp>
        <p:nvSpPr>
          <p:cNvPr id="176132" name="Rectangle 4">
            <a:extLst>
              <a:ext uri="{FF2B5EF4-FFF2-40B4-BE49-F238E27FC236}">
                <a16:creationId xmlns:a16="http://schemas.microsoft.com/office/drawing/2014/main" id="{25C64656-539E-4D6D-B446-A5A12B6FFAF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6133" name="Rectangle 5">
            <a:extLst>
              <a:ext uri="{FF2B5EF4-FFF2-40B4-BE49-F238E27FC236}">
                <a16:creationId xmlns:a16="http://schemas.microsoft.com/office/drawing/2014/main" id="{64829125-416A-46C2-84F4-6ABFAF31FF1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E8B7FF-50E4-48B8-A620-7B9D6AD5B7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63C2AD4-644E-466C-859D-1A37CFCE61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E381B5B-4D37-43BD-8AA1-2222901482E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6C780C43-8A89-4156-94F0-6CBAE2B255CE}" type="datetimeFigureOut">
              <a:rPr lang="zh-TW" altLang="en-US"/>
              <a:pPr>
                <a:defRPr/>
              </a:pPr>
              <a:t>2024/4/16</a:t>
            </a:fld>
            <a:endParaRPr lang="zh-TW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D4A0ACC5-1B79-4873-80DE-EF91DF1583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1A489DB7-E477-4095-93CD-A0887BE5E7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zh-TW" altLang="en-US" noProof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D4CB93-20EB-42AE-A395-248E48A862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9351BC-D197-4CBE-B7CF-3228C9B383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99CA13-22FC-419E-BE3D-9B9EDFDC45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FB40870-ED76-436C-8AA7-E844680A4A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BB69C40-811E-4215-8F7F-759C9ABC02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EE074C7-5DA7-4A33-ABE9-29BA593939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823C8B5-8F66-4DE9-ADFF-4A9ABDE07F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85EFC08-0C0E-461C-B478-2603D0D790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003D4BA-B108-4489-890C-392D9E96E4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z="800">
              <a:solidFill>
                <a:schemeClr val="accent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129CF3C-24BB-4C04-B27C-26983DBDB9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585E20B-564E-4B21-BFC8-9CF6E9D9FE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z="800">
              <a:solidFill>
                <a:schemeClr val="accent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0ED4665-861A-481A-991C-4D316E76A8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602E2C1-E2B2-4241-BB68-D7AC0B5427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CB00C56-0B96-434A-9DAB-E58FE52C54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B0B3188-C831-4310-99E4-E9A1656989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B074437-A544-4157-9708-E11A7824A1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14C64B9-756D-428F-B0B4-DD9A077906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8E0C7AB-F7E5-4604-A606-78728C49CC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EB78932-7F57-4734-AFA3-AC36BB3E50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244C0F2D-A671-45B4-95F4-A02B0EE6FF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44241CA8-104E-46CD-8D21-AA19D45EEB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zh-TW" altLang="en-US">
              <a:solidFill>
                <a:srgbClr val="0066FF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750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171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2762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1042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78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57952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5472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415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015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163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6951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815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48629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2408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8602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3293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2008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89333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1647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102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0248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94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72087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1571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9078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1131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57157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9599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8451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64225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6274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8002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98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05142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959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94166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888448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448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19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307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5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8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6900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6854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D5852BB-BC71-462C-B968-7CE4B65D6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btnMathBack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C7BACD0-58F8-4689-95EB-A9D0037BB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1" descr="btnMath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A4D07A-3D3B-44F8-8659-CEA43A9B5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1AD70DC8-8004-4D45-9D09-F65249ABC586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164388" y="234950"/>
            <a:ext cx="1293812" cy="6143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試卷</a:t>
            </a:r>
            <a:r>
              <a:rPr lang="en-US" altLang="zh-TW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</a:t>
            </a:r>
          </a:p>
        </p:txBody>
      </p:sp>
      <p:pic>
        <p:nvPicPr>
          <p:cNvPr id="1030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:a16="http://schemas.microsoft.com/office/drawing/2014/main" id="{19073F80-A798-4743-A4B8-7AA911E8F4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41275"/>
            <a:ext cx="368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0547F818-C4D0-4D8B-B63C-D5E0481E2A8C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7950" y="115888"/>
            <a:ext cx="3816350" cy="434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長河中一入學前數學科模擬試卷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AECF44B-699F-4352-BB8F-26E324BA0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btnMath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A0FD89-5377-48E2-8132-BEA1B682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C22059B-EB4D-4CEF-AA38-AE83A8950D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41275"/>
            <a:ext cx="368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C2312D6-373C-456E-826C-77977E7BD3C0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7950" y="115888"/>
            <a:ext cx="3816350" cy="434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長河中一入學前數學科模擬試卷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9E5E5EE-B70E-4CC8-A651-D02EB732011C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164388" y="234950"/>
            <a:ext cx="1293812" cy="6143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試卷</a:t>
            </a:r>
            <a:r>
              <a:rPr lang="en-US" altLang="zh-TW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C3C0B1A-501A-4F0E-B34E-2E610DA488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41275"/>
            <a:ext cx="368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9F31F07-8055-4EBA-A2AB-39D7AF45929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7950" y="115888"/>
            <a:ext cx="3816350" cy="434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長河中一入學前數學科模擬試卷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AF26D87-9CF7-4803-97D7-0576BA0D17A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164388" y="234950"/>
            <a:ext cx="1293812" cy="6143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試卷</a:t>
            </a:r>
            <a:r>
              <a:rPr lang="en-US" altLang="zh-TW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A7D102E-AC89-4316-862A-B5E02556D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btnMathBack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C54799F-3CAA-469D-8A12-AC9E4B1D8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:a16="http://schemas.microsoft.com/office/drawing/2014/main" id="{F4575F24-438F-431D-8A18-C75BFC85D1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41275"/>
            <a:ext cx="368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1192278C-D95D-4987-84F7-1B2BE94C2E5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7950" y="115888"/>
            <a:ext cx="3816350" cy="434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長河中一入學前數學科模擬試卷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AB6BC52-2274-4B0E-BC67-1BB78EB39DB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164388" y="234950"/>
            <a:ext cx="1293812" cy="6143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試卷</a:t>
            </a:r>
            <a:r>
              <a:rPr lang="en-US" altLang="zh-TW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8.xml"/><Relationship Id="rId26" Type="http://schemas.openxmlformats.org/officeDocument/2006/relationships/slide" Target="slide27.xml"/><Relationship Id="rId39" Type="http://schemas.openxmlformats.org/officeDocument/2006/relationships/slide" Target="slide2.xml"/><Relationship Id="rId3" Type="http://schemas.openxmlformats.org/officeDocument/2006/relationships/slide" Target="slide5.xml"/><Relationship Id="rId21" Type="http://schemas.openxmlformats.org/officeDocument/2006/relationships/slide" Target="slide21.xml"/><Relationship Id="rId34" Type="http://schemas.openxmlformats.org/officeDocument/2006/relationships/slide" Target="slide37.xml"/><Relationship Id="rId42" Type="http://schemas.openxmlformats.org/officeDocument/2006/relationships/image" Target="../media/image7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38" Type="http://schemas.openxmlformats.org/officeDocument/2006/relationships/slide" Target="slide46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30.xml"/><Relationship Id="rId41" Type="http://schemas.openxmlformats.org/officeDocument/2006/relationships/slide" Target="slide3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35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32" Type="http://schemas.openxmlformats.org/officeDocument/2006/relationships/slide" Target="slide33.xml"/><Relationship Id="rId37" Type="http://schemas.openxmlformats.org/officeDocument/2006/relationships/slide" Target="slide43.xml"/><Relationship Id="rId40" Type="http://schemas.openxmlformats.org/officeDocument/2006/relationships/image" Target="../media/image6.png"/><Relationship Id="rId5" Type="http://schemas.openxmlformats.org/officeDocument/2006/relationships/slide" Target="slide15.xml"/><Relationship Id="rId15" Type="http://schemas.openxmlformats.org/officeDocument/2006/relationships/slide" Target="slide14.xml"/><Relationship Id="rId23" Type="http://schemas.openxmlformats.org/officeDocument/2006/relationships/slide" Target="slide23.xml"/><Relationship Id="rId28" Type="http://schemas.openxmlformats.org/officeDocument/2006/relationships/slide" Target="slide29.xml"/><Relationship Id="rId36" Type="http://schemas.openxmlformats.org/officeDocument/2006/relationships/slide" Target="slide41.xml"/><Relationship Id="rId10" Type="http://schemas.openxmlformats.org/officeDocument/2006/relationships/slide" Target="slide9.xml"/><Relationship Id="rId19" Type="http://schemas.openxmlformats.org/officeDocument/2006/relationships/slide" Target="slide19.xml"/><Relationship Id="rId31" Type="http://schemas.openxmlformats.org/officeDocument/2006/relationships/slide" Target="slide32.xml"/><Relationship Id="rId4" Type="http://schemas.openxmlformats.org/officeDocument/2006/relationships/slide" Target="slide25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2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9.xml"/><Relationship Id="rId4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Oval 2" descr="icon">
            <a:hlinkClick r:id="rId3" action="ppaction://hlinksldjump"/>
            <a:extLst>
              <a:ext uri="{FF2B5EF4-FFF2-40B4-BE49-F238E27FC236}">
                <a16:creationId xmlns:a16="http://schemas.microsoft.com/office/drawing/2014/main" id="{A143BF2D-6EC0-489E-A9C2-949986E5BB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</a:t>
            </a:r>
          </a:p>
        </p:txBody>
      </p:sp>
      <p:sp>
        <p:nvSpPr>
          <p:cNvPr id="117763" name="Oval 3" descr="icon">
            <a:hlinkClick r:id="rId4" action="ppaction://hlinksldjump"/>
            <a:extLst>
              <a:ext uri="{FF2B5EF4-FFF2-40B4-BE49-F238E27FC236}">
                <a16:creationId xmlns:a16="http://schemas.microsoft.com/office/drawing/2014/main" id="{CEAA2668-AC6D-45C5-BDB4-46A0C90A79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407193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21</a:t>
            </a:r>
          </a:p>
        </p:txBody>
      </p:sp>
      <p:sp>
        <p:nvSpPr>
          <p:cNvPr id="117764" name="Oval 4" descr="icon">
            <a:hlinkClick r:id="rId5" action="ppaction://hlinksldjump"/>
            <a:extLst>
              <a:ext uri="{FF2B5EF4-FFF2-40B4-BE49-F238E27FC236}">
                <a16:creationId xmlns:a16="http://schemas.microsoft.com/office/drawing/2014/main" id="{F18A5D66-7EC3-4E56-A68A-EEF23A25EA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11</a:t>
            </a:r>
          </a:p>
        </p:txBody>
      </p:sp>
      <p:sp>
        <p:nvSpPr>
          <p:cNvPr id="117765" name="Oval 5" descr="icon">
            <a:hlinkClick r:id="rId6" action="ppaction://hlinksldjump"/>
            <a:extLst>
              <a:ext uri="{FF2B5EF4-FFF2-40B4-BE49-F238E27FC236}">
                <a16:creationId xmlns:a16="http://schemas.microsoft.com/office/drawing/2014/main" id="{0C482487-76A2-4C70-8D6F-A95413E318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5067300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31</a:t>
            </a:r>
          </a:p>
        </p:txBody>
      </p:sp>
      <p:sp>
        <p:nvSpPr>
          <p:cNvPr id="117766" name="Oval 6" descr="icon">
            <a:hlinkClick r:id="rId7" action="ppaction://hlinksldjump"/>
            <a:extLst>
              <a:ext uri="{FF2B5EF4-FFF2-40B4-BE49-F238E27FC236}">
                <a16:creationId xmlns:a16="http://schemas.microsoft.com/office/drawing/2014/main" id="{963FE8B6-43F6-4700-89DA-BAC99DA480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6550" y="2139950"/>
            <a:ext cx="587375" cy="5873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</a:t>
            </a:r>
          </a:p>
        </p:txBody>
      </p:sp>
      <p:sp>
        <p:nvSpPr>
          <p:cNvPr id="117767" name="Oval 7" descr="icon">
            <a:hlinkClick r:id="rId8" action="ppaction://hlinksldjump"/>
            <a:extLst>
              <a:ext uri="{FF2B5EF4-FFF2-40B4-BE49-F238E27FC236}">
                <a16:creationId xmlns:a16="http://schemas.microsoft.com/office/drawing/2014/main" id="{14E51410-72FE-4F59-83B9-0B5D3D8456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8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</a:t>
            </a:r>
          </a:p>
        </p:txBody>
      </p:sp>
      <p:sp>
        <p:nvSpPr>
          <p:cNvPr id="117768" name="Oval 8" descr="icon">
            <a:hlinkClick r:id="rId9" action="ppaction://hlinksldjump"/>
            <a:extLst>
              <a:ext uri="{FF2B5EF4-FFF2-40B4-BE49-F238E27FC236}">
                <a16:creationId xmlns:a16="http://schemas.microsoft.com/office/drawing/2014/main" id="{9930E9AA-3237-4FF0-8A9F-E69E8EE451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00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4</a:t>
            </a:r>
          </a:p>
        </p:txBody>
      </p:sp>
      <p:sp>
        <p:nvSpPr>
          <p:cNvPr id="117769" name="Oval 9" descr="icon">
            <a:hlinkClick r:id="rId10" action="ppaction://hlinksldjump"/>
            <a:extLst>
              <a:ext uri="{FF2B5EF4-FFF2-40B4-BE49-F238E27FC236}">
                <a16:creationId xmlns:a16="http://schemas.microsoft.com/office/drawing/2014/main" id="{ED80E1D9-770D-47A5-A759-0A993B5227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62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5</a:t>
            </a:r>
          </a:p>
        </p:txBody>
      </p:sp>
      <p:sp>
        <p:nvSpPr>
          <p:cNvPr id="117770" name="Oval 10" descr="icon">
            <a:hlinkClick r:id="rId11" action="ppaction://hlinksldjump"/>
            <a:extLst>
              <a:ext uri="{FF2B5EF4-FFF2-40B4-BE49-F238E27FC236}">
                <a16:creationId xmlns:a16="http://schemas.microsoft.com/office/drawing/2014/main" id="{149299FD-3E07-488A-B6AD-296B011017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4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6</a:t>
            </a:r>
          </a:p>
        </p:txBody>
      </p:sp>
      <p:sp>
        <p:nvSpPr>
          <p:cNvPr id="117771" name="Oval 11" descr="icon">
            <a:hlinkClick r:id="rId12" action="ppaction://hlinksldjump"/>
            <a:extLst>
              <a:ext uri="{FF2B5EF4-FFF2-40B4-BE49-F238E27FC236}">
                <a16:creationId xmlns:a16="http://schemas.microsoft.com/office/drawing/2014/main" id="{C1ADC323-6073-4C5D-86C0-97501DA35D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6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7</a:t>
            </a:r>
          </a:p>
        </p:txBody>
      </p:sp>
      <p:sp>
        <p:nvSpPr>
          <p:cNvPr id="117772" name="Oval 12" descr="icon">
            <a:hlinkClick r:id="rId13" action="ppaction://hlinksldjump"/>
            <a:extLst>
              <a:ext uri="{FF2B5EF4-FFF2-40B4-BE49-F238E27FC236}">
                <a16:creationId xmlns:a16="http://schemas.microsoft.com/office/drawing/2014/main" id="{D1C356C3-D0DD-4AE5-8267-F4FCEA8B5E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48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8</a:t>
            </a:r>
          </a:p>
        </p:txBody>
      </p:sp>
      <p:sp>
        <p:nvSpPr>
          <p:cNvPr id="117773" name="Oval 13" descr="icon">
            <a:hlinkClick r:id="rId14" action="ppaction://hlinksldjump"/>
            <a:extLst>
              <a:ext uri="{FF2B5EF4-FFF2-40B4-BE49-F238E27FC236}">
                <a16:creationId xmlns:a16="http://schemas.microsoft.com/office/drawing/2014/main" id="{B67B3FB0-8852-4CC4-BA46-C6734F04E3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10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9</a:t>
            </a:r>
          </a:p>
        </p:txBody>
      </p:sp>
      <p:sp>
        <p:nvSpPr>
          <p:cNvPr id="117774" name="Oval 14" descr="icon">
            <a:hlinkClick r:id="rId15" action="ppaction://hlinksldjump"/>
            <a:extLst>
              <a:ext uri="{FF2B5EF4-FFF2-40B4-BE49-F238E27FC236}">
                <a16:creationId xmlns:a16="http://schemas.microsoft.com/office/drawing/2014/main" id="{8CE3F6A5-98F8-45CA-A3AB-5C2D00B2E8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72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10</a:t>
            </a:r>
          </a:p>
        </p:txBody>
      </p:sp>
      <p:sp>
        <p:nvSpPr>
          <p:cNvPr id="117775" name="Oval 15" descr="icon">
            <a:hlinkClick r:id="rId16" action="ppaction://hlinksldjump"/>
            <a:extLst>
              <a:ext uri="{FF2B5EF4-FFF2-40B4-BE49-F238E27FC236}">
                <a16:creationId xmlns:a16="http://schemas.microsoft.com/office/drawing/2014/main" id="{A25C2CCF-E944-47AD-9E7D-440A3A15B1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12</a:t>
            </a:r>
          </a:p>
        </p:txBody>
      </p:sp>
      <p:sp>
        <p:nvSpPr>
          <p:cNvPr id="117776" name="Oval 16" descr="icon">
            <a:hlinkClick r:id="rId17" action="ppaction://hlinksldjump"/>
            <a:extLst>
              <a:ext uri="{FF2B5EF4-FFF2-40B4-BE49-F238E27FC236}">
                <a16:creationId xmlns:a16="http://schemas.microsoft.com/office/drawing/2014/main" id="{A1E8D212-61FC-4B89-97C8-8B977EA7D9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13</a:t>
            </a:r>
          </a:p>
        </p:txBody>
      </p:sp>
      <p:sp>
        <p:nvSpPr>
          <p:cNvPr id="117777" name="Oval 17" descr="icon">
            <a:hlinkClick r:id="rId18" action="ppaction://hlinksldjump"/>
            <a:extLst>
              <a:ext uri="{FF2B5EF4-FFF2-40B4-BE49-F238E27FC236}">
                <a16:creationId xmlns:a16="http://schemas.microsoft.com/office/drawing/2014/main" id="{2711937D-8F37-4C36-9993-13659E1602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14</a:t>
            </a:r>
          </a:p>
        </p:txBody>
      </p:sp>
      <p:sp>
        <p:nvSpPr>
          <p:cNvPr id="117778" name="Oval 18" descr="icon">
            <a:hlinkClick r:id="rId19" action="ppaction://hlinksldjump"/>
            <a:extLst>
              <a:ext uri="{FF2B5EF4-FFF2-40B4-BE49-F238E27FC236}">
                <a16:creationId xmlns:a16="http://schemas.microsoft.com/office/drawing/2014/main" id="{8722B8FA-4564-45C4-B19B-BEBE39C7DE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15</a:t>
            </a:r>
          </a:p>
        </p:txBody>
      </p:sp>
      <p:sp>
        <p:nvSpPr>
          <p:cNvPr id="117779" name="Oval 19" descr="icon">
            <a:hlinkClick r:id="rId20" action="ppaction://hlinksldjump"/>
            <a:extLst>
              <a:ext uri="{FF2B5EF4-FFF2-40B4-BE49-F238E27FC236}">
                <a16:creationId xmlns:a16="http://schemas.microsoft.com/office/drawing/2014/main" id="{D07987F6-49E2-4F9E-BB66-77039AB9E8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16</a:t>
            </a:r>
          </a:p>
        </p:txBody>
      </p:sp>
      <p:sp>
        <p:nvSpPr>
          <p:cNvPr id="117780" name="Oval 20" descr="icon">
            <a:hlinkClick r:id="rId21" action="ppaction://hlinksldjump"/>
            <a:extLst>
              <a:ext uri="{FF2B5EF4-FFF2-40B4-BE49-F238E27FC236}">
                <a16:creationId xmlns:a16="http://schemas.microsoft.com/office/drawing/2014/main" id="{FC451446-3D16-43F0-BD57-05A898683F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10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17</a:t>
            </a:r>
          </a:p>
        </p:txBody>
      </p:sp>
      <p:sp>
        <p:nvSpPr>
          <p:cNvPr id="117781" name="Oval 21" descr="icon">
            <a:hlinkClick r:id="rId22" action="ppaction://hlinksldjump"/>
            <a:extLst>
              <a:ext uri="{FF2B5EF4-FFF2-40B4-BE49-F238E27FC236}">
                <a16:creationId xmlns:a16="http://schemas.microsoft.com/office/drawing/2014/main" id="{E0C81595-6BBB-4C70-B3CA-7B5A703C16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18</a:t>
            </a:r>
          </a:p>
        </p:txBody>
      </p:sp>
      <p:sp>
        <p:nvSpPr>
          <p:cNvPr id="117782" name="Oval 22" descr="icon">
            <a:hlinkClick r:id="rId23" action="ppaction://hlinksldjump"/>
            <a:extLst>
              <a:ext uri="{FF2B5EF4-FFF2-40B4-BE49-F238E27FC236}">
                <a16:creationId xmlns:a16="http://schemas.microsoft.com/office/drawing/2014/main" id="{7262FE22-E47D-49B7-9819-F208D92C46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4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19</a:t>
            </a:r>
          </a:p>
        </p:txBody>
      </p:sp>
      <p:sp>
        <p:nvSpPr>
          <p:cNvPr id="117783" name="Oval 23" descr="icon">
            <a:hlinkClick r:id="rId24" action="ppaction://hlinksldjump"/>
            <a:extLst>
              <a:ext uri="{FF2B5EF4-FFF2-40B4-BE49-F238E27FC236}">
                <a16:creationId xmlns:a16="http://schemas.microsoft.com/office/drawing/2014/main" id="{3A1EE3B1-FDCC-4557-B365-55B09FC321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20</a:t>
            </a:r>
          </a:p>
        </p:txBody>
      </p:sp>
      <p:sp>
        <p:nvSpPr>
          <p:cNvPr id="117784" name="Oval 24" descr="icon">
            <a:hlinkClick r:id="rId25" action="ppaction://hlinksldjump"/>
            <a:extLst>
              <a:ext uri="{FF2B5EF4-FFF2-40B4-BE49-F238E27FC236}">
                <a16:creationId xmlns:a16="http://schemas.microsoft.com/office/drawing/2014/main" id="{89776971-B79B-4CE2-A275-B3B1273CFD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22</a:t>
            </a:r>
          </a:p>
        </p:txBody>
      </p:sp>
      <p:sp>
        <p:nvSpPr>
          <p:cNvPr id="117785" name="Oval 25" descr="icon">
            <a:hlinkClick r:id="rId26" action="ppaction://hlinksldjump"/>
            <a:extLst>
              <a:ext uri="{FF2B5EF4-FFF2-40B4-BE49-F238E27FC236}">
                <a16:creationId xmlns:a16="http://schemas.microsoft.com/office/drawing/2014/main" id="{F76E8D54-CCF2-4CBA-875A-A561F56641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23</a:t>
            </a:r>
          </a:p>
        </p:txBody>
      </p:sp>
      <p:sp>
        <p:nvSpPr>
          <p:cNvPr id="117786" name="Oval 26" descr="icon">
            <a:hlinkClick r:id="rId27" action="ppaction://hlinksldjump"/>
            <a:extLst>
              <a:ext uri="{FF2B5EF4-FFF2-40B4-BE49-F238E27FC236}">
                <a16:creationId xmlns:a16="http://schemas.microsoft.com/office/drawing/2014/main" id="{686A334D-60CD-4E44-AD18-6B9CDD7AE7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24</a:t>
            </a:r>
          </a:p>
        </p:txBody>
      </p:sp>
      <p:sp>
        <p:nvSpPr>
          <p:cNvPr id="117787" name="Oval 27" descr="icon">
            <a:hlinkClick r:id="rId28" action="ppaction://hlinksldjump"/>
            <a:extLst>
              <a:ext uri="{FF2B5EF4-FFF2-40B4-BE49-F238E27FC236}">
                <a16:creationId xmlns:a16="http://schemas.microsoft.com/office/drawing/2014/main" id="{13636273-ABD7-4806-8DF7-E5C841A1C7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25</a:t>
            </a:r>
          </a:p>
        </p:txBody>
      </p:sp>
      <p:sp>
        <p:nvSpPr>
          <p:cNvPr id="117788" name="Oval 28" descr="icon">
            <a:hlinkClick r:id="rId29" action="ppaction://hlinksldjump"/>
            <a:extLst>
              <a:ext uri="{FF2B5EF4-FFF2-40B4-BE49-F238E27FC236}">
                <a16:creationId xmlns:a16="http://schemas.microsoft.com/office/drawing/2014/main" id="{4FA650CF-D955-4901-BC44-381B139BE9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26</a:t>
            </a:r>
          </a:p>
        </p:txBody>
      </p:sp>
      <p:sp>
        <p:nvSpPr>
          <p:cNvPr id="117789" name="Oval 29" descr="icon">
            <a:hlinkClick r:id="rId30" action="ppaction://hlinksldjump"/>
            <a:extLst>
              <a:ext uri="{FF2B5EF4-FFF2-40B4-BE49-F238E27FC236}">
                <a16:creationId xmlns:a16="http://schemas.microsoft.com/office/drawing/2014/main" id="{66ED3D4B-0F52-4297-BD31-E219027722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10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27</a:t>
            </a:r>
          </a:p>
        </p:txBody>
      </p:sp>
      <p:sp>
        <p:nvSpPr>
          <p:cNvPr id="117790" name="Oval 30" descr="icon">
            <a:hlinkClick r:id="rId31" action="ppaction://hlinksldjump"/>
            <a:extLst>
              <a:ext uri="{FF2B5EF4-FFF2-40B4-BE49-F238E27FC236}">
                <a16:creationId xmlns:a16="http://schemas.microsoft.com/office/drawing/2014/main" id="{066D0740-051A-4DBE-B6E7-A012D6CC33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28</a:t>
            </a:r>
          </a:p>
        </p:txBody>
      </p:sp>
      <p:sp>
        <p:nvSpPr>
          <p:cNvPr id="117791" name="Oval 31" descr="icon">
            <a:hlinkClick r:id="rId32" action="ppaction://hlinksldjump"/>
            <a:extLst>
              <a:ext uri="{FF2B5EF4-FFF2-40B4-BE49-F238E27FC236}">
                <a16:creationId xmlns:a16="http://schemas.microsoft.com/office/drawing/2014/main" id="{5ED5B27C-6932-4B34-9781-33BB187725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4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29</a:t>
            </a:r>
          </a:p>
        </p:txBody>
      </p:sp>
      <p:sp>
        <p:nvSpPr>
          <p:cNvPr id="117792" name="Oval 32" descr="icon">
            <a:hlinkClick r:id="rId33" action="ppaction://hlinksldjump"/>
            <a:extLst>
              <a:ext uri="{FF2B5EF4-FFF2-40B4-BE49-F238E27FC236}">
                <a16:creationId xmlns:a16="http://schemas.microsoft.com/office/drawing/2014/main" id="{002C59C9-DF96-448E-BEF9-8039CA1523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30</a:t>
            </a:r>
          </a:p>
        </p:txBody>
      </p:sp>
      <p:sp>
        <p:nvSpPr>
          <p:cNvPr id="117793" name="Oval 33" descr="icon">
            <a:hlinkClick r:id="rId34" action="ppaction://hlinksldjump"/>
            <a:extLst>
              <a:ext uri="{FF2B5EF4-FFF2-40B4-BE49-F238E27FC236}">
                <a16:creationId xmlns:a16="http://schemas.microsoft.com/office/drawing/2014/main" id="{41FF1B8F-9D92-413A-97C6-28BF1397D7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32</a:t>
            </a:r>
          </a:p>
        </p:txBody>
      </p:sp>
      <p:sp>
        <p:nvSpPr>
          <p:cNvPr id="117794" name="Oval 34" descr="icon">
            <a:hlinkClick r:id="rId35" action="ppaction://hlinksldjump"/>
            <a:extLst>
              <a:ext uri="{FF2B5EF4-FFF2-40B4-BE49-F238E27FC236}">
                <a16:creationId xmlns:a16="http://schemas.microsoft.com/office/drawing/2014/main" id="{CA8F7848-F5FD-4EC4-8905-1771CE2CF9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33</a:t>
            </a:r>
          </a:p>
        </p:txBody>
      </p:sp>
      <p:sp>
        <p:nvSpPr>
          <p:cNvPr id="117795" name="Oval 35" descr="icon">
            <a:hlinkClick r:id="rId36" action="ppaction://hlinksldjump"/>
            <a:extLst>
              <a:ext uri="{FF2B5EF4-FFF2-40B4-BE49-F238E27FC236}">
                <a16:creationId xmlns:a16="http://schemas.microsoft.com/office/drawing/2014/main" id="{C9060471-4F89-4C64-BA3B-E38A5B4600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34</a:t>
            </a:r>
          </a:p>
        </p:txBody>
      </p:sp>
      <p:sp>
        <p:nvSpPr>
          <p:cNvPr id="117796" name="Oval 36" descr="icon">
            <a:hlinkClick r:id="rId37" action="ppaction://hlinksldjump"/>
            <a:extLst>
              <a:ext uri="{FF2B5EF4-FFF2-40B4-BE49-F238E27FC236}">
                <a16:creationId xmlns:a16="http://schemas.microsoft.com/office/drawing/2014/main" id="{5B4BD813-F613-473A-8C1E-2786E32A5F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35</a:t>
            </a:r>
          </a:p>
        </p:txBody>
      </p:sp>
      <p:sp>
        <p:nvSpPr>
          <p:cNvPr id="117797" name="Oval 37" descr="icon">
            <a:hlinkClick r:id="rId38" action="ppaction://hlinksldjump"/>
            <a:extLst>
              <a:ext uri="{FF2B5EF4-FFF2-40B4-BE49-F238E27FC236}">
                <a16:creationId xmlns:a16="http://schemas.microsoft.com/office/drawing/2014/main" id="{8038FBAD-C4C8-4DEF-952F-2078C897B1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36</a:t>
            </a:r>
          </a:p>
        </p:txBody>
      </p:sp>
      <p:pic>
        <p:nvPicPr>
          <p:cNvPr id="7206" name="Picture 52" descr="學生須知">
            <a:hlinkClick r:id="rId39" action="ppaction://hlinksldjump"/>
            <a:extLst>
              <a:ext uri="{FF2B5EF4-FFF2-40B4-BE49-F238E27FC236}">
                <a16:creationId xmlns:a16="http://schemas.microsoft.com/office/drawing/2014/main" id="{2887520E-CF27-4515-B962-AF561394B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304925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53" descr="考核課題">
            <a:hlinkClick r:id="rId41" action="ppaction://hlinksldjump"/>
            <a:extLst>
              <a:ext uri="{FF2B5EF4-FFF2-40B4-BE49-F238E27FC236}">
                <a16:creationId xmlns:a16="http://schemas.microsoft.com/office/drawing/2014/main" id="{F3A9A5F1-2170-4E14-95FF-09A0E5383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304925"/>
            <a:ext cx="13858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55" descr="btnMathMainTop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07A24C9-EB73-421D-AB22-76146D3B973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78563"/>
            <a:ext cx="1439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>
            <a:extLst>
              <a:ext uri="{FF2B5EF4-FFF2-40B4-BE49-F238E27FC236}">
                <a16:creationId xmlns:a16="http://schemas.microsoft.com/office/drawing/2014/main" id="{C3E62B8A-D299-483A-9D1F-2D8AE58E9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163" y="4313238"/>
            <a:ext cx="317500" cy="36036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47278007-96B9-4E3A-9955-D4D1408AA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338" y="2806700"/>
            <a:ext cx="315912" cy="360363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en-US"/>
          </a:p>
        </p:txBody>
      </p:sp>
      <p:sp>
        <p:nvSpPr>
          <p:cNvPr id="21508" name="Rectangle 14">
            <a:extLst>
              <a:ext uri="{FF2B5EF4-FFF2-40B4-BE49-F238E27FC236}">
                <a16:creationId xmlns:a16="http://schemas.microsoft.com/office/drawing/2014/main" id="{1F3EDF02-3A9E-4E69-829B-1F505AC81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DF7AD34A-0652-457F-85C7-C7E95F8E5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947738"/>
            <a:ext cx="7807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6.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如果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42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的公因數，以下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哪一個數可能</a:t>
            </a:r>
          </a:p>
          <a:p>
            <a:pPr eaLnBrk="1" hangingPunct="1"/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   是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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75" name="TextBox 26">
            <a:extLst>
              <a:ext uri="{FF2B5EF4-FFF2-40B4-BE49-F238E27FC236}">
                <a16:creationId xmlns:a16="http://schemas.microsoft.com/office/drawing/2014/main" id="{8C40E518-D6D4-4A67-AA82-E8D13F371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2806700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76" name="TextBox 27">
            <a:extLst>
              <a:ext uri="{FF2B5EF4-FFF2-40B4-BE49-F238E27FC236}">
                <a16:creationId xmlns:a16="http://schemas.microsoft.com/office/drawing/2014/main" id="{9FAD57CD-607A-4AD7-B0E0-508C4DD45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695575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1512" name="Text Box 117">
            <a:extLst>
              <a:ext uri="{FF2B5EF4-FFF2-40B4-BE49-F238E27FC236}">
                <a16:creationId xmlns:a16="http://schemas.microsoft.com/office/drawing/2014/main" id="{7F69FC0E-C466-4B93-96FF-3032FEE45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2133600"/>
            <a:ext cx="743426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25                               B. 7 </a:t>
            </a:r>
            <a:r>
              <a:rPr lang="zh-TW" altLang="en-US" sz="2800">
                <a:ea typeface="標楷體" panose="03000509000000000000" pitchFamily="65" charset="-120"/>
              </a:rPr>
              <a:t>　　　　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>
                <a:sym typeface="Wingdings" panose="05000000000000000000" pitchFamily="2" charset="2"/>
              </a:rPr>
              <a:t>C. 6                    </a:t>
            </a:r>
            <a:r>
              <a:rPr lang="zh-TW" altLang="en-US" sz="2800">
                <a:ea typeface="標楷體" panose="03000509000000000000" pitchFamily="65" charset="-120"/>
              </a:rPr>
              <a:t>             </a:t>
            </a:r>
            <a:r>
              <a:rPr lang="en-US" altLang="zh-TW" sz="2800">
                <a:ea typeface="標楷體" panose="03000509000000000000" pitchFamily="65" charset="-120"/>
              </a:rPr>
              <a:t>D. 2</a:t>
            </a:r>
          </a:p>
        </p:txBody>
      </p:sp>
      <p:sp>
        <p:nvSpPr>
          <p:cNvPr id="78" name="Rectangle 5">
            <a:extLst>
              <a:ext uri="{FF2B5EF4-FFF2-40B4-BE49-F238E27FC236}">
                <a16:creationId xmlns:a16="http://schemas.microsoft.com/office/drawing/2014/main" id="{38CE3AE0-5A0C-4375-81F3-02C6744EB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789363"/>
            <a:ext cx="61928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的因數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，即是6的倍數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的倍數有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24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en-US" altLang="zh-TW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……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9" name="Line 48">
            <a:extLst>
              <a:ext uri="{FF2B5EF4-FFF2-40B4-BE49-F238E27FC236}">
                <a16:creationId xmlns:a16="http://schemas.microsoft.com/office/drawing/2014/main" id="{9BBFC2F1-983B-4B9C-80B3-36C3AB1C7AE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549400" y="1390650"/>
            <a:ext cx="3094038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2" grpId="0" animBg="1"/>
      <p:bldP spid="72" grpId="1" animBg="1"/>
      <p:bldP spid="75" grpId="0" animBg="1"/>
      <p:bldP spid="76" grpId="0"/>
      <p:bldP spid="78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95" name="Rectangle 31">
            <a:extLst>
              <a:ext uri="{FF2B5EF4-FFF2-40B4-BE49-F238E27FC236}">
                <a16:creationId xmlns:a16="http://schemas.microsoft.com/office/drawing/2014/main" id="{D366E049-378C-4BD3-BD6B-6EDA68C49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63" y="3751263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59E726-5DDD-443E-B48B-EFEB45C41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65918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2532" name="Text Box 5">
            <a:extLst>
              <a:ext uri="{FF2B5EF4-FFF2-40B4-BE49-F238E27FC236}">
                <a16:creationId xmlns:a16="http://schemas.microsoft.com/office/drawing/2014/main" id="{74CA7393-6C45-47D7-81AA-69E37C4D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993775"/>
            <a:ext cx="77914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</a:rPr>
              <a:t>7.</a:t>
            </a:r>
            <a:r>
              <a:rPr lang="zh-TW" altLang="en-US" sz="2800">
                <a:ea typeface="標楷體" panose="03000509000000000000" pitchFamily="65" charset="-120"/>
              </a:rPr>
              <a:t> 園裏有</a:t>
            </a:r>
            <a:r>
              <a:rPr lang="en-US" altLang="zh-TW" sz="2800">
                <a:ea typeface="標楷體" panose="03000509000000000000" pitchFamily="65" charset="-120"/>
              </a:rPr>
              <a:t>120</a:t>
            </a:r>
            <a:r>
              <a:rPr lang="zh-TW" altLang="en-US" sz="2800">
                <a:ea typeface="標楷體" panose="03000509000000000000" pitchFamily="65" charset="-120"/>
              </a:rPr>
              <a:t>棵本地品種的橙樹，外地品種的橙樹比本地品種的橙樹多</a:t>
            </a:r>
            <a:r>
              <a:rPr lang="en-US" altLang="zh-TW" sz="2800">
                <a:ea typeface="標楷體" panose="03000509000000000000" pitchFamily="65" charset="-120"/>
              </a:rPr>
              <a:t>20%</a:t>
            </a:r>
            <a:r>
              <a:rPr lang="zh-TW" altLang="en-US" sz="2800">
                <a:ea typeface="標楷體" panose="03000509000000000000" pitchFamily="65" charset="-120"/>
              </a:rPr>
              <a:t>。園裏共有橙樹多少棵？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  <p:sp>
        <p:nvSpPr>
          <p:cNvPr id="22533" name="Text Box 117">
            <a:extLst>
              <a:ext uri="{FF2B5EF4-FFF2-40B4-BE49-F238E27FC236}">
                <a16:creationId xmlns:a16="http://schemas.microsoft.com/office/drawing/2014/main" id="{63D8C87D-BC6F-4D24-8AC2-F2470C175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2482850"/>
            <a:ext cx="1601787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144   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 B. 154 </a:t>
            </a:r>
            <a:r>
              <a:rPr lang="zh-TW" altLang="en-US" sz="2800">
                <a:ea typeface="標楷體" panose="03000509000000000000" pitchFamily="65" charset="-120"/>
              </a:rPr>
              <a:t>　　　　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>
                <a:sym typeface="Wingdings" panose="05000000000000000000" pitchFamily="2" charset="2"/>
              </a:rPr>
              <a:t>C. 264 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D. 274</a:t>
            </a: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0E3E0803-621D-462B-B135-831CCA965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432050"/>
            <a:ext cx="414178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外地品種的橙樹有：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120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(1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20%) = 144(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棵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2320" name="Line 48">
            <a:extLst>
              <a:ext uri="{FF2B5EF4-FFF2-40B4-BE49-F238E27FC236}">
                <a16:creationId xmlns:a16="http://schemas.microsoft.com/office/drawing/2014/main" id="{8A85FDED-054B-4151-9B3F-FBD0EC24C7BA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772150" y="1425575"/>
            <a:ext cx="248285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Line 48">
            <a:extLst>
              <a:ext uri="{FF2B5EF4-FFF2-40B4-BE49-F238E27FC236}">
                <a16:creationId xmlns:a16="http://schemas.microsoft.com/office/drawing/2014/main" id="{2DDC4745-6D54-44C4-9000-B629E11F5827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847725" y="1857375"/>
            <a:ext cx="3959225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48">
            <a:extLst>
              <a:ext uri="{FF2B5EF4-FFF2-40B4-BE49-F238E27FC236}">
                <a16:creationId xmlns:a16="http://schemas.microsoft.com/office/drawing/2014/main" id="{80690ECF-6CD9-4DDF-8B02-E08D8AF28BF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979613" y="1425575"/>
            <a:ext cx="2414587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E063733-BB7C-405B-9B1D-23DEE445C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659188"/>
            <a:ext cx="3490912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園裏共有橙樹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>
              <a:spcAft>
                <a:spcPts val="10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120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144 = 264(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棵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8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9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95" grpId="0" animBg="1"/>
      <p:bldP spid="28" grpId="0"/>
      <p:bldP spid="32" grpId="0" uiExpand="1" build="allAtOnce"/>
      <p:bldP spid="13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>
            <a:extLst>
              <a:ext uri="{FF2B5EF4-FFF2-40B4-BE49-F238E27FC236}">
                <a16:creationId xmlns:a16="http://schemas.microsoft.com/office/drawing/2014/main" id="{42C98141-C8DF-4FDB-AB93-BD204F26E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965200"/>
            <a:ext cx="84963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50000"/>
              </a:spcBef>
              <a:spcAft>
                <a:spcPts val="600"/>
              </a:spcAft>
            </a:pPr>
            <a:r>
              <a:rPr lang="en-US" altLang="zh-TW" sz="2800">
                <a:ea typeface="標楷體" panose="03000509000000000000" pitchFamily="65" charset="-120"/>
                <a:cs typeface="Arial" panose="020B0604020202020204" pitchFamily="34" charset="0"/>
              </a:rPr>
              <a:t>8.</a:t>
            </a:r>
            <a:r>
              <a:rPr lang="zh-TW" altLang="en-US" sz="2800"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800" u="sng">
                <a:ea typeface="標楷體" panose="03000509000000000000" pitchFamily="65" charset="-120"/>
                <a:cs typeface="Arial" panose="020B0604020202020204" pitchFamily="34" charset="0"/>
              </a:rPr>
              <a:t>雅婷</a:t>
            </a:r>
            <a:r>
              <a:rPr lang="zh-TW" altLang="en-US" sz="2800">
                <a:ea typeface="標楷體" panose="03000509000000000000" pitchFamily="65" charset="-120"/>
                <a:cs typeface="Arial" panose="020B0604020202020204" pitchFamily="34" charset="0"/>
              </a:rPr>
              <a:t>把</a:t>
            </a:r>
            <a:r>
              <a:rPr lang="en-US" altLang="zh-TW" sz="2800">
                <a:ea typeface="標楷體" panose="03000509000000000000" pitchFamily="65" charset="-120"/>
                <a:cs typeface="Arial" panose="020B0604020202020204" pitchFamily="34" charset="0"/>
              </a:rPr>
              <a:t>$800</a:t>
            </a:r>
            <a:r>
              <a:rPr lang="zh-TW" altLang="en-US" sz="2800">
                <a:ea typeface="標楷體" panose="03000509000000000000" pitchFamily="65" charset="-120"/>
                <a:cs typeface="Arial" panose="020B0604020202020204" pitchFamily="34" charset="0"/>
              </a:rPr>
              <a:t>儲蓄到銀行卡後，在商店用銀行卡付款</a:t>
            </a:r>
            <a:r>
              <a:rPr lang="en-US" altLang="zh-TW" sz="2800">
                <a:ea typeface="標楷體" panose="03000509000000000000" pitchFamily="65" charset="-120"/>
                <a:cs typeface="Arial" panose="020B0604020202020204" pitchFamily="34" charset="0"/>
              </a:rPr>
              <a:t>$453.6</a:t>
            </a:r>
            <a:r>
              <a:rPr lang="zh-TW" altLang="en-US" sz="2800">
                <a:ea typeface="標楷體" panose="03000509000000000000" pitchFamily="65" charset="-120"/>
                <a:cs typeface="Arial" panose="020B0604020202020204" pitchFamily="34" charset="0"/>
              </a:rPr>
              <a:t>，她的銀行卡餘額是</a:t>
            </a:r>
            <a:r>
              <a:rPr lang="en-US" altLang="zh-TW" sz="2800">
                <a:ea typeface="標楷體" panose="03000509000000000000" pitchFamily="65" charset="-120"/>
                <a:cs typeface="Arial" panose="020B0604020202020204" pitchFamily="34" charset="0"/>
              </a:rPr>
              <a:t>$468.8</a:t>
            </a:r>
            <a:r>
              <a:rPr lang="zh-TW" altLang="en-US" sz="2800"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r>
              <a:rPr lang="zh-TW" altLang="en-US" sz="2800" u="sng">
                <a:ea typeface="標楷體" panose="03000509000000000000" pitchFamily="65" charset="-120"/>
                <a:cs typeface="Arial" panose="020B0604020202020204" pitchFamily="34" charset="0"/>
              </a:rPr>
              <a:t>雅婷</a:t>
            </a:r>
            <a:r>
              <a:rPr lang="zh-TW" altLang="en-US" sz="2800">
                <a:ea typeface="標楷體" panose="03000509000000000000" pitchFamily="65" charset="-120"/>
                <a:cs typeface="Arial" panose="020B0604020202020204" pitchFamily="34" charset="0"/>
              </a:rPr>
              <a:t>的銀行卡在儲蓄之前有多少餘額？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D198EC-6795-47EA-A2AB-9557FB073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355975"/>
            <a:ext cx="503237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DE95E0-3028-466C-AE10-41F9F8CD2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13" y="3294063"/>
            <a:ext cx="9286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3557" name="Rectangle 11">
            <a:extLst>
              <a:ext uri="{FF2B5EF4-FFF2-40B4-BE49-F238E27FC236}">
                <a16:creationId xmlns:a16="http://schemas.microsoft.com/office/drawing/2014/main" id="{A8BB3546-197B-467D-B7BE-747B61B3B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" y="2703513"/>
            <a:ext cx="20161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TW" sz="2800"/>
              <a:t>A. $78.6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TW" sz="2800"/>
              <a:t>B. $122.4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TW" sz="2800"/>
              <a:t>C. $784.8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TW" sz="2800"/>
              <a:t>D. $815.2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34A91EC-DEEC-4F21-A1C0-7FE014065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113" y="3335338"/>
            <a:ext cx="1419225" cy="504825"/>
          </a:xfrm>
          <a:prstGeom prst="rect">
            <a:avLst/>
          </a:prstGeom>
          <a:solidFill>
            <a:srgbClr val="FFCCFF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6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1C78B96-7D38-418B-805D-DFACE2846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338" y="3338513"/>
            <a:ext cx="4341812" cy="504825"/>
          </a:xfrm>
          <a:prstGeom prst="rect">
            <a:avLst/>
          </a:prstGeom>
          <a:solidFill>
            <a:srgbClr val="92D05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6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FE35B6F-EAF1-4351-B908-6B824AE96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138" y="3365500"/>
            <a:ext cx="10683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zh-TW" altLang="en-US" sz="26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600">
                <a:solidFill>
                  <a:srgbClr val="003399"/>
                </a:solidFill>
                <a:ea typeface="標楷體" panose="03000509000000000000" pitchFamily="65" charset="-120"/>
              </a:rPr>
              <a:t>$800</a:t>
            </a:r>
            <a:endParaRPr lang="zh-CN" altLang="en-US" sz="2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255A75D-3F71-4DD1-8533-F46CCE5B6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4184650"/>
            <a:ext cx="19637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zh-TW" altLang="en-US" sz="2600">
                <a:solidFill>
                  <a:srgbClr val="003399"/>
                </a:solidFill>
                <a:ea typeface="標楷體" panose="03000509000000000000" pitchFamily="65" charset="-120"/>
              </a:rPr>
              <a:t>付款</a:t>
            </a:r>
            <a:r>
              <a:rPr lang="en-US" altLang="zh-TW" sz="2600">
                <a:solidFill>
                  <a:srgbClr val="003399"/>
                </a:solidFill>
                <a:ea typeface="標楷體" panose="03000509000000000000" pitchFamily="65" charset="-120"/>
              </a:rPr>
              <a:t>$453.6</a:t>
            </a:r>
            <a:endParaRPr lang="zh-CN" altLang="en-US" sz="2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0" name="左大括号 19">
            <a:extLst>
              <a:ext uri="{FF2B5EF4-FFF2-40B4-BE49-F238E27FC236}">
                <a16:creationId xmlns:a16="http://schemas.microsoft.com/office/drawing/2014/main" id="{96861514-93E6-4656-9C0C-03B5CBB17316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946901" y="2441575"/>
            <a:ext cx="309562" cy="3151187"/>
          </a:xfrm>
          <a:prstGeom prst="leftBrace">
            <a:avLst>
              <a:gd name="adj1" fmla="val 36100"/>
              <a:gd name="adj2" fmla="val 47468"/>
            </a:avLst>
          </a:prstGeom>
          <a:solidFill>
            <a:schemeClr val="bg1"/>
          </a:solidFill>
          <a:ln w="28575" algn="ctr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6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0F449D1-EB83-42FF-8768-613E0A8B9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438" y="4879975"/>
            <a:ext cx="18510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zh-TW" altLang="en-US" sz="2600">
                <a:solidFill>
                  <a:srgbClr val="003399"/>
                </a:solidFill>
                <a:ea typeface="標楷體" panose="03000509000000000000" pitchFamily="65" charset="-120"/>
              </a:rPr>
              <a:t>原有餘額： </a:t>
            </a:r>
            <a:endParaRPr lang="zh-CN" altLang="en-US" sz="2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2" name="左大括号 21">
            <a:extLst>
              <a:ext uri="{FF2B5EF4-FFF2-40B4-BE49-F238E27FC236}">
                <a16:creationId xmlns:a16="http://schemas.microsoft.com/office/drawing/2014/main" id="{197DC35B-844B-4147-AD00-0711375286A7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081463" y="2719387"/>
            <a:ext cx="293688" cy="2589213"/>
          </a:xfrm>
          <a:prstGeom prst="leftBrace">
            <a:avLst>
              <a:gd name="adj1" fmla="val 36040"/>
              <a:gd name="adj2" fmla="val 50000"/>
            </a:avLst>
          </a:prstGeom>
          <a:solidFill>
            <a:schemeClr val="bg1"/>
          </a:solidFill>
          <a:ln w="28575" algn="ctr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6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BAF3F2B-3656-47B0-A153-BD3A877AC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189413"/>
            <a:ext cx="2152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zh-TW" altLang="en-US" sz="2600">
                <a:solidFill>
                  <a:srgbClr val="003399"/>
                </a:solidFill>
                <a:ea typeface="標楷體" panose="03000509000000000000" pitchFamily="65" charset="-120"/>
              </a:rPr>
              <a:t>餘下</a:t>
            </a:r>
            <a:r>
              <a:rPr lang="en-US" altLang="zh-TW" sz="2600">
                <a:solidFill>
                  <a:srgbClr val="003399"/>
                </a:solidFill>
                <a:ea typeface="標楷體" panose="03000509000000000000" pitchFamily="65" charset="-120"/>
              </a:rPr>
              <a:t>$468.8</a:t>
            </a:r>
            <a:endParaRPr lang="zh-CN" altLang="en-US" sz="2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985ACC6-C39B-4EE1-9651-46AF2A6CA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879975"/>
            <a:ext cx="4608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600">
                <a:solidFill>
                  <a:srgbClr val="003399"/>
                </a:solidFill>
                <a:ea typeface="標楷體" panose="03000509000000000000" pitchFamily="65" charset="-120"/>
              </a:rPr>
              <a:t>468.8</a:t>
            </a:r>
            <a:r>
              <a:rPr lang="zh-TW" altLang="en-US" sz="260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600">
                <a:solidFill>
                  <a:srgbClr val="003399"/>
                </a:solidFill>
                <a:ea typeface="標楷體" panose="03000509000000000000" pitchFamily="65" charset="-120"/>
              </a:rPr>
              <a:t>453.6</a:t>
            </a:r>
            <a:r>
              <a:rPr lang="zh-TW" altLang="en-US" sz="260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sz="2600">
                <a:solidFill>
                  <a:srgbClr val="003399"/>
                </a:solidFill>
                <a:ea typeface="標楷體" panose="03000509000000000000" pitchFamily="65" charset="-120"/>
              </a:rPr>
              <a:t>800 = $122.4</a:t>
            </a:r>
            <a:endParaRPr lang="zh-TW" altLang="en-US" sz="2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20546C1-5AAC-4D59-9DF4-E9709D7E4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713" y="3363913"/>
            <a:ext cx="1435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餘額</a:t>
            </a:r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$</a:t>
            </a: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？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5967F23A-1B74-4490-B73D-7292918E2F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15988" y="2493963"/>
            <a:ext cx="349885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72703FFD-5201-4693-A93C-222B48C9A1A3}"/>
              </a:ext>
            </a:extLst>
          </p:cNvPr>
          <p:cNvCxnSpPr>
            <a:cxnSpLocks/>
          </p:cNvCxnSpPr>
          <p:nvPr/>
        </p:nvCxnSpPr>
        <p:spPr bwMode="auto">
          <a:xfrm>
            <a:off x="1639888" y="1473200"/>
            <a:ext cx="327977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E5754F93-4ED5-45C9-B5A9-A5AE7C572E94}"/>
              </a:ext>
            </a:extLst>
          </p:cNvPr>
          <p:cNvCxnSpPr>
            <a:cxnSpLocks/>
          </p:cNvCxnSpPr>
          <p:nvPr/>
        </p:nvCxnSpPr>
        <p:spPr bwMode="auto">
          <a:xfrm>
            <a:off x="6805613" y="1446213"/>
            <a:ext cx="201453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39A346A4-665A-4D4E-ACB3-FD4495A5EB5C}"/>
              </a:ext>
            </a:extLst>
          </p:cNvPr>
          <p:cNvCxnSpPr>
            <a:cxnSpLocks/>
          </p:cNvCxnSpPr>
          <p:nvPr/>
        </p:nvCxnSpPr>
        <p:spPr bwMode="auto">
          <a:xfrm>
            <a:off x="915988" y="1982788"/>
            <a:ext cx="11176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12F003C9-1523-454B-ABF6-2B22ABB5181D}"/>
              </a:ext>
            </a:extLst>
          </p:cNvPr>
          <p:cNvCxnSpPr>
            <a:cxnSpLocks/>
          </p:cNvCxnSpPr>
          <p:nvPr/>
        </p:nvCxnSpPr>
        <p:spPr bwMode="auto">
          <a:xfrm>
            <a:off x="4110038" y="1963738"/>
            <a:ext cx="222408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/>
      <p:bldP spid="18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5" grpId="0"/>
      <p:bldP spid="25" grpId="1"/>
      <p:bldP spid="26" grpId="0"/>
      <p:bldP spid="2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531CF92C-40CB-4183-9E78-A4E01E292707}"/>
              </a:ext>
            </a:extLst>
          </p:cNvPr>
          <p:cNvSpPr/>
          <p:nvPr/>
        </p:nvSpPr>
        <p:spPr bwMode="auto">
          <a:xfrm>
            <a:off x="3598863" y="3170238"/>
            <a:ext cx="2773362" cy="444500"/>
          </a:xfrm>
          <a:prstGeom prst="rect">
            <a:avLst/>
          </a:prstGeom>
          <a:solidFill>
            <a:srgbClr val="FFCDF2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34925EF1-F37B-4927-A7BF-07FF54DDC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3098800"/>
            <a:ext cx="8262938" cy="5222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06400" indent="-4064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根據上表，</a:t>
            </a:r>
            <a:r>
              <a:rPr lang="zh-CN" altLang="en-US" sz="2800" u="sng">
                <a:solidFill>
                  <a:srgbClr val="000000"/>
                </a:solidFill>
                <a:ea typeface="標楷體" panose="03000509000000000000" pitchFamily="65" charset="-120"/>
              </a:rPr>
              <a:t>李</a:t>
            </a:r>
            <a:r>
              <a:rPr lang="zh-CN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太太用</a:t>
            </a:r>
            <a:r>
              <a:rPr lang="en-US" altLang="zh-CN" sz="2800">
                <a:solidFill>
                  <a:srgbClr val="000000"/>
                </a:solidFill>
                <a:ea typeface="標楷體" panose="03000509000000000000" pitchFamily="65" charset="-120"/>
              </a:rPr>
              <a:t>$80</a:t>
            </a:r>
            <a:r>
              <a:rPr lang="zh-CN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最多可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以買多少米絲帶？</a:t>
            </a:r>
            <a:endParaRPr lang="zh-CN" altLang="en-US" sz="280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1A948DE-B398-47C1-AF60-B0EEB3D01BD8}"/>
              </a:ext>
            </a:extLst>
          </p:cNvPr>
          <p:cNvSpPr/>
          <p:nvPr/>
        </p:nvSpPr>
        <p:spPr bwMode="auto">
          <a:xfrm>
            <a:off x="5021263" y="2667000"/>
            <a:ext cx="804862" cy="366713"/>
          </a:xfrm>
          <a:prstGeom prst="rect">
            <a:avLst/>
          </a:prstGeom>
          <a:solidFill>
            <a:srgbClr val="FFC5C5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7CC1EEC-81AB-4716-B22D-0177D3942F88}"/>
              </a:ext>
            </a:extLst>
          </p:cNvPr>
          <p:cNvSpPr/>
          <p:nvPr/>
        </p:nvSpPr>
        <p:spPr bwMode="auto">
          <a:xfrm>
            <a:off x="5021263" y="1706563"/>
            <a:ext cx="804862" cy="366712"/>
          </a:xfrm>
          <a:prstGeom prst="rect">
            <a:avLst/>
          </a:prstGeom>
          <a:solidFill>
            <a:srgbClr val="FFC5C5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B081017-B1AD-4F7E-A199-D16D9D2A9827}"/>
              </a:ext>
            </a:extLst>
          </p:cNvPr>
          <p:cNvSpPr/>
          <p:nvPr/>
        </p:nvSpPr>
        <p:spPr bwMode="auto">
          <a:xfrm>
            <a:off x="5021263" y="2193925"/>
            <a:ext cx="804862" cy="365125"/>
          </a:xfrm>
          <a:prstGeom prst="rect">
            <a:avLst/>
          </a:prstGeom>
          <a:solidFill>
            <a:srgbClr val="FFC5C5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2470B87-AA68-4532-BE6C-BE51BFBF402C}"/>
              </a:ext>
            </a:extLst>
          </p:cNvPr>
          <p:cNvSpPr/>
          <p:nvPr/>
        </p:nvSpPr>
        <p:spPr bwMode="auto">
          <a:xfrm>
            <a:off x="3767138" y="1706563"/>
            <a:ext cx="552450" cy="366712"/>
          </a:xfrm>
          <a:prstGeom prst="rect">
            <a:avLst/>
          </a:prstGeom>
          <a:solidFill>
            <a:srgbClr val="92D05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010BB3B-5033-46EA-A775-831348F72241}"/>
              </a:ext>
            </a:extLst>
          </p:cNvPr>
          <p:cNvSpPr/>
          <p:nvPr/>
        </p:nvSpPr>
        <p:spPr bwMode="auto">
          <a:xfrm>
            <a:off x="3767138" y="2201863"/>
            <a:ext cx="552450" cy="365125"/>
          </a:xfrm>
          <a:prstGeom prst="rect">
            <a:avLst/>
          </a:prstGeom>
          <a:solidFill>
            <a:srgbClr val="92D05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C3ED65F-BCB0-446A-A030-A688F3350FAF}"/>
              </a:ext>
            </a:extLst>
          </p:cNvPr>
          <p:cNvSpPr/>
          <p:nvPr/>
        </p:nvSpPr>
        <p:spPr bwMode="auto">
          <a:xfrm>
            <a:off x="3767138" y="2684463"/>
            <a:ext cx="552450" cy="365125"/>
          </a:xfrm>
          <a:prstGeom prst="rect">
            <a:avLst/>
          </a:prstGeom>
          <a:solidFill>
            <a:srgbClr val="92D05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graphicFrame>
        <p:nvGraphicFramePr>
          <p:cNvPr id="26" name="表格 25">
            <a:extLst>
              <a:ext uri="{FF2B5EF4-FFF2-40B4-BE49-F238E27FC236}">
                <a16:creationId xmlns:a16="http://schemas.microsoft.com/office/drawing/2014/main" id="{6DACB7BD-1F8D-4B96-B2C5-99CDA56876CA}"/>
              </a:ext>
            </a:extLst>
          </p:cNvPr>
          <p:cNvGraphicFramePr>
            <a:graphicFrameLocks noGrp="1"/>
          </p:cNvGraphicFramePr>
          <p:nvPr/>
        </p:nvGraphicFramePr>
        <p:xfrm>
          <a:off x="2425700" y="1149350"/>
          <a:ext cx="3730625" cy="1931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948"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</a:pP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類型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</a:pP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長度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(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米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)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</a:pP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售價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680"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</a:pP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小卷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12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$5.8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680"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</a:pP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中卷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30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$8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680"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</a:pP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大卷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50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$9.5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矩形 26">
            <a:extLst>
              <a:ext uri="{FF2B5EF4-FFF2-40B4-BE49-F238E27FC236}">
                <a16:creationId xmlns:a16="http://schemas.microsoft.com/office/drawing/2014/main" id="{00FB0C86-E758-48F7-9700-373EB2FBC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5965825"/>
            <a:ext cx="547688" cy="3778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8ECF261C-74CE-4253-9B9D-B907FABB8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810" y="3661569"/>
            <a:ext cx="2647950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marL="2857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spcAft>
                <a:spcPts val="300"/>
              </a:spcAft>
              <a:defRPr/>
            </a:pPr>
            <a:r>
              <a:rPr lang="zh-CN" altLang="en-US" sz="2400" b="0" dirty="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最多可買</a:t>
            </a:r>
            <a:r>
              <a:rPr lang="en-US" altLang="zh-CN" sz="2400" b="0" dirty="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13</a:t>
            </a:r>
            <a:r>
              <a:rPr lang="zh-CN" altLang="en-US" sz="2400" b="0" dirty="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卷。</a:t>
            </a:r>
            <a:endParaRPr lang="en-US" altLang="zh-CN" sz="2400" b="0" dirty="0">
              <a:solidFill>
                <a:srgbClr val="00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32" name="Rectangle 49">
            <a:extLst>
              <a:ext uri="{FF2B5EF4-FFF2-40B4-BE49-F238E27FC236}">
                <a16:creationId xmlns:a16="http://schemas.microsoft.com/office/drawing/2014/main" id="{F8A0219B-29CA-4DCB-A225-D25E8E15D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3704431"/>
            <a:ext cx="3303587" cy="4572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2400"/>
              </a:lnSpc>
              <a:defRPr/>
            </a:pPr>
            <a:r>
              <a:rPr lang="en-US" altLang="zh-CN" sz="2400" dirty="0">
                <a:solidFill>
                  <a:srgbClr val="0000FF"/>
                </a:solidFill>
                <a:latin typeface="+mj-lt"/>
                <a:ea typeface="標楷體" panose="03000509000000000000" pitchFamily="65" charset="-120"/>
              </a:rPr>
              <a:t>80÷5.8 = </a:t>
            </a:r>
            <a:r>
              <a:rPr lang="en-US" altLang="zh-TW" sz="2400" dirty="0">
                <a:solidFill>
                  <a:srgbClr val="0000FF"/>
                </a:solidFill>
                <a:ea typeface="標楷體" panose="03000509000000000000" pitchFamily="65" charset="-120"/>
              </a:rPr>
              <a:t>13(</a:t>
            </a:r>
            <a:r>
              <a:rPr lang="zh-TW" altLang="en-US" sz="2400" dirty="0">
                <a:solidFill>
                  <a:srgbClr val="0000FF"/>
                </a:solidFill>
                <a:ea typeface="標楷體" panose="03000509000000000000" pitchFamily="65" charset="-120"/>
              </a:rPr>
              <a:t>卷</a:t>
            </a:r>
            <a:r>
              <a:rPr lang="en-US" altLang="zh-TW" sz="2400" dirty="0">
                <a:solidFill>
                  <a:srgbClr val="0000FF"/>
                </a:solidFill>
                <a:ea typeface="標楷體" panose="03000509000000000000" pitchFamily="65" charset="-120"/>
              </a:rPr>
              <a:t>)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en-US" altLang="zh-TW" sz="2400" dirty="0">
                <a:solidFill>
                  <a:srgbClr val="0000FF"/>
                </a:solidFill>
                <a:latin typeface="+mj-lt"/>
                <a:ea typeface="標楷體" panose="03000509000000000000" pitchFamily="65" charset="-120"/>
              </a:rPr>
              <a:t>$</a:t>
            </a:r>
            <a:r>
              <a:rPr lang="en-US" altLang="zh-TW" sz="2400" dirty="0">
                <a:solidFill>
                  <a:srgbClr val="0000FF"/>
                </a:solidFill>
                <a:ea typeface="標楷體" panose="03000509000000000000" pitchFamily="65" charset="-120"/>
              </a:rPr>
              <a:t>4.6</a:t>
            </a:r>
            <a:endParaRPr lang="en-US" altLang="zh-TW" sz="2400" dirty="0">
              <a:solidFill>
                <a:srgbClr val="0000FF"/>
              </a:solidFill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33" name="Rectangle 49">
            <a:extLst>
              <a:ext uri="{FF2B5EF4-FFF2-40B4-BE49-F238E27FC236}">
                <a16:creationId xmlns:a16="http://schemas.microsoft.com/office/drawing/2014/main" id="{0339EE26-5A4F-4B8E-86F0-3C1B30990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988" y="4667250"/>
            <a:ext cx="2784475" cy="40957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2400"/>
              </a:lnSpc>
              <a:defRPr/>
            </a:pPr>
            <a:r>
              <a:rPr lang="en-US" altLang="zh-CN" sz="2400" dirty="0">
                <a:solidFill>
                  <a:srgbClr val="0000FF"/>
                </a:solidFill>
                <a:ea typeface="標楷體" panose="03000509000000000000" pitchFamily="65" charset="-120"/>
              </a:rPr>
              <a:t>80</a:t>
            </a:r>
            <a:r>
              <a:rPr lang="en-US" altLang="zh-CN" sz="2400" dirty="0">
                <a:solidFill>
                  <a:srgbClr val="0000FF"/>
                </a:solidFill>
                <a:latin typeface="+mj-lt"/>
                <a:ea typeface="標楷體" panose="03000509000000000000" pitchFamily="65" charset="-120"/>
              </a:rPr>
              <a:t>÷8 = 10</a:t>
            </a:r>
            <a:r>
              <a:rPr lang="en-US" altLang="zh-TW" sz="2400" dirty="0">
                <a:solidFill>
                  <a:srgbClr val="0000FF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ea typeface="標楷體" panose="03000509000000000000" pitchFamily="65" charset="-120"/>
              </a:rPr>
              <a:t>卷</a:t>
            </a:r>
            <a:r>
              <a:rPr lang="en-US" altLang="zh-TW" sz="2400" dirty="0">
                <a:solidFill>
                  <a:srgbClr val="0000FF"/>
                </a:solidFill>
                <a:ea typeface="標楷體" panose="03000509000000000000" pitchFamily="65" charset="-120"/>
              </a:rPr>
              <a:t>)</a:t>
            </a:r>
            <a:endParaRPr lang="en-US" altLang="zh-TW" sz="2400" dirty="0">
              <a:solidFill>
                <a:srgbClr val="0000FF"/>
              </a:solidFill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93348FAA-37D3-400B-8B4B-27167A3DA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4737100"/>
            <a:ext cx="360362" cy="358775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/>
          </a:p>
        </p:txBody>
      </p:sp>
      <p:sp>
        <p:nvSpPr>
          <p:cNvPr id="24613" name="Rectangle 4">
            <a:extLst>
              <a:ext uri="{FF2B5EF4-FFF2-40B4-BE49-F238E27FC236}">
                <a16:creationId xmlns:a16="http://schemas.microsoft.com/office/drawing/2014/main" id="{0746B4D7-51FA-42E0-B0FF-520373F6D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8" y="719138"/>
            <a:ext cx="1020762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06400" indent="-4064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9.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  <a:endParaRPr lang="zh-CN" altLang="en-US" sz="280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24614" name="Rectangle 4">
            <a:extLst>
              <a:ext uri="{FF2B5EF4-FFF2-40B4-BE49-F238E27FC236}">
                <a16:creationId xmlns:a16="http://schemas.microsoft.com/office/drawing/2014/main" id="{CA65B743-BEE7-4068-A0B9-E3242D2D0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620713"/>
            <a:ext cx="2863850" cy="4619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 u="sng">
                <a:solidFill>
                  <a:srgbClr val="000000"/>
                </a:solidFill>
                <a:ea typeface="標楷體" panose="03000509000000000000" pitchFamily="65" charset="-120"/>
              </a:rPr>
              <a:t>每卷絲帶售價表</a:t>
            </a:r>
            <a:endParaRPr lang="zh-CN" altLang="en-US" sz="2400" u="sng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37" name="Rectangle 49">
            <a:extLst>
              <a:ext uri="{FF2B5EF4-FFF2-40B4-BE49-F238E27FC236}">
                <a16:creationId xmlns:a16="http://schemas.microsoft.com/office/drawing/2014/main" id="{38E26109-BE35-41A4-9E2E-E5F7FCC63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3025" y="4125119"/>
            <a:ext cx="4303713" cy="4572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2400"/>
              </a:lnSpc>
              <a:defRPr/>
            </a:pPr>
            <a:r>
              <a:rPr lang="zh-CN" altLang="en-US" sz="2400" dirty="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最多可買</a:t>
            </a:r>
            <a:r>
              <a:rPr lang="zh-TW" altLang="en-US" sz="2400" dirty="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：</a:t>
            </a:r>
            <a:r>
              <a:rPr lang="en-US" altLang="zh-CN" sz="2400" dirty="0">
                <a:solidFill>
                  <a:srgbClr val="0000FF"/>
                </a:solidFill>
                <a:latin typeface="+mj-lt"/>
                <a:ea typeface="標楷體" panose="03000509000000000000" pitchFamily="65" charset="-120"/>
              </a:rPr>
              <a:t>12×13 = 156(</a:t>
            </a:r>
            <a:r>
              <a:rPr lang="zh-CN" altLang="en-US" sz="2400" dirty="0">
                <a:solidFill>
                  <a:srgbClr val="0000FF"/>
                </a:solidFill>
                <a:latin typeface="+mj-lt"/>
                <a:ea typeface="標楷體" panose="03000509000000000000" pitchFamily="65" charset="-120"/>
              </a:rPr>
              <a:t>米</a:t>
            </a:r>
            <a:r>
              <a:rPr lang="en-US" altLang="zh-CN" sz="2400" dirty="0">
                <a:solidFill>
                  <a:srgbClr val="0000FF"/>
                </a:solidFill>
                <a:latin typeface="+mj-lt"/>
                <a:ea typeface="標楷體" panose="03000509000000000000" pitchFamily="65" charset="-120"/>
              </a:rPr>
              <a:t>)</a:t>
            </a:r>
            <a:endParaRPr lang="en-US" altLang="zh-TW" sz="2400" dirty="0">
              <a:solidFill>
                <a:srgbClr val="0000FF"/>
              </a:solidFill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38" name="Rectangle 49">
            <a:extLst>
              <a:ext uri="{FF2B5EF4-FFF2-40B4-BE49-F238E27FC236}">
                <a16:creationId xmlns:a16="http://schemas.microsoft.com/office/drawing/2014/main" id="{4ADDD4D4-4B55-4B11-A93A-277BC1845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4988719"/>
            <a:ext cx="402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zh-CN" altLang="en-US" sz="240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最多可買</a:t>
            </a:r>
            <a:r>
              <a:rPr lang="zh-TW" altLang="en-US" sz="240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：</a:t>
            </a:r>
            <a:r>
              <a:rPr lang="en-US" altLang="zh-TW" sz="240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3</a:t>
            </a:r>
            <a:r>
              <a:rPr lang="en-US" altLang="zh-CN" sz="2400">
                <a:solidFill>
                  <a:srgbClr val="0000FF"/>
                </a:solidFill>
                <a:ea typeface="標楷體" panose="03000509000000000000" pitchFamily="65" charset="-120"/>
              </a:rPr>
              <a:t>0×10 = 300(</a:t>
            </a:r>
            <a:r>
              <a:rPr lang="zh-CN" altLang="en-US" sz="2400">
                <a:solidFill>
                  <a:srgbClr val="0000FF"/>
                </a:solidFill>
                <a:ea typeface="標楷體" panose="03000509000000000000" pitchFamily="65" charset="-120"/>
              </a:rPr>
              <a:t>米</a:t>
            </a:r>
            <a:r>
              <a:rPr lang="en-US" altLang="zh-CN" sz="2400">
                <a:solidFill>
                  <a:srgbClr val="0000FF"/>
                </a:solidFill>
                <a:ea typeface="標楷體" panose="03000509000000000000" pitchFamily="65" charset="-120"/>
              </a:rPr>
              <a:t>)</a:t>
            </a:r>
            <a:endParaRPr lang="en-US" altLang="zh-TW" sz="240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sp>
        <p:nvSpPr>
          <p:cNvPr id="39" name="TextBox 27">
            <a:extLst>
              <a:ext uri="{FF2B5EF4-FFF2-40B4-BE49-F238E27FC236}">
                <a16:creationId xmlns:a16="http://schemas.microsoft.com/office/drawing/2014/main" id="{7E7A1279-83A2-4A91-859E-5A6CB27B9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4668838"/>
            <a:ext cx="928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[2</a:t>
            </a:r>
            <a:r>
              <a:rPr lang="zh-TW" altLang="en-US" sz="240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分</a:t>
            </a:r>
            <a:r>
              <a:rPr lang="en-US" altLang="zh-TW" sz="240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]</a:t>
            </a:r>
            <a:endParaRPr lang="zh-TW" altLang="en-US" sz="2400">
              <a:solidFill>
                <a:srgbClr val="FF0000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1552551A-57A4-44E5-933A-D974EE1A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525" y="1706563"/>
            <a:ext cx="612775" cy="366712"/>
          </a:xfrm>
          <a:prstGeom prst="rect">
            <a:avLst/>
          </a:prstGeom>
          <a:noFill/>
          <a:ln w="1905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41" name="Rectangle 4">
            <a:extLst>
              <a:ext uri="{FF2B5EF4-FFF2-40B4-BE49-F238E27FC236}">
                <a16:creationId xmlns:a16="http://schemas.microsoft.com/office/drawing/2014/main" id="{82FB5863-44CA-43E6-BE65-41572FD89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3690144"/>
            <a:ext cx="1284288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marL="2857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spcAft>
                <a:spcPts val="300"/>
              </a:spcAft>
              <a:defRPr/>
            </a:pPr>
            <a:r>
              <a:rPr lang="zh-TW" altLang="en-US" sz="2400" b="0" dirty="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小</a:t>
            </a:r>
            <a:r>
              <a:rPr lang="zh-CN" altLang="en-US" sz="2400" b="0" dirty="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卷</a:t>
            </a:r>
            <a:r>
              <a:rPr lang="zh-TW" altLang="en-US" sz="2400" b="0" dirty="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：</a:t>
            </a:r>
            <a:endParaRPr lang="en-US" altLang="zh-CN" sz="2400" b="0" dirty="0">
              <a:solidFill>
                <a:srgbClr val="00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3A05E673-5C22-4AD3-97A2-E985D62DA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525" y="2185988"/>
            <a:ext cx="612775" cy="366712"/>
          </a:xfrm>
          <a:prstGeom prst="rect">
            <a:avLst/>
          </a:prstGeom>
          <a:noFill/>
          <a:ln w="1905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78D42A58-8D50-428F-BD44-C186A9264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4614069"/>
            <a:ext cx="1603375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marL="2857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spcAft>
                <a:spcPts val="300"/>
              </a:spcAft>
              <a:defRPr/>
            </a:pPr>
            <a:r>
              <a:rPr lang="zh-TW" altLang="en-US" sz="2400" b="0" dirty="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中</a:t>
            </a:r>
            <a:r>
              <a:rPr lang="zh-CN" altLang="en-US" sz="2400" b="0" dirty="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卷</a:t>
            </a:r>
            <a:r>
              <a:rPr lang="zh-TW" altLang="en-US" sz="2400" b="0" dirty="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：</a:t>
            </a:r>
            <a:endParaRPr lang="en-US" altLang="zh-CN" sz="2400" b="0" dirty="0">
              <a:solidFill>
                <a:srgbClr val="00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EEB3A394-9746-4F68-ADCA-ABC82F000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525" y="2667000"/>
            <a:ext cx="612775" cy="366713"/>
          </a:xfrm>
          <a:prstGeom prst="rect">
            <a:avLst/>
          </a:prstGeom>
          <a:noFill/>
          <a:ln w="1905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46" name="Rectangle 4">
            <a:extLst>
              <a:ext uri="{FF2B5EF4-FFF2-40B4-BE49-F238E27FC236}">
                <a16:creationId xmlns:a16="http://schemas.microsoft.com/office/drawing/2014/main" id="{6F36AF25-FA93-48D6-8D4F-6D8465B43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525" y="5484019"/>
            <a:ext cx="1603375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marL="2857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spcAft>
                <a:spcPts val="300"/>
              </a:spcAft>
              <a:defRPr/>
            </a:pPr>
            <a:r>
              <a:rPr lang="zh-TW" altLang="en-US" sz="2400" b="0" dirty="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大</a:t>
            </a:r>
            <a:r>
              <a:rPr lang="zh-CN" altLang="en-US" sz="2400" b="0" dirty="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卷</a:t>
            </a:r>
            <a:r>
              <a:rPr lang="zh-TW" altLang="en-US" sz="2400" b="0" dirty="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：</a:t>
            </a:r>
            <a:endParaRPr lang="en-US" altLang="zh-CN" sz="2400" b="0" dirty="0">
              <a:solidFill>
                <a:srgbClr val="00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47" name="Rectangle 49">
            <a:extLst>
              <a:ext uri="{FF2B5EF4-FFF2-40B4-BE49-F238E27FC236}">
                <a16:creationId xmlns:a16="http://schemas.microsoft.com/office/drawing/2014/main" id="{61C7BDE0-CC99-4522-8214-434E54817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7" y="5539581"/>
            <a:ext cx="3061047" cy="411163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2400"/>
              </a:lnSpc>
              <a:defRPr/>
            </a:pPr>
            <a:r>
              <a:rPr lang="en-US" altLang="zh-CN" sz="2400" dirty="0">
                <a:solidFill>
                  <a:srgbClr val="0000FF"/>
                </a:solidFill>
                <a:ea typeface="標楷體" panose="03000509000000000000" pitchFamily="65" charset="-120"/>
              </a:rPr>
              <a:t>80</a:t>
            </a:r>
            <a:r>
              <a:rPr lang="en-US" altLang="zh-CN" sz="2400" dirty="0">
                <a:solidFill>
                  <a:srgbClr val="0000FF"/>
                </a:solidFill>
                <a:latin typeface="+mj-lt"/>
                <a:ea typeface="標楷體" panose="03000509000000000000" pitchFamily="65" charset="-120"/>
              </a:rPr>
              <a:t>÷</a:t>
            </a:r>
            <a:r>
              <a:rPr lang="en-US" altLang="zh-TW" sz="2400" dirty="0">
                <a:solidFill>
                  <a:srgbClr val="0000FF"/>
                </a:solidFill>
                <a:latin typeface="+mj-lt"/>
                <a:ea typeface="標楷體" panose="03000509000000000000" pitchFamily="65" charset="-120"/>
              </a:rPr>
              <a:t>9.5</a:t>
            </a:r>
            <a:r>
              <a:rPr lang="en-US" altLang="zh-CN" sz="2400" dirty="0">
                <a:solidFill>
                  <a:srgbClr val="0000FF"/>
                </a:solidFill>
                <a:latin typeface="+mj-lt"/>
                <a:ea typeface="標楷體" panose="03000509000000000000" pitchFamily="65" charset="-120"/>
              </a:rPr>
              <a:t> = </a:t>
            </a:r>
            <a:r>
              <a:rPr lang="en-US" altLang="zh-TW" sz="2400" dirty="0">
                <a:solidFill>
                  <a:srgbClr val="0000FF"/>
                </a:solidFill>
                <a:latin typeface="+mj-lt"/>
                <a:ea typeface="標楷體" panose="03000509000000000000" pitchFamily="65" charset="-120"/>
              </a:rPr>
              <a:t>8</a:t>
            </a:r>
            <a:r>
              <a:rPr lang="en-US" altLang="zh-TW" sz="2400" dirty="0">
                <a:solidFill>
                  <a:srgbClr val="0000FF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ea typeface="標楷體" panose="03000509000000000000" pitchFamily="65" charset="-120"/>
              </a:rPr>
              <a:t>卷</a:t>
            </a:r>
            <a:r>
              <a:rPr lang="en-US" altLang="zh-TW" sz="2400" dirty="0">
                <a:solidFill>
                  <a:srgbClr val="0000FF"/>
                </a:solidFill>
                <a:ea typeface="標楷體" panose="03000509000000000000" pitchFamily="65" charset="-120"/>
              </a:rPr>
              <a:t>)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en-US" altLang="zh-TW" sz="2400" dirty="0">
                <a:solidFill>
                  <a:srgbClr val="0000FF"/>
                </a:solidFill>
                <a:ea typeface="標楷體" panose="03000509000000000000" pitchFamily="65" charset="-120"/>
              </a:rPr>
              <a:t>$</a:t>
            </a:r>
            <a:r>
              <a:rPr lang="en-US" altLang="zh-TW" sz="2400" dirty="0">
                <a:solidFill>
                  <a:srgbClr val="0000FF"/>
                </a:solidFill>
                <a:latin typeface="+mn-lt"/>
                <a:ea typeface="標楷體" panose="03000509000000000000" pitchFamily="65" charset="-120"/>
              </a:rPr>
              <a:t>4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192F44B2-8132-45AB-8A55-79ECB8787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435" y="5485606"/>
            <a:ext cx="2441575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marL="2857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spcAft>
                <a:spcPts val="300"/>
              </a:spcAft>
              <a:defRPr/>
            </a:pPr>
            <a:r>
              <a:rPr lang="zh-CN" altLang="en-US" sz="2400" b="0" dirty="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最多可買</a:t>
            </a:r>
            <a:r>
              <a:rPr lang="en-US" altLang="zh-TW" sz="2400" b="0" dirty="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8</a:t>
            </a:r>
            <a:r>
              <a:rPr lang="zh-CN" altLang="en-US" sz="2400" b="0" dirty="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卷。</a:t>
            </a:r>
            <a:endParaRPr lang="en-US" altLang="zh-CN" sz="2400" b="0" dirty="0">
              <a:solidFill>
                <a:srgbClr val="00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49" name="Rectangle 49">
            <a:extLst>
              <a:ext uri="{FF2B5EF4-FFF2-40B4-BE49-F238E27FC236}">
                <a16:creationId xmlns:a16="http://schemas.microsoft.com/office/drawing/2014/main" id="{E05B68FD-DBAB-4F47-AB00-5432D6996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5" y="5925344"/>
            <a:ext cx="423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zh-CN" altLang="en-US" sz="240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最多可買</a:t>
            </a:r>
            <a:r>
              <a:rPr lang="zh-TW" altLang="en-US" sz="240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： </a:t>
            </a:r>
            <a:r>
              <a:rPr lang="en-US" altLang="zh-TW" sz="2400">
                <a:solidFill>
                  <a:srgbClr val="0000FF"/>
                </a:solidFill>
                <a:ea typeface="標楷體" panose="03000509000000000000" pitchFamily="65" charset="-120"/>
              </a:rPr>
              <a:t>50</a:t>
            </a:r>
            <a:r>
              <a:rPr lang="en-US" altLang="zh-CN" sz="2400">
                <a:solidFill>
                  <a:srgbClr val="0000FF"/>
                </a:solidFill>
                <a:ea typeface="標楷體" panose="03000509000000000000" pitchFamily="65" charset="-120"/>
              </a:rPr>
              <a:t>×</a:t>
            </a:r>
            <a:r>
              <a:rPr lang="en-US" altLang="zh-TW" sz="2400">
                <a:solidFill>
                  <a:srgbClr val="0000FF"/>
                </a:solidFill>
                <a:ea typeface="標楷體" panose="03000509000000000000" pitchFamily="65" charset="-120"/>
              </a:rPr>
              <a:t>8</a:t>
            </a:r>
            <a:r>
              <a:rPr lang="en-US" altLang="zh-CN" sz="2400">
                <a:solidFill>
                  <a:srgbClr val="0000FF"/>
                </a:solidFill>
                <a:ea typeface="標楷體" panose="03000509000000000000" pitchFamily="65" charset="-120"/>
              </a:rPr>
              <a:t> = 4</a:t>
            </a:r>
            <a:r>
              <a:rPr lang="en-US" altLang="zh-TW" sz="2400">
                <a:solidFill>
                  <a:srgbClr val="0000FF"/>
                </a:solidFill>
                <a:ea typeface="標楷體" panose="03000509000000000000" pitchFamily="65" charset="-120"/>
              </a:rPr>
              <a:t>00</a:t>
            </a:r>
            <a:r>
              <a:rPr lang="en-US" altLang="zh-CN" sz="2400">
                <a:solidFill>
                  <a:srgbClr val="0000FF"/>
                </a:solidFill>
                <a:ea typeface="標楷體" panose="03000509000000000000" pitchFamily="65" charset="-120"/>
              </a:rPr>
              <a:t>(</a:t>
            </a:r>
            <a:r>
              <a:rPr lang="zh-CN" altLang="en-US" sz="2400">
                <a:solidFill>
                  <a:srgbClr val="0000FF"/>
                </a:solidFill>
                <a:ea typeface="標楷體" panose="03000509000000000000" pitchFamily="65" charset="-120"/>
              </a:rPr>
              <a:t>米</a:t>
            </a:r>
            <a:r>
              <a:rPr lang="en-US" altLang="zh-CN" sz="2400">
                <a:solidFill>
                  <a:srgbClr val="0000FF"/>
                </a:solidFill>
                <a:ea typeface="標楷體" panose="03000509000000000000" pitchFamily="65" charset="-120"/>
              </a:rPr>
              <a:t>)</a:t>
            </a:r>
            <a:endParaRPr lang="en-US" altLang="zh-TW" sz="240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sp>
        <p:nvSpPr>
          <p:cNvPr id="24628" name="Rectangle 4">
            <a:extLst>
              <a:ext uri="{FF2B5EF4-FFF2-40B4-BE49-F238E27FC236}">
                <a16:creationId xmlns:a16="http://schemas.microsoft.com/office/drawing/2014/main" id="{3C3936D1-6580-4017-8883-10292F071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3644900"/>
            <a:ext cx="2681288" cy="20462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nn-NO" altLang="zh-CN" sz="2800" dirty="0">
                <a:solidFill>
                  <a:srgbClr val="000000"/>
                </a:solidFill>
                <a:ea typeface="標楷體" panose="03000509000000000000" pitchFamily="65" charset="-120"/>
              </a:rPr>
              <a:t>A. 156      </a:t>
            </a:r>
          </a:p>
          <a:p>
            <a:pPr>
              <a:spcAft>
                <a:spcPts val="600"/>
              </a:spcAft>
            </a:pPr>
            <a:r>
              <a:rPr lang="nn-NO" altLang="zh-CN" sz="2800" dirty="0">
                <a:solidFill>
                  <a:srgbClr val="000000"/>
                </a:solidFill>
                <a:ea typeface="標楷體" panose="03000509000000000000" pitchFamily="65" charset="-120"/>
              </a:rPr>
              <a:t>B. 300</a:t>
            </a:r>
          </a:p>
          <a:p>
            <a:pPr>
              <a:spcAft>
                <a:spcPts val="600"/>
              </a:spcAft>
            </a:pPr>
            <a:r>
              <a:rPr lang="nn-NO" altLang="zh-CN" sz="2800" dirty="0">
                <a:solidFill>
                  <a:srgbClr val="000000"/>
                </a:solidFill>
                <a:ea typeface="標楷體" panose="03000509000000000000" pitchFamily="65" charset="-120"/>
              </a:rPr>
              <a:t>C. 400 </a:t>
            </a:r>
          </a:p>
          <a:p>
            <a:pPr>
              <a:spcAft>
                <a:spcPts val="600"/>
              </a:spcAft>
            </a:pPr>
            <a:r>
              <a:rPr lang="nn-NO" altLang="zh-CN" sz="2800" dirty="0">
                <a:solidFill>
                  <a:srgbClr val="000000"/>
                </a:solidFill>
                <a:ea typeface="標楷體" panose="03000509000000000000" pitchFamily="65" charset="-120"/>
              </a:rPr>
              <a:t>D. 420</a:t>
            </a:r>
            <a:endParaRPr lang="zh-CN" altLang="en-US" sz="2800" dirty="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6FDED82-21FF-A862-02F5-367E24C5D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8" y="1114326"/>
            <a:ext cx="430534" cy="522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31" grpId="0"/>
      <p:bldP spid="31" grpId="1"/>
      <p:bldP spid="32" grpId="0"/>
      <p:bldP spid="32" grpId="1"/>
      <p:bldP spid="33" grpId="0"/>
      <p:bldP spid="33" grpId="1"/>
      <p:bldP spid="34" grpId="0" animBg="1"/>
      <p:bldP spid="37" grpId="0"/>
      <p:bldP spid="37" grpId="1"/>
      <p:bldP spid="38" grpId="0"/>
      <p:bldP spid="38" grpId="1"/>
      <p:bldP spid="39" grpId="0"/>
      <p:bldP spid="40" grpId="0" animBg="1"/>
      <p:bldP spid="40" grpId="1" animBg="1"/>
      <p:bldP spid="41" grpId="0"/>
      <p:bldP spid="41" grpId="1"/>
      <p:bldP spid="42" grpId="0" animBg="1"/>
      <p:bldP spid="42" grpId="1" animBg="1"/>
      <p:bldP spid="43" grpId="0"/>
      <p:bldP spid="43" grpId="1"/>
      <p:bldP spid="45" grpId="0" animBg="1"/>
      <p:bldP spid="45" grpId="1" animBg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95" name="Rectangle 31">
            <a:extLst>
              <a:ext uri="{FF2B5EF4-FFF2-40B4-BE49-F238E27FC236}">
                <a16:creationId xmlns:a16="http://schemas.microsoft.com/office/drawing/2014/main" id="{46AEF4B1-6BE1-4001-9D98-2088069AD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922588"/>
            <a:ext cx="503238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6627" name="Text Box 5">
            <a:extLst>
              <a:ext uri="{FF2B5EF4-FFF2-40B4-BE49-F238E27FC236}">
                <a16:creationId xmlns:a16="http://schemas.microsoft.com/office/drawing/2014/main" id="{C1538A56-E24E-4589-BBB3-F951468BD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969963"/>
            <a:ext cx="85185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10. </a:t>
            </a:r>
            <a:r>
              <a:rPr lang="zh-TW" altLang="en-US" sz="2800" u="sng">
                <a:ea typeface="標楷體" panose="03000509000000000000" pitchFamily="65" charset="-120"/>
              </a:rPr>
              <a:t>子俊</a:t>
            </a:r>
            <a:r>
              <a:rPr lang="zh-TW" altLang="en-US" sz="2800">
                <a:ea typeface="標楷體" panose="03000509000000000000" pitchFamily="65" charset="-120"/>
              </a:rPr>
              <a:t>有儲蓄</a:t>
            </a:r>
            <a:r>
              <a:rPr lang="en-US" altLang="zh-TW" sz="2800">
                <a:ea typeface="標楷體" panose="03000509000000000000" pitchFamily="65" charset="-120"/>
              </a:rPr>
              <a:t>$510</a:t>
            </a:r>
            <a:r>
              <a:rPr lang="zh-TW" altLang="en-US" sz="2800">
                <a:ea typeface="標楷體" panose="03000509000000000000" pitchFamily="65" charset="-120"/>
              </a:rPr>
              <a:t>，弟弟有儲蓄</a:t>
            </a:r>
            <a:r>
              <a:rPr lang="en-US" altLang="zh-TW" sz="2800">
                <a:ea typeface="標楷體" panose="03000509000000000000" pitchFamily="65" charset="-120"/>
              </a:rPr>
              <a:t>$150</a:t>
            </a:r>
            <a:r>
              <a:rPr lang="zh-TW" altLang="en-US" sz="2800">
                <a:ea typeface="標楷體" panose="03000509000000000000" pitchFamily="65" charset="-120"/>
              </a:rPr>
              <a:t>，他們各自拿 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      </a:t>
            </a:r>
            <a:r>
              <a:rPr lang="zh-TW" altLang="en-US" sz="2800">
                <a:ea typeface="標楷體" panose="03000509000000000000" pitchFamily="65" charset="-120"/>
              </a:rPr>
              <a:t>出儲蓄的     ，合資購買一個手袋送給媽媽，還餘 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      </a:t>
            </a:r>
            <a:r>
              <a:rPr lang="zh-TW" altLang="en-US" sz="2800">
                <a:ea typeface="標楷體" panose="03000509000000000000" pitchFamily="65" charset="-120"/>
              </a:rPr>
              <a:t>下</a:t>
            </a:r>
            <a:r>
              <a:rPr lang="en-US" altLang="zh-TW" sz="2800">
                <a:ea typeface="標楷體" panose="03000509000000000000" pitchFamily="65" charset="-120"/>
              </a:rPr>
              <a:t>$2.5</a:t>
            </a:r>
            <a:r>
              <a:rPr lang="zh-TW" altLang="en-US" sz="2800">
                <a:ea typeface="標楷體" panose="03000509000000000000" pitchFamily="65" charset="-120"/>
              </a:rPr>
              <a:t>。這個手袋的售價是多少？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E7F34E-1C04-451D-A971-07413961F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83210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grpSp>
        <p:nvGrpSpPr>
          <p:cNvPr id="26629" name="Group 48">
            <a:extLst>
              <a:ext uri="{FF2B5EF4-FFF2-40B4-BE49-F238E27FC236}">
                <a16:creationId xmlns:a16="http://schemas.microsoft.com/office/drawing/2014/main" id="{6CB74C6C-B311-4AAA-B52B-1E443890C9B9}"/>
              </a:ext>
            </a:extLst>
          </p:cNvPr>
          <p:cNvGrpSpPr>
            <a:grpSpLocks/>
          </p:cNvGrpSpPr>
          <p:nvPr/>
        </p:nvGrpSpPr>
        <p:grpSpPr bwMode="auto">
          <a:xfrm>
            <a:off x="2451100" y="1401763"/>
            <a:ext cx="463550" cy="893762"/>
            <a:chOff x="1202" y="3061"/>
            <a:chExt cx="252" cy="563"/>
          </a:xfrm>
        </p:grpSpPr>
        <p:sp>
          <p:nvSpPr>
            <p:cNvPr id="26654" name="Text Box 13">
              <a:extLst>
                <a:ext uri="{FF2B5EF4-FFF2-40B4-BE49-F238E27FC236}">
                  <a16:creationId xmlns:a16="http://schemas.microsoft.com/office/drawing/2014/main" id="{EB7CD7BE-2E4A-473C-8BFC-988E5319F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" y="3061"/>
              <a:ext cx="2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/>
                <a:t>2</a:t>
              </a:r>
            </a:p>
          </p:txBody>
        </p:sp>
        <p:sp>
          <p:nvSpPr>
            <p:cNvPr id="26655" name="Text Box 14">
              <a:extLst>
                <a:ext uri="{FF2B5EF4-FFF2-40B4-BE49-F238E27FC236}">
                  <a16:creationId xmlns:a16="http://schemas.microsoft.com/office/drawing/2014/main" id="{06E386A9-69C1-45DC-83BC-159CF481F3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0" y="3297"/>
              <a:ext cx="2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/>
                <a:t>3</a:t>
              </a:r>
            </a:p>
          </p:txBody>
        </p:sp>
        <p:sp>
          <p:nvSpPr>
            <p:cNvPr id="26656" name="Line 15">
              <a:extLst>
                <a:ext uri="{FF2B5EF4-FFF2-40B4-BE49-F238E27FC236}">
                  <a16:creationId xmlns:a16="http://schemas.microsoft.com/office/drawing/2014/main" id="{850D9FA6-1796-41EA-9DED-CD208FBEF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3339"/>
              <a:ext cx="227" cy="0"/>
            </a:xfrm>
            <a:prstGeom prst="line">
              <a:avLst/>
            </a:prstGeom>
            <a:noFill/>
            <a:ln w="177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6630" name="Rectangle 7">
            <a:extLst>
              <a:ext uri="{FF2B5EF4-FFF2-40B4-BE49-F238E27FC236}">
                <a16:creationId xmlns:a16="http://schemas.microsoft.com/office/drawing/2014/main" id="{83C90CC9-2576-4B9A-B955-BE0577DD7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854325"/>
            <a:ext cx="22320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zh-TW" sz="2800"/>
              <a:t>A. </a:t>
            </a:r>
            <a:r>
              <a:rPr lang="en-US" altLang="zh-TW" sz="2800">
                <a:ea typeface="標楷體" panose="03000509000000000000" pitchFamily="65" charset="-120"/>
              </a:rPr>
              <a:t>$437.5</a:t>
            </a:r>
            <a:endParaRPr lang="en-US" altLang="zh-TW" sz="2800"/>
          </a:p>
          <a:p>
            <a:pPr eaLnBrk="1" hangingPunct="1">
              <a:spcAft>
                <a:spcPts val="1200"/>
              </a:spcAft>
            </a:pPr>
            <a:r>
              <a:rPr lang="en-US" altLang="zh-TW" sz="2800"/>
              <a:t>B. </a:t>
            </a:r>
            <a:r>
              <a:rPr lang="en-US" altLang="zh-TW" sz="2800">
                <a:ea typeface="標楷體" panose="03000509000000000000" pitchFamily="65" charset="-120"/>
              </a:rPr>
              <a:t>$438.5</a:t>
            </a:r>
            <a:endParaRPr lang="en-US" altLang="zh-TW" sz="2800"/>
          </a:p>
          <a:p>
            <a:pPr eaLnBrk="1" hangingPunct="1">
              <a:spcAft>
                <a:spcPts val="1200"/>
              </a:spcAft>
            </a:pPr>
            <a:r>
              <a:rPr lang="en-US" altLang="zh-TW" sz="2800"/>
              <a:t>C. </a:t>
            </a:r>
            <a:r>
              <a:rPr lang="en-US" altLang="zh-TW" sz="2800">
                <a:ea typeface="標楷體" panose="03000509000000000000" pitchFamily="65" charset="-120"/>
              </a:rPr>
              <a:t>$442.5</a:t>
            </a:r>
            <a:endParaRPr lang="en-US" altLang="zh-TW" sz="2800"/>
          </a:p>
          <a:p>
            <a:pPr eaLnBrk="1" hangingPunct="1">
              <a:spcAft>
                <a:spcPts val="1200"/>
              </a:spcAft>
            </a:pPr>
            <a:r>
              <a:rPr lang="en-US" altLang="zh-TW" sz="2800"/>
              <a:t>D. </a:t>
            </a:r>
            <a:r>
              <a:rPr lang="en-US" altLang="zh-TW" sz="2800">
                <a:ea typeface="標楷體" panose="03000509000000000000" pitchFamily="65" charset="-120"/>
              </a:rPr>
              <a:t>$445.5</a:t>
            </a:r>
            <a:endParaRPr lang="en-US" altLang="zh-TW" sz="2800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3D47C6AB-0FAB-447B-A3DA-14269A6E021E}"/>
              </a:ext>
            </a:extLst>
          </p:cNvPr>
          <p:cNvCxnSpPr>
            <a:cxnSpLocks/>
          </p:cNvCxnSpPr>
          <p:nvPr/>
        </p:nvCxnSpPr>
        <p:spPr bwMode="auto">
          <a:xfrm>
            <a:off x="971550" y="1465263"/>
            <a:ext cx="2592388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40DBBE08-FB3A-4499-8A05-41506D0A1F10}"/>
              </a:ext>
            </a:extLst>
          </p:cNvPr>
          <p:cNvCxnSpPr>
            <a:cxnSpLocks/>
          </p:cNvCxnSpPr>
          <p:nvPr/>
        </p:nvCxnSpPr>
        <p:spPr bwMode="auto">
          <a:xfrm>
            <a:off x="3976688" y="1447800"/>
            <a:ext cx="259238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EC2017A0-F278-4583-9F28-DDCB533D6BF1}"/>
              </a:ext>
            </a:extLst>
          </p:cNvPr>
          <p:cNvCxnSpPr>
            <a:cxnSpLocks/>
          </p:cNvCxnSpPr>
          <p:nvPr/>
        </p:nvCxnSpPr>
        <p:spPr bwMode="auto">
          <a:xfrm>
            <a:off x="7596188" y="1466850"/>
            <a:ext cx="1008062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75410E4F-DFAC-4935-882C-2F2185563BAE}"/>
              </a:ext>
            </a:extLst>
          </p:cNvPr>
          <p:cNvCxnSpPr>
            <a:cxnSpLocks/>
          </p:cNvCxnSpPr>
          <p:nvPr/>
        </p:nvCxnSpPr>
        <p:spPr bwMode="auto">
          <a:xfrm>
            <a:off x="993775" y="2187575"/>
            <a:ext cx="18764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83BA0C2A-B601-4431-A285-96A0FA121BF7}"/>
              </a:ext>
            </a:extLst>
          </p:cNvPr>
          <p:cNvCxnSpPr>
            <a:cxnSpLocks/>
          </p:cNvCxnSpPr>
          <p:nvPr/>
        </p:nvCxnSpPr>
        <p:spPr bwMode="auto">
          <a:xfrm>
            <a:off x="7894638" y="2033588"/>
            <a:ext cx="71913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B55CEC6A-BD80-41CC-86AC-3BBDC22580FB}"/>
              </a:ext>
            </a:extLst>
          </p:cNvPr>
          <p:cNvCxnSpPr>
            <a:cxnSpLocks/>
          </p:cNvCxnSpPr>
          <p:nvPr/>
        </p:nvCxnSpPr>
        <p:spPr bwMode="auto">
          <a:xfrm>
            <a:off x="971550" y="2741613"/>
            <a:ext cx="10795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7DF2D35D-8431-4BB4-801C-F5ED686A9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388" y="3173413"/>
            <a:ext cx="3146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這個手袋的售價是</a:t>
            </a:r>
            <a:endParaRPr lang="zh-TW" altLang="en-US" sz="2800">
              <a:solidFill>
                <a:srgbClr val="003399"/>
              </a:solidFill>
            </a:endParaRPr>
          </a:p>
        </p:txBody>
      </p:sp>
      <p:sp>
        <p:nvSpPr>
          <p:cNvPr id="55" name="-2.5">
            <a:extLst>
              <a:ext uri="{FF2B5EF4-FFF2-40B4-BE49-F238E27FC236}">
                <a16:creationId xmlns:a16="http://schemas.microsoft.com/office/drawing/2014/main" id="{2AB81E73-7638-4FCF-B328-7046BCC03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275" y="3860800"/>
            <a:ext cx="1163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2.5</a:t>
            </a:r>
            <a:endParaRPr lang="zh-TW" altLang="en-US" sz="2800">
              <a:solidFill>
                <a:srgbClr val="003399"/>
              </a:solidFill>
            </a:endParaRPr>
          </a:p>
        </p:txBody>
      </p:sp>
      <p:sp>
        <p:nvSpPr>
          <p:cNvPr id="30741" name="+150">
            <a:extLst>
              <a:ext uri="{FF2B5EF4-FFF2-40B4-BE49-F238E27FC236}">
                <a16:creationId xmlns:a16="http://schemas.microsoft.com/office/drawing/2014/main" id="{7068C1AF-FBC8-444B-AEC6-0F8C28AF7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338" y="3844925"/>
            <a:ext cx="1212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150</a:t>
            </a:r>
            <a:endParaRPr lang="zh-TW" altLang="en-US" sz="2800">
              <a:solidFill>
                <a:srgbClr val="003399"/>
              </a:solidFill>
            </a:endParaRPr>
          </a:p>
        </p:txBody>
      </p:sp>
      <p:sp>
        <p:nvSpPr>
          <p:cNvPr id="60" name="a">
            <a:extLst>
              <a:ext uri="{FF2B5EF4-FFF2-40B4-BE49-F238E27FC236}">
                <a16:creationId xmlns:a16="http://schemas.microsoft.com/office/drawing/2014/main" id="{F3D3C8B0-5578-4B0B-9E4A-7B7BBED84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888" y="4560888"/>
            <a:ext cx="164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</a:t>
            </a:r>
            <a:r>
              <a:rPr lang="en-US" altLang="zh-TW" sz="2800">
                <a:solidFill>
                  <a:srgbClr val="003399"/>
                </a:solidFill>
              </a:rPr>
              <a:t>$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437.5</a:t>
            </a:r>
            <a:endParaRPr lang="zh-TW" altLang="en-US" sz="2800">
              <a:solidFill>
                <a:srgbClr val="003399"/>
              </a:solidFill>
            </a:endParaRPr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D04CB3FC-0901-4C14-8F4D-92BF8ED52D0A}"/>
              </a:ext>
            </a:extLst>
          </p:cNvPr>
          <p:cNvCxnSpPr>
            <a:cxnSpLocks/>
          </p:cNvCxnSpPr>
          <p:nvPr/>
        </p:nvCxnSpPr>
        <p:spPr bwMode="auto">
          <a:xfrm flipV="1">
            <a:off x="2411413" y="2595563"/>
            <a:ext cx="24479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510">
            <a:extLst>
              <a:ext uri="{FF2B5EF4-FFF2-40B4-BE49-F238E27FC236}">
                <a16:creationId xmlns:a16="http://schemas.microsoft.com/office/drawing/2014/main" id="{465BE9A1-EE7C-4BF7-B7CD-0C76A1243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3867150"/>
            <a:ext cx="788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510</a:t>
            </a:r>
            <a:endParaRPr lang="zh-TW" altLang="en-US" sz="2800">
              <a:solidFill>
                <a:srgbClr val="003399"/>
              </a:solidFill>
            </a:endParaRPr>
          </a:p>
        </p:txBody>
      </p:sp>
      <p:grpSp>
        <p:nvGrpSpPr>
          <p:cNvPr id="3" name="23-2">
            <a:extLst>
              <a:ext uri="{FF2B5EF4-FFF2-40B4-BE49-F238E27FC236}">
                <a16:creationId xmlns:a16="http://schemas.microsoft.com/office/drawing/2014/main" id="{F3A56700-DC35-438B-B0E1-1621B43E47E1}"/>
              </a:ext>
            </a:extLst>
          </p:cNvPr>
          <p:cNvGrpSpPr>
            <a:grpSpLocks/>
          </p:cNvGrpSpPr>
          <p:nvPr/>
        </p:nvGrpSpPr>
        <p:grpSpPr bwMode="auto">
          <a:xfrm>
            <a:off x="6503988" y="3687763"/>
            <a:ext cx="774700" cy="893762"/>
            <a:chOff x="5355405" y="3548063"/>
            <a:chExt cx="773782" cy="893898"/>
          </a:xfrm>
        </p:grpSpPr>
        <p:grpSp>
          <p:nvGrpSpPr>
            <p:cNvPr id="26649" name="Group 48">
              <a:extLst>
                <a:ext uri="{FF2B5EF4-FFF2-40B4-BE49-F238E27FC236}">
                  <a16:creationId xmlns:a16="http://schemas.microsoft.com/office/drawing/2014/main" id="{593D1F89-D910-4E1D-B087-A52B91A899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6296" y="3548063"/>
              <a:ext cx="462891" cy="893898"/>
              <a:chOff x="1202" y="3061"/>
              <a:chExt cx="252" cy="563"/>
            </a:xfrm>
          </p:grpSpPr>
          <p:sp>
            <p:nvSpPr>
              <p:cNvPr id="26651" name="Text Box 13">
                <a:extLst>
                  <a:ext uri="{FF2B5EF4-FFF2-40B4-BE49-F238E27FC236}">
                    <a16:creationId xmlns:a16="http://schemas.microsoft.com/office/drawing/2014/main" id="{311D78CF-9174-45AE-9C58-8803AEFF2A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4" y="3061"/>
                <a:ext cx="23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2</a:t>
                </a:r>
              </a:p>
            </p:txBody>
          </p:sp>
          <p:sp>
            <p:nvSpPr>
              <p:cNvPr id="26652" name="Text Box 14">
                <a:extLst>
                  <a:ext uri="{FF2B5EF4-FFF2-40B4-BE49-F238E27FC236}">
                    <a16:creationId xmlns:a16="http://schemas.microsoft.com/office/drawing/2014/main" id="{E9BFFCEF-CC7C-4B59-90AE-EBB8F47163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0" y="3297"/>
                <a:ext cx="24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3</a:t>
                </a:r>
              </a:p>
            </p:txBody>
          </p:sp>
          <p:sp>
            <p:nvSpPr>
              <p:cNvPr id="26653" name="Line 15">
                <a:extLst>
                  <a:ext uri="{FF2B5EF4-FFF2-40B4-BE49-F238E27FC236}">
                    <a16:creationId xmlns:a16="http://schemas.microsoft.com/office/drawing/2014/main" id="{9351832A-D861-4C0C-836E-F890CAD2DF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2" y="3339"/>
                <a:ext cx="227" cy="0"/>
              </a:xfrm>
              <a:prstGeom prst="line">
                <a:avLst/>
              </a:prstGeom>
              <a:noFill/>
              <a:ln w="1778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6650" name="文本框 14">
              <a:extLst>
                <a:ext uri="{FF2B5EF4-FFF2-40B4-BE49-F238E27FC236}">
                  <a16:creationId xmlns:a16="http://schemas.microsoft.com/office/drawing/2014/main" id="{5B05ADBA-24CB-4079-A2B5-8C24E81E9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5405" y="3698370"/>
              <a:ext cx="332933" cy="52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sym typeface="Symbol" panose="05050102010706020507" pitchFamily="18" charset="2"/>
                </a:rPr>
                <a:t></a:t>
              </a:r>
              <a:endParaRPr lang="zh-TW" altLang="en-US" sz="2800">
                <a:solidFill>
                  <a:srgbClr val="003399"/>
                </a:solidFill>
              </a:endParaRPr>
            </a:p>
          </p:txBody>
        </p:sp>
      </p:grpSp>
      <p:grpSp>
        <p:nvGrpSpPr>
          <p:cNvPr id="2" name="23">
            <a:extLst>
              <a:ext uri="{FF2B5EF4-FFF2-40B4-BE49-F238E27FC236}">
                <a16:creationId xmlns:a16="http://schemas.microsoft.com/office/drawing/2014/main" id="{20FFDB4A-F408-44A5-9437-B1E0CF07E52D}"/>
              </a:ext>
            </a:extLst>
          </p:cNvPr>
          <p:cNvGrpSpPr>
            <a:grpSpLocks/>
          </p:cNvGrpSpPr>
          <p:nvPr/>
        </p:nvGrpSpPr>
        <p:grpSpPr bwMode="auto">
          <a:xfrm>
            <a:off x="4846638" y="3689350"/>
            <a:ext cx="811212" cy="893763"/>
            <a:chOff x="4159124" y="3548063"/>
            <a:chExt cx="811339" cy="893762"/>
          </a:xfrm>
        </p:grpSpPr>
        <p:sp>
          <p:nvSpPr>
            <p:cNvPr id="26645" name="Text Box 13">
              <a:extLst>
                <a:ext uri="{FF2B5EF4-FFF2-40B4-BE49-F238E27FC236}">
                  <a16:creationId xmlns:a16="http://schemas.microsoft.com/office/drawing/2014/main" id="{02F4538E-9D59-47C0-A1D1-F2594F0948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9138" y="3548063"/>
              <a:ext cx="422275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>
                  <a:solidFill>
                    <a:srgbClr val="003399"/>
                  </a:solidFill>
                </a:rPr>
                <a:t>2</a:t>
              </a:r>
            </a:p>
          </p:txBody>
        </p:sp>
        <p:sp>
          <p:nvSpPr>
            <p:cNvPr id="26646" name="Text Box 14">
              <a:extLst>
                <a:ext uri="{FF2B5EF4-FFF2-40B4-BE49-F238E27FC236}">
                  <a16:creationId xmlns:a16="http://schemas.microsoft.com/office/drawing/2014/main" id="{AC9FABDD-4CB8-4F24-9F09-B611128B1F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1200" y="3922713"/>
              <a:ext cx="449263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>
                  <a:solidFill>
                    <a:srgbClr val="003399"/>
                  </a:solidFill>
                </a:rPr>
                <a:t>3</a:t>
              </a:r>
            </a:p>
          </p:txBody>
        </p:sp>
        <p:sp>
          <p:nvSpPr>
            <p:cNvPr id="26647" name="Line 15">
              <a:extLst>
                <a:ext uri="{FF2B5EF4-FFF2-40B4-BE49-F238E27FC236}">
                  <a16:creationId xmlns:a16="http://schemas.microsoft.com/office/drawing/2014/main" id="{904D5F4B-806B-4664-8521-B2B477A5B1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6913" y="3989388"/>
              <a:ext cx="417512" cy="0"/>
            </a:xfrm>
            <a:prstGeom prst="line">
              <a:avLst/>
            </a:prstGeom>
            <a:noFill/>
            <a:ln w="1778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48" name="文本框 14">
              <a:extLst>
                <a:ext uri="{FF2B5EF4-FFF2-40B4-BE49-F238E27FC236}">
                  <a16:creationId xmlns:a16="http://schemas.microsoft.com/office/drawing/2014/main" id="{881E5BD1-AFC6-4622-BE9A-950235AC84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124" y="3698370"/>
              <a:ext cx="332933" cy="52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sym typeface="Symbol" panose="05050102010706020507" pitchFamily="18" charset="2"/>
                </a:rPr>
                <a:t></a:t>
              </a:r>
              <a:endParaRPr lang="zh-TW" altLang="en-US" sz="2800">
                <a:solidFill>
                  <a:srgbClr val="0033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9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95" grpId="0" animBg="1"/>
      <p:bldP spid="28" grpId="0"/>
      <p:bldP spid="14" grpId="0"/>
      <p:bldP spid="14" grpId="1"/>
      <p:bldP spid="55" grpId="0"/>
      <p:bldP spid="55" grpId="1"/>
      <p:bldP spid="30741" grpId="0"/>
      <p:bldP spid="30741" grpId="1"/>
      <p:bldP spid="60" grpId="0"/>
      <p:bldP spid="60" grpId="1"/>
      <p:bldP spid="29" grpId="0"/>
      <p:bldP spid="2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DEBA02F9-DACC-463D-8E9C-51E6764E9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4238" y="1035050"/>
            <a:ext cx="720725" cy="4476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29C7BF-4184-481C-8C9C-E5C94EFF7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1038225"/>
            <a:ext cx="720725" cy="4476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317ED4-4103-495F-AEE1-44F4ADB3B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2255838"/>
            <a:ext cx="395288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FBD116-68C0-48C9-B4F2-06CB768B3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216376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7654" name="Rectangle 7">
            <a:extLst>
              <a:ext uri="{FF2B5EF4-FFF2-40B4-BE49-F238E27FC236}">
                <a16:creationId xmlns:a16="http://schemas.microsoft.com/office/drawing/2014/main" id="{CDA7CDC0-0C50-46D4-913B-C129F9BD5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185988"/>
            <a:ext cx="20161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en-US" altLang="zh-TW" sz="2800"/>
              <a:t>A. 8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en-US" altLang="zh-TW" sz="2800"/>
              <a:t>B. 9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en-US" altLang="zh-TW" sz="2800"/>
              <a:t>C. 23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 sz="2800"/>
              <a:t>D. 24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  <p:sp>
        <p:nvSpPr>
          <p:cNvPr id="27655" name="Rectangle 30">
            <a:extLst>
              <a:ext uri="{FF2B5EF4-FFF2-40B4-BE49-F238E27FC236}">
                <a16:creationId xmlns:a16="http://schemas.microsoft.com/office/drawing/2014/main" id="{6E4F1CB1-F862-4FB4-BE0D-8EFF53F80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77900"/>
            <a:ext cx="7920038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en-US" altLang="zh-TW" sz="2800">
                <a:ea typeface="標楷體" panose="03000509000000000000" pitchFamily="65" charset="-120"/>
              </a:rPr>
              <a:t>11. </a:t>
            </a:r>
            <a:r>
              <a:rPr lang="zh-TW" altLang="en-US" sz="2800">
                <a:ea typeface="標楷體" panose="03000509000000000000" pitchFamily="65" charset="-120"/>
              </a:rPr>
              <a:t>一個膠杯售</a:t>
            </a:r>
            <a:r>
              <a:rPr lang="en-US" altLang="zh-TW" sz="2800">
                <a:ea typeface="標楷體" panose="03000509000000000000" pitchFamily="65" charset="-120"/>
              </a:rPr>
              <a:t>$2.6</a:t>
            </a:r>
            <a:r>
              <a:rPr lang="zh-TW" altLang="en-US" sz="2800">
                <a:ea typeface="標楷體" panose="03000509000000000000" pitchFamily="65" charset="-120"/>
              </a:rPr>
              <a:t>，一個玻璃杯售</a:t>
            </a:r>
            <a:r>
              <a:rPr lang="en-US" altLang="zh-TW" sz="2800">
                <a:ea typeface="標楷體" panose="03000509000000000000" pitchFamily="65" charset="-120"/>
              </a:rPr>
              <a:t>$6.8</a:t>
            </a:r>
            <a:r>
              <a:rPr lang="zh-TW" altLang="en-US" sz="2800">
                <a:ea typeface="標楷體" panose="03000509000000000000" pitchFamily="65" charset="-120"/>
              </a:rPr>
              <a:t>。</a:t>
            </a:r>
            <a:r>
              <a:rPr lang="zh-TW" altLang="en-US" sz="2800" u="sng">
                <a:ea typeface="標楷體" panose="03000509000000000000" pitchFamily="65" charset="-120"/>
              </a:rPr>
              <a:t>貝兒</a:t>
            </a:r>
            <a:r>
              <a:rPr lang="zh-TW" altLang="en-US" sz="2800">
                <a:ea typeface="標楷體" panose="03000509000000000000" pitchFamily="65" charset="-120"/>
              </a:rPr>
              <a:t>有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lnSpc>
                <a:spcPct val="114000"/>
              </a:lnSpc>
            </a:pPr>
            <a:r>
              <a:rPr lang="en-US" altLang="zh-TW" sz="2800">
                <a:ea typeface="標楷體" panose="03000509000000000000" pitchFamily="65" charset="-120"/>
              </a:rPr>
              <a:t>      $60</a:t>
            </a:r>
            <a:r>
              <a:rPr lang="zh-TW" altLang="en-US" sz="2800">
                <a:ea typeface="標楷體" panose="03000509000000000000" pitchFamily="65" charset="-120"/>
              </a:rPr>
              <a:t>，她最多可買較貴的杯子多少個？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514844A-B342-4E20-AA67-1930E3924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425" y="3454400"/>
            <a:ext cx="2447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8(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  <a:r>
              <a:rPr lang="en-US" altLang="zh-CN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$5.6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24BA794-5349-4D01-9A88-82F43D03A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775" y="4029075"/>
            <a:ext cx="4673600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r>
              <a:rPr lang="zh-CN" altLang="en-US" sz="2800" dirty="0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她最多可買較貴的杯子</a:t>
            </a:r>
            <a:r>
              <a:rPr lang="en-US" altLang="zh-CN" sz="2800" dirty="0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8</a:t>
            </a:r>
            <a:r>
              <a:rPr lang="zh-CN" altLang="en-US" sz="2800" dirty="0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個。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683537D-BCFC-4624-B625-73994C2C2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988" y="2905125"/>
            <a:ext cx="1290637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000"/>
              </a:spcAft>
              <a:defRPr/>
            </a:pPr>
            <a:r>
              <a:rPr lang="en-US" altLang="zh-TW" sz="28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60</a:t>
            </a:r>
            <a:r>
              <a:rPr lang="en-US" altLang="zh-CN" sz="28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÷</a:t>
            </a:r>
            <a:r>
              <a:rPr lang="en-US" altLang="zh-TW" sz="28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6.8</a:t>
            </a:r>
            <a:endParaRPr lang="zh-CN" altLang="en-US" sz="2800" dirty="0">
              <a:solidFill>
                <a:srgbClr val="003399"/>
              </a:solidFill>
              <a:latin typeface="+mj-lt"/>
              <a:ea typeface="標楷體" panose="03000509000000000000" pitchFamily="65" charset="-120"/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EC372C95-A150-4C44-A6DE-F4D37A09484E}"/>
              </a:ext>
            </a:extLst>
          </p:cNvPr>
          <p:cNvCxnSpPr>
            <a:cxnSpLocks/>
          </p:cNvCxnSpPr>
          <p:nvPr/>
        </p:nvCxnSpPr>
        <p:spPr bwMode="auto">
          <a:xfrm>
            <a:off x="966788" y="1954213"/>
            <a:ext cx="684212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5A446CDB-92E3-48C5-BD55-5F05BE75EE86}"/>
              </a:ext>
            </a:extLst>
          </p:cNvPr>
          <p:cNvCxnSpPr>
            <a:cxnSpLocks/>
          </p:cNvCxnSpPr>
          <p:nvPr/>
        </p:nvCxnSpPr>
        <p:spPr bwMode="auto">
          <a:xfrm>
            <a:off x="3371850" y="1978025"/>
            <a:ext cx="213677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1CB6C511-6927-4565-BE8D-8490F6206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425" y="2317750"/>
            <a:ext cx="5440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6.8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＞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2.6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，</a:t>
            </a:r>
            <a:r>
              <a:rPr lang="zh-CN" altLang="en-US" sz="2800" u="sng">
                <a:solidFill>
                  <a:srgbClr val="003399"/>
                </a:solidFill>
                <a:ea typeface="標楷體" panose="03000509000000000000" pitchFamily="65" charset="-120"/>
              </a:rPr>
              <a:t>貝兒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會購買玻璃杯。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5" grpId="0" animBg="1"/>
      <p:bldP spid="5" grpId="1" animBg="1"/>
      <p:bldP spid="27" grpId="0" animBg="1"/>
      <p:bldP spid="28" grpId="0"/>
      <p:bldP spid="30" grpId="0"/>
      <p:bldP spid="30" grpId="1"/>
      <p:bldP spid="31" grpId="0"/>
      <p:bldP spid="31" grpId="1"/>
      <p:bldP spid="32" grpId="0"/>
      <p:bldP spid="32" grpId="1"/>
      <p:bldP spid="47" grpId="0"/>
      <p:bldP spid="4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2FC330D6-B6BF-4C84-955B-D6C7B77FA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50" y="3016250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8675" name="Rectangle 7">
            <a:extLst>
              <a:ext uri="{FF2B5EF4-FFF2-40B4-BE49-F238E27FC236}">
                <a16:creationId xmlns:a16="http://schemas.microsoft.com/office/drawing/2014/main" id="{0D552233-26F1-4B8D-BF44-1A54B8F04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2420938"/>
            <a:ext cx="22320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800"/>
              <a:t>A. $38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 sz="2800"/>
              <a:t>B. $54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 sz="2800"/>
              <a:t>C. $60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 sz="2800"/>
              <a:t>D. $62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F42FF119-7E79-43E9-A866-8E2BD80F5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052513"/>
            <a:ext cx="864076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>
                <a:ea typeface="標楷體" panose="03000509000000000000" pitchFamily="65" charset="-120"/>
              </a:rPr>
              <a:t>12. 5</a:t>
            </a:r>
            <a:r>
              <a:rPr lang="zh-TW" altLang="en-US" sz="2800">
                <a:ea typeface="標楷體" panose="03000509000000000000" pitchFamily="65" charset="-120"/>
              </a:rPr>
              <a:t>人一起租用網球室，每人付了</a:t>
            </a:r>
            <a:r>
              <a:rPr lang="en-US" altLang="zh-TW" sz="2800">
                <a:ea typeface="標楷體" panose="03000509000000000000" pitchFamily="65" charset="-120"/>
              </a:rPr>
              <a:t>$58</a:t>
            </a:r>
            <a:r>
              <a:rPr lang="zh-TW" altLang="en-US" sz="2800">
                <a:ea typeface="標楷體" panose="03000509000000000000" pitchFamily="65" charset="-120"/>
              </a:rPr>
              <a:t>。後來職員發現 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>
                <a:ea typeface="標楷體" panose="03000509000000000000" pitchFamily="65" charset="-120"/>
              </a:rPr>
              <a:t>      </a:t>
            </a:r>
            <a:r>
              <a:rPr lang="zh-TW" altLang="en-US" sz="2800">
                <a:ea typeface="標楷體" panose="03000509000000000000" pitchFamily="65" charset="-120"/>
              </a:rPr>
              <a:t>賬單出錯了，退還了</a:t>
            </a:r>
            <a:r>
              <a:rPr lang="en-US" altLang="zh-TW" sz="2800">
                <a:ea typeface="標楷體" panose="03000509000000000000" pitchFamily="65" charset="-120"/>
              </a:rPr>
              <a:t>$20</a:t>
            </a:r>
            <a:r>
              <a:rPr lang="zh-TW" altLang="en-US" sz="2800">
                <a:ea typeface="標楷體" panose="03000509000000000000" pitchFamily="65" charset="-120"/>
              </a:rPr>
              <a:t>給他們。每人實際應付款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sz="2800">
                <a:ea typeface="標楷體" panose="03000509000000000000" pitchFamily="65" charset="-120"/>
              </a:rPr>
              <a:t>     </a:t>
            </a:r>
            <a:r>
              <a:rPr lang="zh-TW" altLang="en-US" sz="2800">
                <a:ea typeface="標楷體" panose="03000509000000000000" pitchFamily="65" charset="-120"/>
              </a:rPr>
              <a:t>多少？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B8E923-1C90-415E-A35A-3A77F5576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63" y="2903538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6D3E0DD-2104-4137-B13C-D59ADC8C793B}"/>
              </a:ext>
            </a:extLst>
          </p:cNvPr>
          <p:cNvCxnSpPr>
            <a:cxnSpLocks/>
          </p:cNvCxnSpPr>
          <p:nvPr/>
        </p:nvCxnSpPr>
        <p:spPr bwMode="auto">
          <a:xfrm>
            <a:off x="4375150" y="1431925"/>
            <a:ext cx="20161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4DA79BD-760C-4FDC-950B-4A3F74D40423}"/>
              </a:ext>
            </a:extLst>
          </p:cNvPr>
          <p:cNvCxnSpPr>
            <a:cxnSpLocks/>
          </p:cNvCxnSpPr>
          <p:nvPr/>
        </p:nvCxnSpPr>
        <p:spPr bwMode="auto">
          <a:xfrm>
            <a:off x="3098800" y="1916113"/>
            <a:ext cx="1728788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BC165BD-30E5-4E17-A062-E7CC44740BAB}"/>
              </a:ext>
            </a:extLst>
          </p:cNvPr>
          <p:cNvCxnSpPr>
            <a:cxnSpLocks/>
          </p:cNvCxnSpPr>
          <p:nvPr/>
        </p:nvCxnSpPr>
        <p:spPr bwMode="auto">
          <a:xfrm>
            <a:off x="6227763" y="1920875"/>
            <a:ext cx="252095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1CE334C3-8EA8-4AD5-892F-C2097BAE0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420938"/>
            <a:ext cx="3579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每人實際應付款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5505E80-2080-4423-A55F-47270CC84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188" y="3049588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58</a:t>
            </a:r>
            <a:endParaRPr lang="zh-TW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2DE7002-3A84-4E95-B7A6-689CA7D9E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163" y="3048000"/>
            <a:ext cx="1366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20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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5</a:t>
            </a:r>
            <a:endParaRPr lang="zh-TW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7685F49-BC35-4065-AB30-CC71F47CA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88" y="3644900"/>
            <a:ext cx="1204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$54</a:t>
            </a:r>
            <a:endParaRPr lang="zh-TW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ED637FD1-92CF-4608-B34F-1F996AB050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71550" y="1431925"/>
            <a:ext cx="1871663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C8C5F2D9-E67F-4C4E-AAA7-B80872057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25" y="3108325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30723" name="Text Box 117">
            <a:extLst>
              <a:ext uri="{FF2B5EF4-FFF2-40B4-BE49-F238E27FC236}">
                <a16:creationId xmlns:a16="http://schemas.microsoft.com/office/drawing/2014/main" id="{F1D5E256-2663-4ECF-B5A2-E17ACCB20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2479675"/>
            <a:ext cx="6715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2.8kg </a:t>
            </a:r>
            <a:r>
              <a:rPr lang="zh-TW" altLang="en-US" sz="2800">
                <a:ea typeface="標楷體" panose="03000509000000000000" pitchFamily="65" charset="-120"/>
              </a:rPr>
              <a:t>　　　　　        </a:t>
            </a:r>
            <a:r>
              <a:rPr lang="en-US" altLang="zh-TW" sz="2800">
                <a:ea typeface="標楷體" panose="03000509000000000000" pitchFamily="65" charset="-120"/>
              </a:rPr>
              <a:t>B. 2.6kg</a:t>
            </a:r>
            <a:r>
              <a:rPr lang="zh-TW" altLang="en-US" sz="2800">
                <a:ea typeface="標楷體" panose="03000509000000000000" pitchFamily="65" charset="-120"/>
              </a:rPr>
              <a:t>　　　　</a:t>
            </a:r>
          </a:p>
        </p:txBody>
      </p:sp>
      <p:sp>
        <p:nvSpPr>
          <p:cNvPr id="30724" name="Text Box 117">
            <a:extLst>
              <a:ext uri="{FF2B5EF4-FFF2-40B4-BE49-F238E27FC236}">
                <a16:creationId xmlns:a16="http://schemas.microsoft.com/office/drawing/2014/main" id="{05B434EF-CE33-4593-8664-F605ED5B4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3027363"/>
            <a:ext cx="6715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TW" sz="2800">
                <a:ea typeface="標楷體" panose="03000509000000000000" pitchFamily="65" charset="-120"/>
              </a:rPr>
              <a:t>1.9kg  </a:t>
            </a:r>
            <a:r>
              <a:rPr lang="zh-TW" altLang="en-US" sz="2800">
                <a:ea typeface="標楷體" panose="03000509000000000000" pitchFamily="65" charset="-120"/>
              </a:rPr>
              <a:t>　　                 </a:t>
            </a:r>
            <a:r>
              <a:rPr lang="zh-TW" altLang="en-US" sz="20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D. 1.5kg</a:t>
            </a:r>
            <a:endParaRPr lang="zh-TW" altLang="en-US" sz="2800">
              <a:ea typeface="標楷體" panose="03000509000000000000" pitchFamily="65" charset="-120"/>
            </a:endParaRP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D07974D6-35D1-44AB-A6D3-B00DF66AC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965200"/>
            <a:ext cx="8391525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13.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祖母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買了</a:t>
            </a:r>
            <a:r>
              <a:rPr lang="en-US" altLang="zh-HK" sz="2800" dirty="0"/>
              <a:t>3.2kg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紅豆和</a:t>
            </a:r>
            <a:r>
              <a:rPr lang="en-US" altLang="zh-HK" sz="2800" dirty="0"/>
              <a:t>2.4kg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綠豆。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她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用去</a:t>
            </a:r>
            <a:r>
              <a:rPr lang="en-US" altLang="zh-HK" sz="2800" dirty="0"/>
              <a:t>900g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5475" indent="-533400">
              <a:defRPr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豆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應再用去豆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類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多少，才能使剩餘的豆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類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減至原來的一半？</a:t>
            </a:r>
            <a:r>
              <a:rPr lang="zh-TW" altLang="en-US" sz="2800" dirty="0">
                <a:ea typeface="標楷體" panose="03000509000000000000" pitchFamily="65" charset="-120"/>
              </a:rPr>
              <a:t>　　　　　　　　　　　　　　　　　　　　　　　　　　　　　　　　　　　　　　　　　　</a:t>
            </a:r>
            <a:endParaRPr lang="en-US" altLang="zh-TW" sz="2800" dirty="0">
              <a:ea typeface="標楷體" panose="03000509000000000000" pitchFamily="65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952208-C463-4619-85FF-AC1E1CAB0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425" y="303688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83308" name="Text Box 12">
            <a:extLst>
              <a:ext uri="{FF2B5EF4-FFF2-40B4-BE49-F238E27FC236}">
                <a16:creationId xmlns:a16="http://schemas.microsoft.com/office/drawing/2014/main" id="{E619D0BD-AE87-4E6E-8F4B-28DD8CA6A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3" y="3836988"/>
            <a:ext cx="3529012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zh-TW" altLang="zh-HK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應再用去豆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類</a:t>
            </a:r>
            <a:endParaRPr lang="en-US" altLang="zh-TW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    (3.4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2.6)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÷2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0.9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 = 1.9(kg)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A4C092A4-B86E-48E6-B2B7-413FB8BDC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978400"/>
            <a:ext cx="2382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900g = 0.9kg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2320" name="Line 48">
            <a:extLst>
              <a:ext uri="{FF2B5EF4-FFF2-40B4-BE49-F238E27FC236}">
                <a16:creationId xmlns:a16="http://schemas.microsoft.com/office/drawing/2014/main" id="{D7C1AAF7-06DF-43D8-8FDD-19B4D45FBEB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339975" y="1450975"/>
            <a:ext cx="3565525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Line 48">
            <a:extLst>
              <a:ext uri="{FF2B5EF4-FFF2-40B4-BE49-F238E27FC236}">
                <a16:creationId xmlns:a16="http://schemas.microsoft.com/office/drawing/2014/main" id="{0929C71D-B2A4-4DD3-B5F9-9CE54CE9467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588125" y="1450975"/>
            <a:ext cx="1584325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48">
            <a:extLst>
              <a:ext uri="{FF2B5EF4-FFF2-40B4-BE49-F238E27FC236}">
                <a16:creationId xmlns:a16="http://schemas.microsoft.com/office/drawing/2014/main" id="{660F55F8-C16A-4971-882D-5ED049AE329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692275" y="1881188"/>
            <a:ext cx="6767513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48">
            <a:extLst>
              <a:ext uri="{FF2B5EF4-FFF2-40B4-BE49-F238E27FC236}">
                <a16:creationId xmlns:a16="http://schemas.microsoft.com/office/drawing/2014/main" id="{CB56C9DD-134F-40D9-91A9-313124A9887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971550" y="2309813"/>
            <a:ext cx="1763713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80E7C6A-56D5-46AE-BD5A-D6F0E2869046}"/>
              </a:ext>
            </a:extLst>
          </p:cNvPr>
          <p:cNvSpPr/>
          <p:nvPr/>
        </p:nvSpPr>
        <p:spPr bwMode="auto">
          <a:xfrm>
            <a:off x="1020557" y="4078285"/>
            <a:ext cx="1944365" cy="473323"/>
          </a:xfrm>
          <a:prstGeom prst="rect">
            <a:avLst/>
          </a:prstGeom>
          <a:solidFill>
            <a:srgbClr val="FFCCFF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dirty="0">
                <a:ln>
                  <a:solidFill>
                    <a:srgbClr val="003399"/>
                  </a:solidFill>
                </a:ln>
                <a:latin typeface="Arial" charset="0"/>
              </a:rPr>
              <a:t>3.2kg</a:t>
            </a:r>
            <a:endParaRPr lang="zh-CN" altLang="en-US" dirty="0">
              <a:ln>
                <a:solidFill>
                  <a:srgbClr val="003399"/>
                </a:solidFill>
              </a:ln>
              <a:latin typeface="Arial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2B41E9E-BE60-4E04-BCAF-072DCDE8E74F}"/>
              </a:ext>
            </a:extLst>
          </p:cNvPr>
          <p:cNvSpPr/>
          <p:nvPr/>
        </p:nvSpPr>
        <p:spPr bwMode="auto">
          <a:xfrm>
            <a:off x="2964922" y="4078285"/>
            <a:ext cx="1414537" cy="473323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CN" dirty="0">
                <a:ln>
                  <a:solidFill>
                    <a:srgbClr val="003399"/>
                  </a:solidFill>
                </a:ln>
                <a:latin typeface="Arial" charset="0"/>
              </a:rPr>
              <a:t>2.4kg</a:t>
            </a:r>
            <a:endParaRPr lang="zh-CN" altLang="en-US" dirty="0">
              <a:ln>
                <a:solidFill>
                  <a:srgbClr val="003399"/>
                </a:solidFill>
              </a:ln>
              <a:latin typeface="Arial" charset="0"/>
            </a:endParaRPr>
          </a:p>
        </p:txBody>
      </p:sp>
      <p:sp>
        <p:nvSpPr>
          <p:cNvPr id="6" name="左大括号 5">
            <a:extLst>
              <a:ext uri="{FF2B5EF4-FFF2-40B4-BE49-F238E27FC236}">
                <a16:creationId xmlns:a16="http://schemas.microsoft.com/office/drawing/2014/main" id="{3D478993-2943-405E-A017-B80D4635B500}"/>
              </a:ext>
            </a:extLst>
          </p:cNvPr>
          <p:cNvSpPr>
            <a:spLocks/>
          </p:cNvSpPr>
          <p:nvPr/>
        </p:nvSpPr>
        <p:spPr bwMode="auto">
          <a:xfrm rot="5400000" flipH="1">
            <a:off x="4010025" y="4405313"/>
            <a:ext cx="211137" cy="528638"/>
          </a:xfrm>
          <a:prstGeom prst="leftBrace">
            <a:avLst>
              <a:gd name="adj1" fmla="val 35424"/>
              <a:gd name="adj2" fmla="val 50000"/>
            </a:avLst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8" name="左大括号 17">
            <a:extLst>
              <a:ext uri="{FF2B5EF4-FFF2-40B4-BE49-F238E27FC236}">
                <a16:creationId xmlns:a16="http://schemas.microsoft.com/office/drawing/2014/main" id="{E0F64A5E-2055-4F75-8C32-3698EA3BC8B8}"/>
              </a:ext>
            </a:extLst>
          </p:cNvPr>
          <p:cNvSpPr>
            <a:spLocks/>
          </p:cNvSpPr>
          <p:nvPr/>
        </p:nvSpPr>
        <p:spPr bwMode="auto">
          <a:xfrm rot="5400000">
            <a:off x="3427413" y="3122613"/>
            <a:ext cx="244475" cy="1673225"/>
          </a:xfrm>
          <a:prstGeom prst="leftBrace">
            <a:avLst>
              <a:gd name="adj1" fmla="val 87200"/>
              <a:gd name="adj2" fmla="val 50000"/>
            </a:avLst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5AE1A0FA-7C29-4264-843B-D56F41F20FEA}"/>
              </a:ext>
            </a:extLst>
          </p:cNvPr>
          <p:cNvSpPr>
            <a:spLocks/>
          </p:cNvSpPr>
          <p:nvPr/>
        </p:nvSpPr>
        <p:spPr bwMode="auto">
          <a:xfrm rot="5400000">
            <a:off x="1755776" y="3114675"/>
            <a:ext cx="234950" cy="1704975"/>
          </a:xfrm>
          <a:prstGeom prst="leftBrace">
            <a:avLst>
              <a:gd name="adj1" fmla="val 70485"/>
              <a:gd name="adj2" fmla="val 50000"/>
            </a:avLst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9850A991-F6BE-4B74-866C-A192099FC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0" y="3552825"/>
            <a:ext cx="100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一半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E0B1AA75-917E-4540-9605-B18447B28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3530600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一半</a:t>
            </a: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8722BB4A-F6A4-49DC-8403-212C91FE0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813" y="4714875"/>
            <a:ext cx="139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用了</a:t>
            </a:r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0.9kg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任意多边形 6">
            <a:extLst>
              <a:ext uri="{FF2B5EF4-FFF2-40B4-BE49-F238E27FC236}">
                <a16:creationId xmlns:a16="http://schemas.microsoft.com/office/drawing/2014/main" id="{10CE508D-3F07-42ED-BDF4-8300F51D0468}"/>
              </a:ext>
            </a:extLst>
          </p:cNvPr>
          <p:cNvSpPr>
            <a:spLocks/>
          </p:cNvSpPr>
          <p:nvPr/>
        </p:nvSpPr>
        <p:spPr bwMode="auto">
          <a:xfrm>
            <a:off x="2717800" y="4089400"/>
            <a:ext cx="0" cy="457200"/>
          </a:xfrm>
          <a:custGeom>
            <a:avLst/>
            <a:gdLst>
              <a:gd name="T0" fmla="*/ 0 h 457200"/>
              <a:gd name="T1" fmla="*/ 457200 h 457200"/>
              <a:gd name="T2" fmla="*/ 0 60000 65536"/>
              <a:gd name="T3" fmla="*/ 0 60000 65536"/>
              <a:gd name="T4" fmla="*/ 0 h 457200"/>
              <a:gd name="T5" fmla="*/ 457200 h 4572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noFill/>
          <a:ln w="28575" algn="ctr">
            <a:solidFill>
              <a:srgbClr val="00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左大括号 23">
            <a:extLst>
              <a:ext uri="{FF2B5EF4-FFF2-40B4-BE49-F238E27FC236}">
                <a16:creationId xmlns:a16="http://schemas.microsoft.com/office/drawing/2014/main" id="{5B1A819A-9528-4C5A-8211-32CF46B68F77}"/>
              </a:ext>
            </a:extLst>
          </p:cNvPr>
          <p:cNvSpPr>
            <a:spLocks/>
          </p:cNvSpPr>
          <p:nvPr/>
        </p:nvSpPr>
        <p:spPr bwMode="auto">
          <a:xfrm rot="5400000" flipH="1">
            <a:off x="3171032" y="4104481"/>
            <a:ext cx="222250" cy="1125537"/>
          </a:xfrm>
          <a:prstGeom prst="leftBrace">
            <a:avLst>
              <a:gd name="adj1" fmla="val 31863"/>
              <a:gd name="adj2" fmla="val 50000"/>
            </a:avLst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F9D368FA-AB7B-4B8E-A6C4-83703D2B4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4740275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?kg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8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3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3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83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83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83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83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183308" grpId="0" build="allAtOnce"/>
      <p:bldP spid="2" grpId="0" build="allAtOnce"/>
      <p:bldP spid="6" grpId="0" animBg="1"/>
      <p:bldP spid="6" grpId="1" animBg="1"/>
      <p:bldP spid="18" grpId="0" animBg="1"/>
      <p:bldP spid="18" grpId="1" animBg="1"/>
      <p:bldP spid="19" grpId="0" animBg="1"/>
      <p:bldP spid="19" grpId="1" animBg="1"/>
      <p:bldP spid="20" grpId="0" build="allAtOnce"/>
      <p:bldP spid="20" grpId="1" build="allAtOnce"/>
      <p:bldP spid="21" grpId="0" build="allAtOnce"/>
      <p:bldP spid="21" grpId="1" build="allAtOnce"/>
      <p:bldP spid="22" grpId="0" build="allAtOnce"/>
      <p:bldP spid="22" grpId="1" build="allAtOnce"/>
      <p:bldP spid="24" grpId="0" animBg="1"/>
      <p:bldP spid="24" grpId="1" animBg="1"/>
      <p:bldP spid="25" grpId="0" build="allAtOnce"/>
      <p:bldP spid="25" grpI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F89CFDC3-9E17-4A70-B688-8F9D98F71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4244975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B5F334-1A97-449F-A63C-F41AE19FD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5" y="413702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0926BB83-655C-456A-9385-656FFF927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981075"/>
            <a:ext cx="82454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ea typeface="標楷體" panose="03000509000000000000" pitchFamily="65" charset="-120"/>
              </a:rPr>
              <a:t>1</a:t>
            </a:r>
            <a:r>
              <a:rPr lang="en-US" altLang="zh-TW" sz="2800">
                <a:ea typeface="標楷體" panose="03000509000000000000" pitchFamily="65" charset="-120"/>
              </a:rPr>
              <a:t>4</a:t>
            </a:r>
            <a:r>
              <a:rPr lang="en-US" altLang="zh-CN" sz="2800">
                <a:ea typeface="標楷體" panose="03000509000000000000" pitchFamily="65" charset="-120"/>
              </a:rPr>
              <a:t>.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zh-TW" altLang="en-US" sz="2800" u="sng">
                <a:ea typeface="標楷體" panose="03000509000000000000" pitchFamily="65" charset="-120"/>
              </a:rPr>
              <a:t>穎</a:t>
            </a:r>
            <a:r>
              <a:rPr lang="zh-CN" altLang="en-US" sz="2800" u="sng">
                <a:ea typeface="標楷體" panose="03000509000000000000" pitchFamily="65" charset="-120"/>
              </a:rPr>
              <a:t>欣</a:t>
            </a:r>
            <a:r>
              <a:rPr lang="zh-CN" altLang="en-US" sz="2800">
                <a:ea typeface="標楷體" panose="03000509000000000000" pitchFamily="65" charset="-120"/>
              </a:rPr>
              <a:t>在一張正方形的紙上畫一條直線，把它分為</a:t>
            </a:r>
            <a:endParaRPr lang="zh-CN" altLang="zh-TW" sz="2800">
              <a:ea typeface="標楷體" panose="03000509000000000000" pitchFamily="65" charset="-120"/>
            </a:endParaRPr>
          </a:p>
          <a:p>
            <a:r>
              <a:rPr lang="zh-CN" altLang="zh-TW" sz="2800">
                <a:ea typeface="標楷體" panose="03000509000000000000" pitchFamily="65" charset="-120"/>
              </a:rPr>
              <a:t> </a:t>
            </a:r>
            <a:r>
              <a:rPr lang="zh-CN" altLang="en-US" sz="2800">
                <a:ea typeface="標楷體" panose="03000509000000000000" pitchFamily="65" charset="-120"/>
              </a:rPr>
              <a:t> </a:t>
            </a:r>
            <a:r>
              <a:rPr lang="zh-CN" altLang="zh-TW" sz="2800">
                <a:ea typeface="標楷體" panose="03000509000000000000" pitchFamily="65" charset="-120"/>
              </a:rPr>
              <a:t> </a:t>
            </a:r>
            <a:r>
              <a:rPr lang="zh-CN" altLang="en-US" sz="2800">
                <a:ea typeface="標楷體" panose="03000509000000000000" pitchFamily="65" charset="-120"/>
              </a:rPr>
              <a:t> </a:t>
            </a:r>
            <a:r>
              <a:rPr lang="zh-CN" altLang="zh-TW" sz="2800">
                <a:ea typeface="標楷體" panose="03000509000000000000" pitchFamily="65" charset="-120"/>
              </a:rPr>
              <a:t> </a:t>
            </a:r>
            <a:r>
              <a:rPr lang="zh-CN" altLang="en-US" sz="2800">
                <a:ea typeface="標楷體" panose="03000509000000000000" pitchFamily="65" charset="-120"/>
              </a:rPr>
              <a:t> 兩個三角形。以下哪項</a:t>
            </a:r>
            <a:r>
              <a:rPr lang="zh-CN" altLang="en-US" sz="2800" b="1" u="sng">
                <a:ea typeface="標楷體" panose="03000509000000000000" pitchFamily="65" charset="-120"/>
              </a:rPr>
              <a:t>必定</a:t>
            </a:r>
            <a:r>
              <a:rPr lang="zh-CN" altLang="en-US" sz="2800">
                <a:ea typeface="標楷體" panose="03000509000000000000" pitchFamily="65" charset="-120"/>
              </a:rPr>
              <a:t>是正確的？</a:t>
            </a:r>
          </a:p>
        </p:txBody>
      </p:sp>
      <p:sp>
        <p:nvSpPr>
          <p:cNvPr id="31749" name="Rectangle 6">
            <a:extLst>
              <a:ext uri="{FF2B5EF4-FFF2-40B4-BE49-F238E27FC236}">
                <a16:creationId xmlns:a16="http://schemas.microsoft.com/office/drawing/2014/main" id="{FB9F5A7E-F384-49F9-A023-D4A4317EE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8" y="2210930"/>
            <a:ext cx="5771132" cy="17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CN" sz="2800" dirty="0">
                <a:ea typeface="標楷體" panose="03000509000000000000" pitchFamily="65" charset="-120"/>
              </a:rPr>
              <a:t>.</a:t>
            </a:r>
            <a:r>
              <a:rPr lang="en-US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這兩個三角形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各有一個直角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II</a:t>
            </a:r>
            <a:r>
              <a:rPr lang="en-US" altLang="zh-CN" sz="2800" dirty="0">
                <a:ea typeface="標楷體" panose="03000509000000000000" pitchFamily="65" charset="-120"/>
              </a:rPr>
              <a:t>. </a:t>
            </a:r>
            <a:r>
              <a:rPr lang="en-US" altLang="zh-TW" sz="2800" dirty="0">
                <a:ea typeface="標楷體" panose="03000509000000000000" pitchFamily="65" charset="-120"/>
              </a:rPr>
              <a:t> 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這兩個三角形的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周界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相等。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III</a:t>
            </a:r>
            <a:r>
              <a:rPr lang="en-US" altLang="zh-CN" sz="2800" dirty="0">
                <a:ea typeface="標楷體" panose="03000509000000000000" pitchFamily="65" charset="-120"/>
              </a:rPr>
              <a:t>.</a:t>
            </a:r>
            <a:r>
              <a:rPr lang="en-US" altLang="zh-TW" sz="2800" dirty="0">
                <a:ea typeface="標楷體" panose="03000509000000000000" pitchFamily="65" charset="-120"/>
              </a:rPr>
              <a:t> </a:t>
            </a:r>
            <a:r>
              <a:rPr lang="zh-CN" altLang="en-US" sz="2800" dirty="0">
                <a:ea typeface="標楷體" panose="03000509000000000000" pitchFamily="65" charset="-120"/>
              </a:rPr>
              <a:t>每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個三角形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的三邊長度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都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相等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31750" name="Text Box 117">
            <a:extLst>
              <a:ext uri="{FF2B5EF4-FFF2-40B4-BE49-F238E27FC236}">
                <a16:creationId xmlns:a16="http://schemas.microsoft.com/office/drawing/2014/main" id="{BA5ADB18-DABF-49A6-B482-2604D29AB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4149725"/>
            <a:ext cx="743426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</a:t>
            </a:r>
            <a:r>
              <a:rPr lang="zh-TW" altLang="en-US" sz="2800">
                <a:ea typeface="標楷體" panose="03000509000000000000" pitchFamily="65" charset="-120"/>
              </a:rPr>
              <a:t>只有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zh-TW" altLang="en-US" sz="2800">
                <a:ea typeface="標楷體" panose="03000509000000000000" pitchFamily="65" charset="-120"/>
              </a:rPr>
              <a:t>及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II</a:t>
            </a:r>
            <a:r>
              <a:rPr lang="zh-TW" altLang="en-US" sz="2800">
                <a:ea typeface="標楷體" panose="03000509000000000000" pitchFamily="65" charset="-120"/>
              </a:rPr>
              <a:t>　　　　　   </a:t>
            </a:r>
            <a:r>
              <a:rPr lang="en-US" altLang="zh-TW" sz="2800">
                <a:ea typeface="標楷體" panose="03000509000000000000" pitchFamily="65" charset="-120"/>
              </a:rPr>
              <a:t>B. </a:t>
            </a:r>
            <a:r>
              <a:rPr lang="zh-TW" altLang="en-US" sz="2800">
                <a:ea typeface="標楷體" panose="03000509000000000000" pitchFamily="65" charset="-120"/>
              </a:rPr>
              <a:t>只有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zh-TW" altLang="en-US" sz="2800">
                <a:ea typeface="標楷體" panose="03000509000000000000" pitchFamily="65" charset="-120"/>
              </a:rPr>
              <a:t>及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III</a:t>
            </a:r>
            <a:r>
              <a:rPr lang="zh-TW" altLang="en-US" sz="2800">
                <a:ea typeface="標楷體" panose="03000509000000000000" pitchFamily="65" charset="-120"/>
              </a:rPr>
              <a:t>　　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C. </a:t>
            </a:r>
            <a:r>
              <a:rPr lang="zh-TW" altLang="en-US" sz="2800">
                <a:ea typeface="標楷體" panose="03000509000000000000" pitchFamily="65" charset="-120"/>
              </a:rPr>
              <a:t>只有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II</a:t>
            </a:r>
            <a:r>
              <a:rPr lang="zh-TW" altLang="en-US" sz="2800">
                <a:ea typeface="標楷體" panose="03000509000000000000" pitchFamily="65" charset="-120"/>
              </a:rPr>
              <a:t>及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III</a:t>
            </a:r>
            <a:r>
              <a:rPr lang="zh-TW" altLang="en-US" sz="2800">
                <a:ea typeface="標楷體" panose="03000509000000000000" pitchFamily="65" charset="-120"/>
              </a:rPr>
              <a:t>　　　　    </a:t>
            </a:r>
            <a:r>
              <a:rPr lang="en-US" altLang="zh-TW" sz="2800">
                <a:ea typeface="標楷體" panose="03000509000000000000" pitchFamily="65" charset="-120"/>
              </a:rPr>
              <a:t>D. 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II</a:t>
            </a:r>
            <a:r>
              <a:rPr lang="zh-TW" altLang="en-US" sz="2800">
                <a:ea typeface="標楷體" panose="03000509000000000000" pitchFamily="65" charset="-120"/>
              </a:rPr>
              <a:t>及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III</a:t>
            </a:r>
            <a:endParaRPr lang="zh-TW" altLang="en-US" sz="28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08232" name="Rectangle 8">
            <a:extLst>
              <a:ext uri="{FF2B5EF4-FFF2-40B4-BE49-F238E27FC236}">
                <a16:creationId xmlns:a16="http://schemas.microsoft.com/office/drawing/2014/main" id="{7ADEBCB3-3E5A-4930-B82A-CE3E7B532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1968500"/>
            <a:ext cx="1295400" cy="1295400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308234" name="Line 10">
            <a:extLst>
              <a:ext uri="{FF2B5EF4-FFF2-40B4-BE49-F238E27FC236}">
                <a16:creationId xmlns:a16="http://schemas.microsoft.com/office/drawing/2014/main" id="{A5931BBA-F08A-4134-BC0D-5A6383BA7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4188" y="1970088"/>
            <a:ext cx="1300162" cy="129540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8697" name="Freeform 25">
            <a:extLst>
              <a:ext uri="{FF2B5EF4-FFF2-40B4-BE49-F238E27FC236}">
                <a16:creationId xmlns:a16="http://schemas.microsoft.com/office/drawing/2014/main" id="{A7A95F1C-8C08-41E9-9776-677955C83196}"/>
              </a:ext>
            </a:extLst>
          </p:cNvPr>
          <p:cNvSpPr>
            <a:spLocks/>
          </p:cNvSpPr>
          <p:nvPr/>
        </p:nvSpPr>
        <p:spPr bwMode="auto">
          <a:xfrm>
            <a:off x="6835775" y="3043238"/>
            <a:ext cx="215900" cy="215900"/>
          </a:xfrm>
          <a:custGeom>
            <a:avLst/>
            <a:gdLst>
              <a:gd name="T0" fmla="*/ 0 w 136"/>
              <a:gd name="T1" fmla="*/ 0 h 136"/>
              <a:gd name="T2" fmla="*/ 2147483646 w 136"/>
              <a:gd name="T3" fmla="*/ 0 h 136"/>
              <a:gd name="T4" fmla="*/ 2147483646 w 136"/>
              <a:gd name="T5" fmla="*/ 2147483646 h 136"/>
              <a:gd name="T6" fmla="*/ 0 60000 65536"/>
              <a:gd name="T7" fmla="*/ 0 60000 65536"/>
              <a:gd name="T8" fmla="*/ 0 60000 65536"/>
              <a:gd name="T9" fmla="*/ 0 w 136"/>
              <a:gd name="T10" fmla="*/ 0 h 136"/>
              <a:gd name="T11" fmla="*/ 136 w 136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136">
                <a:moveTo>
                  <a:pt x="0" y="0"/>
                </a:moveTo>
                <a:lnTo>
                  <a:pt x="136" y="0"/>
                </a:lnTo>
                <a:lnTo>
                  <a:pt x="136" y="136"/>
                </a:lnTo>
              </a:path>
            </a:pathLst>
          </a:custGeom>
          <a:noFill/>
          <a:ln w="190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8698" name="Freeform 26">
            <a:extLst>
              <a:ext uri="{FF2B5EF4-FFF2-40B4-BE49-F238E27FC236}">
                <a16:creationId xmlns:a16="http://schemas.microsoft.com/office/drawing/2014/main" id="{0C52078F-010F-4E6A-A09B-7B9A275AFAC1}"/>
              </a:ext>
            </a:extLst>
          </p:cNvPr>
          <p:cNvSpPr>
            <a:spLocks/>
          </p:cNvSpPr>
          <p:nvPr/>
        </p:nvSpPr>
        <p:spPr bwMode="auto">
          <a:xfrm rot="10800000">
            <a:off x="7918450" y="1970088"/>
            <a:ext cx="215900" cy="215900"/>
          </a:xfrm>
          <a:custGeom>
            <a:avLst/>
            <a:gdLst>
              <a:gd name="T0" fmla="*/ 0 w 136"/>
              <a:gd name="T1" fmla="*/ 0 h 136"/>
              <a:gd name="T2" fmla="*/ 2147483646 w 136"/>
              <a:gd name="T3" fmla="*/ 0 h 136"/>
              <a:gd name="T4" fmla="*/ 2147483646 w 136"/>
              <a:gd name="T5" fmla="*/ 2147483646 h 136"/>
              <a:gd name="T6" fmla="*/ 0 60000 65536"/>
              <a:gd name="T7" fmla="*/ 0 60000 65536"/>
              <a:gd name="T8" fmla="*/ 0 60000 65536"/>
              <a:gd name="T9" fmla="*/ 0 w 136"/>
              <a:gd name="T10" fmla="*/ 0 h 136"/>
              <a:gd name="T11" fmla="*/ 136 w 136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136">
                <a:moveTo>
                  <a:pt x="0" y="0"/>
                </a:moveTo>
                <a:lnTo>
                  <a:pt x="136" y="0"/>
                </a:lnTo>
                <a:lnTo>
                  <a:pt x="136" y="136"/>
                </a:lnTo>
              </a:path>
            </a:pathLst>
          </a:custGeom>
          <a:noFill/>
          <a:ln w="190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8699" name="Rectangle 27">
            <a:extLst>
              <a:ext uri="{FF2B5EF4-FFF2-40B4-BE49-F238E27FC236}">
                <a16:creationId xmlns:a16="http://schemas.microsoft.com/office/drawing/2014/main" id="{5B30840F-1604-4F93-A498-4521694CF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350" y="2189163"/>
            <a:ext cx="5873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4000">
                <a:solidFill>
                  <a:srgbClr val="003399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8700" name="Rectangle 28">
            <a:extLst>
              <a:ext uri="{FF2B5EF4-FFF2-40B4-BE49-F238E27FC236}">
                <a16:creationId xmlns:a16="http://schemas.microsoft.com/office/drawing/2014/main" id="{EA669E7A-692D-4735-9E40-BD519BC86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513" y="2763838"/>
            <a:ext cx="5873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4000">
                <a:solidFill>
                  <a:srgbClr val="003399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8701" name="Rectangle 29">
            <a:extLst>
              <a:ext uri="{FF2B5EF4-FFF2-40B4-BE49-F238E27FC236}">
                <a16:creationId xmlns:a16="http://schemas.microsoft.com/office/drawing/2014/main" id="{D9076C0C-85C0-4E58-80EA-1D941EA47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982" y="3351213"/>
            <a:ext cx="5111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4000" dirty="0">
                <a:solidFill>
                  <a:srgbClr val="003399"/>
                </a:solidFill>
                <a:sym typeface="Wingdings" panose="05000000000000000000" pitchFamily="2" charset="2"/>
              </a:rPr>
              <a:t></a:t>
            </a:r>
          </a:p>
        </p:txBody>
      </p:sp>
      <p:sp>
        <p:nvSpPr>
          <p:cNvPr id="28704" name="AutoShape 32">
            <a:extLst>
              <a:ext uri="{FF2B5EF4-FFF2-40B4-BE49-F238E27FC236}">
                <a16:creationId xmlns:a16="http://schemas.microsoft.com/office/drawing/2014/main" id="{B053E1B9-A48D-45EC-8C4F-CE0D959D9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5" y="1973263"/>
            <a:ext cx="1292225" cy="1287462"/>
          </a:xfrm>
          <a:prstGeom prst="rtTriangle">
            <a:avLst/>
          </a:prstGeom>
          <a:solidFill>
            <a:srgbClr val="FFFFFF"/>
          </a:solidFill>
          <a:ln w="19050" algn="ctr">
            <a:solidFill>
              <a:srgbClr val="003399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/>
          </a:p>
        </p:txBody>
      </p:sp>
      <p:sp>
        <p:nvSpPr>
          <p:cNvPr id="28705" name="AutoShape 33">
            <a:extLst>
              <a:ext uri="{FF2B5EF4-FFF2-40B4-BE49-F238E27FC236}">
                <a16:creationId xmlns:a16="http://schemas.microsoft.com/office/drawing/2014/main" id="{66174776-83D8-4C45-A5DF-0D380F54887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842125" y="1973263"/>
            <a:ext cx="1292225" cy="1287462"/>
          </a:xfrm>
          <a:prstGeom prst="rtTriangle">
            <a:avLst/>
          </a:prstGeom>
          <a:solidFill>
            <a:srgbClr val="FFFFFF"/>
          </a:solidFill>
          <a:ln w="19050" algn="ctr">
            <a:solidFill>
              <a:srgbClr val="003399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8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08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0.04201 -1.48148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04219 -1.48148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08232" grpId="0" animBg="1"/>
      <p:bldP spid="308232" grpId="1" animBg="1"/>
      <p:bldP spid="28699" grpId="0"/>
      <p:bldP spid="28699" grpId="1"/>
      <p:bldP spid="28700" grpId="0"/>
      <p:bldP spid="28700" grpId="1"/>
      <p:bldP spid="28701" grpId="0"/>
      <p:bldP spid="28701" grpId="1"/>
      <p:bldP spid="28704" grpId="0" animBg="1"/>
      <p:bldP spid="28704" grpId="1" animBg="1"/>
      <p:bldP spid="28704" grpId="2" animBg="1"/>
      <p:bldP spid="28705" grpId="0" animBg="1"/>
      <p:bldP spid="28705" grpId="1" animBg="1"/>
      <p:bldP spid="28705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2">
            <a:extLst>
              <a:ext uri="{FF2B5EF4-FFF2-40B4-BE49-F238E27FC236}">
                <a16:creationId xmlns:a16="http://schemas.microsoft.com/office/drawing/2014/main" id="{33C9421E-344F-4230-920C-8ABB7D4E9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413" y="5534024"/>
            <a:ext cx="504000" cy="360363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32787" name="Text Box 4">
            <a:extLst>
              <a:ext uri="{FF2B5EF4-FFF2-40B4-BE49-F238E27FC236}">
                <a16:creationId xmlns:a16="http://schemas.microsoft.com/office/drawing/2014/main" id="{D62CDD48-AA95-42B4-BD5A-7875998AC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25" y="3990975"/>
            <a:ext cx="4195763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800" dirty="0">
                <a:ea typeface="標楷體" panose="03000509000000000000" pitchFamily="65" charset="-120"/>
                <a:cs typeface="Arial" panose="020B0604020202020204" pitchFamily="34" charset="0"/>
              </a:rPr>
              <a:t>A.</a:t>
            </a:r>
            <a:r>
              <a:rPr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枝竹簽及</a:t>
            </a:r>
            <a:r>
              <a:rPr lang="en-US" altLang="zh-TW" sz="2800" dirty="0"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粒膠珠</a:t>
            </a:r>
            <a:endParaRPr lang="en-US" altLang="zh-TW" sz="2800" dirty="0"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zh-TW" sz="2800" dirty="0">
                <a:ea typeface="標楷體" panose="03000509000000000000" pitchFamily="65" charset="-120"/>
                <a:cs typeface="Arial" panose="020B0604020202020204" pitchFamily="34" charset="0"/>
              </a:rPr>
              <a:t>B.</a:t>
            </a:r>
            <a:r>
              <a:rPr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枝竹簽及</a:t>
            </a:r>
            <a:r>
              <a:rPr lang="en-US" altLang="zh-TW" sz="2800" dirty="0"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粒膠珠</a:t>
            </a:r>
            <a:endParaRPr lang="en-US" altLang="zh-TW" sz="2800" dirty="0"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zh-TW" sz="2800" dirty="0">
                <a:ea typeface="標楷體" panose="03000509000000000000" pitchFamily="65" charset="-120"/>
                <a:cs typeface="Arial" panose="020B0604020202020204" pitchFamily="34" charset="0"/>
              </a:rPr>
              <a:t>C. 9</a:t>
            </a:r>
            <a:r>
              <a:rPr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枝竹簽及</a:t>
            </a:r>
            <a:r>
              <a:rPr lang="en-US" altLang="zh-TW" sz="2800" dirty="0"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粒膠珠</a:t>
            </a:r>
            <a:endParaRPr lang="en-US" altLang="zh-TW" sz="2800" dirty="0"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zh-TW" sz="2800" dirty="0">
                <a:ea typeface="標楷體" panose="03000509000000000000" pitchFamily="65" charset="-120"/>
                <a:cs typeface="Arial" panose="020B0604020202020204" pitchFamily="34" charset="0"/>
              </a:rPr>
              <a:t>D. 9</a:t>
            </a:r>
            <a:r>
              <a:rPr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枝竹簽及</a:t>
            </a:r>
            <a:r>
              <a:rPr lang="en-US" altLang="zh-TW" sz="2800" dirty="0"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粒膠珠</a:t>
            </a:r>
            <a:endParaRPr lang="en-US" altLang="zh-TW" sz="2800" dirty="0"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27DC2F61-84C6-4AD6-B131-5D7583CFA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725" y="2598738"/>
            <a:ext cx="1481138" cy="355600"/>
          </a:xfrm>
          <a:prstGeom prst="rect">
            <a:avLst/>
          </a:prstGeom>
          <a:solidFill>
            <a:srgbClr val="FFA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F1645825-C0B6-42F2-A107-F5709EBED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3288" y="2617788"/>
            <a:ext cx="3221037" cy="346075"/>
          </a:xfrm>
          <a:prstGeom prst="rect">
            <a:avLst/>
          </a:prstGeom>
          <a:solidFill>
            <a:srgbClr val="FFE48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2772" name="文字方塊 48">
            <a:extLst>
              <a:ext uri="{FF2B5EF4-FFF2-40B4-BE49-F238E27FC236}">
                <a16:creationId xmlns:a16="http://schemas.microsoft.com/office/drawing/2014/main" id="{33163617-D124-4704-9DCB-5DD087402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2506663"/>
            <a:ext cx="81232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上圖的五角柱由</a:t>
            </a:r>
            <a:r>
              <a:rPr lang="en-US" altLang="zh-TW" sz="2800" dirty="0">
                <a:ea typeface="標楷體" panose="03000509000000000000" pitchFamily="65" charset="-120"/>
                <a:cs typeface="Arial" panose="020B0604020202020204" pitchFamily="34" charset="0"/>
              </a:rPr>
              <a:t>15</a:t>
            </a:r>
            <a:r>
              <a:rPr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枝長度相同的竹簽</a:t>
            </a:r>
            <a:r>
              <a:rPr lang="zh-CN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及</a:t>
            </a:r>
            <a:r>
              <a:rPr lang="en-US" altLang="zh-TW" sz="2800" dirty="0">
                <a:ea typeface="標楷體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粒膠珠</a:t>
            </a:r>
            <a:endParaRPr lang="en-US" altLang="zh-TW" sz="2800" dirty="0"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組成。把這</a:t>
            </a:r>
            <a:r>
              <a:rPr lang="zh-CN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個</a:t>
            </a:r>
            <a:r>
              <a:rPr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五角柱分拆重組成</a:t>
            </a:r>
            <a:r>
              <a:rPr lang="zh-CN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三</a:t>
            </a:r>
            <a:r>
              <a:rPr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個</a:t>
            </a:r>
            <a:r>
              <a:rPr lang="zh-CN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四</a:t>
            </a:r>
            <a:r>
              <a:rPr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角</a:t>
            </a:r>
            <a:r>
              <a:rPr lang="zh-CN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錐</a:t>
            </a:r>
            <a:r>
              <a:rPr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，最少</a:t>
            </a:r>
          </a:p>
          <a:p>
            <a:r>
              <a:rPr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額外需要多少竹簽及膠珠？</a:t>
            </a: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F3DB8AF2-F84A-4299-8DF6-0E143B4EF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2232025"/>
            <a:ext cx="3457575" cy="2571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7B0F54C3-D3FA-4DE3-A2DB-BE3FA07CF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1939925"/>
            <a:ext cx="3457575" cy="2587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00" name="文本框 98">
            <a:extLst>
              <a:ext uri="{FF2B5EF4-FFF2-40B4-BE49-F238E27FC236}">
                <a16:creationId xmlns:a16="http://schemas.microsoft.com/office/drawing/2014/main" id="{F01F6236-63CB-4305-9835-CAE20D9F5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5" y="1830388"/>
            <a:ext cx="11953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8</a:t>
            </a:r>
            <a:r>
              <a:rPr lang="zh-TW" altLang="en-US" sz="20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枝</a:t>
            </a:r>
            <a:r>
              <a:rPr lang="zh-CN" altLang="en-US" sz="20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竹</a:t>
            </a:r>
            <a:r>
              <a:rPr lang="zh-TW" altLang="en-US" sz="200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簽</a:t>
            </a:r>
            <a:endParaRPr lang="en-US" altLang="zh-CN" sz="200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00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sz="20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粒膠珠</a:t>
            </a:r>
            <a:endParaRPr lang="zh-CN" altLang="en-US" sz="200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03" name="文本框 100">
            <a:extLst>
              <a:ext uri="{FF2B5EF4-FFF2-40B4-BE49-F238E27FC236}">
                <a16:creationId xmlns:a16="http://schemas.microsoft.com/office/drawing/2014/main" id="{15A661E1-67AC-4EC8-A793-8331D25F6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50" y="4221088"/>
            <a:ext cx="2663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8×3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15 = 9(</a:t>
            </a:r>
            <a:r>
              <a:rPr lang="zh-TW" altLang="en-US" sz="24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枝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4" name="文本框 100">
            <a:extLst>
              <a:ext uri="{FF2B5EF4-FFF2-40B4-BE49-F238E27FC236}">
                <a16:creationId xmlns:a16="http://schemas.microsoft.com/office/drawing/2014/main" id="{C70B7981-E29F-4AAE-B5B6-C2312174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3817938"/>
            <a:ext cx="3432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最少額外需要竹簽</a:t>
            </a:r>
            <a:r>
              <a:rPr lang="zh-CN" altLang="en-US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endParaRPr lang="en-US" altLang="zh-TW" sz="2400" dirty="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05" name="文本框 100">
            <a:extLst>
              <a:ext uri="{FF2B5EF4-FFF2-40B4-BE49-F238E27FC236}">
                <a16:creationId xmlns:a16="http://schemas.microsoft.com/office/drawing/2014/main" id="{B5497789-79F8-4B71-A76C-8184E9C62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5229200"/>
            <a:ext cx="247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5×3</a:t>
            </a:r>
            <a:r>
              <a:rPr lang="zh-CN" altLang="en-US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CN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10 = 5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CN" altLang="en-US" sz="24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粒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6" name="文本框 100">
            <a:extLst>
              <a:ext uri="{FF2B5EF4-FFF2-40B4-BE49-F238E27FC236}">
                <a16:creationId xmlns:a16="http://schemas.microsoft.com/office/drawing/2014/main" id="{EF409C89-663E-4634-86A7-4F0C3831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4821238"/>
            <a:ext cx="3308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最少額外需要膠珠</a:t>
            </a:r>
            <a:r>
              <a:rPr lang="zh-CN" altLang="en-US" sz="24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endParaRPr lang="en-US" altLang="zh-TW" sz="24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07" name="TextBox 71">
            <a:extLst>
              <a:ext uri="{FF2B5EF4-FFF2-40B4-BE49-F238E27FC236}">
                <a16:creationId xmlns:a16="http://schemas.microsoft.com/office/drawing/2014/main" id="{36EBEB9C-8219-4A41-B6BB-AE51E2638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928" y="5483225"/>
            <a:ext cx="928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4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08" name="文本框 98">
            <a:extLst>
              <a:ext uri="{FF2B5EF4-FFF2-40B4-BE49-F238E27FC236}">
                <a16:creationId xmlns:a16="http://schemas.microsoft.com/office/drawing/2014/main" id="{40C5B4FE-A020-463D-9F6F-3C74866B2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1841500"/>
            <a:ext cx="1193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8</a:t>
            </a:r>
            <a:r>
              <a:rPr lang="zh-TW" altLang="en-US" sz="20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枝</a:t>
            </a:r>
            <a:r>
              <a:rPr lang="zh-CN" altLang="en-US" sz="20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竹</a:t>
            </a:r>
            <a:r>
              <a:rPr lang="zh-TW" altLang="en-US" sz="200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簽</a:t>
            </a:r>
            <a:endParaRPr lang="en-US" altLang="zh-CN" sz="200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00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sz="20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粒膠珠</a:t>
            </a:r>
            <a:endParaRPr lang="zh-CN" altLang="en-US" sz="200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09" name="Line 16">
            <a:extLst>
              <a:ext uri="{FF2B5EF4-FFF2-40B4-BE49-F238E27FC236}">
                <a16:creationId xmlns:a16="http://schemas.microsoft.com/office/drawing/2014/main" id="{86242050-3000-488F-9920-FAF5A67B97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0425" y="3375025"/>
            <a:ext cx="183515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4" name="Rectangle 4">
            <a:extLst>
              <a:ext uri="{FF2B5EF4-FFF2-40B4-BE49-F238E27FC236}">
                <a16:creationId xmlns:a16="http://schemas.microsoft.com/office/drawing/2014/main" id="{C50399B0-78CC-4156-A0D8-B6C68451D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2444750"/>
            <a:ext cx="1020762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06400" indent="-4064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15.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  <a:endParaRPr lang="zh-CN" altLang="en-US" sz="280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pic>
        <p:nvPicPr>
          <p:cNvPr id="32785" name="图片 124">
            <a:extLst>
              <a:ext uri="{FF2B5EF4-FFF2-40B4-BE49-F238E27FC236}">
                <a16:creationId xmlns:a16="http://schemas.microsoft.com/office/drawing/2014/main" id="{E162D84D-9A6E-4FF2-9740-872774974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990600"/>
            <a:ext cx="169386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文本框 98">
            <a:extLst>
              <a:ext uri="{FF2B5EF4-FFF2-40B4-BE49-F238E27FC236}">
                <a16:creationId xmlns:a16="http://schemas.microsoft.com/office/drawing/2014/main" id="{04690A67-9466-4D3D-ADDD-535B90AF7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1828800"/>
            <a:ext cx="11953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8</a:t>
            </a:r>
            <a:r>
              <a:rPr lang="zh-TW" altLang="en-US" sz="20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枝</a:t>
            </a:r>
            <a:r>
              <a:rPr lang="zh-CN" altLang="en-US" sz="20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竹</a:t>
            </a:r>
            <a:r>
              <a:rPr lang="zh-TW" altLang="en-US" sz="200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簽</a:t>
            </a:r>
            <a:endParaRPr lang="en-US" altLang="zh-CN" sz="200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00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sz="20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粒膠珠</a:t>
            </a:r>
            <a:endParaRPr lang="zh-CN" altLang="en-US" sz="200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56" name="Line 16">
            <a:extLst>
              <a:ext uri="{FF2B5EF4-FFF2-40B4-BE49-F238E27FC236}">
                <a16:creationId xmlns:a16="http://schemas.microsoft.com/office/drawing/2014/main" id="{C4DD6B8B-E95A-41C9-8F5C-3D248AE542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5763" y="3375025"/>
            <a:ext cx="731837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7" name="Line 16">
            <a:extLst>
              <a:ext uri="{FF2B5EF4-FFF2-40B4-BE49-F238E27FC236}">
                <a16:creationId xmlns:a16="http://schemas.microsoft.com/office/drawing/2014/main" id="{2C61BC74-0364-4969-A162-B87EDB3F4F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4413" y="3852863"/>
            <a:ext cx="374967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ACD2E7E-E494-4A64-82B8-58574EBA18DB}"/>
              </a:ext>
            </a:extLst>
          </p:cNvPr>
          <p:cNvGrpSpPr/>
          <p:nvPr/>
        </p:nvGrpSpPr>
        <p:grpSpPr>
          <a:xfrm>
            <a:off x="4621334" y="1054513"/>
            <a:ext cx="850421" cy="804499"/>
            <a:chOff x="1273677" y="1268769"/>
            <a:chExt cx="850421" cy="804499"/>
          </a:xfrm>
          <a:solidFill>
            <a:srgbClr val="FF00FF"/>
          </a:solidFill>
        </p:grpSpPr>
        <p:sp>
          <p:nvSpPr>
            <p:cNvPr id="2" name="平行四边形 1">
              <a:extLst>
                <a:ext uri="{FF2B5EF4-FFF2-40B4-BE49-F238E27FC236}">
                  <a16:creationId xmlns:a16="http://schemas.microsoft.com/office/drawing/2014/main" id="{A7821ED5-68B8-4020-A222-23A571CC21DD}"/>
                </a:ext>
              </a:extLst>
            </p:cNvPr>
            <p:cNvSpPr/>
            <p:nvPr/>
          </p:nvSpPr>
          <p:spPr bwMode="auto">
            <a:xfrm>
              <a:off x="1304615" y="1756950"/>
              <a:ext cx="819483" cy="285691"/>
            </a:xfrm>
            <a:prstGeom prst="parallelogram">
              <a:avLst>
                <a:gd name="adj" fmla="val 100488"/>
              </a:avLst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  <p:grpSp>
          <p:nvGrpSpPr>
            <p:cNvPr id="159" name="组合 158">
              <a:extLst>
                <a:ext uri="{FF2B5EF4-FFF2-40B4-BE49-F238E27FC236}">
                  <a16:creationId xmlns:a16="http://schemas.microsoft.com/office/drawing/2014/main" id="{2341B7D1-D77F-415A-A458-59D2F179E206}"/>
                </a:ext>
              </a:extLst>
            </p:cNvPr>
            <p:cNvGrpSpPr/>
            <p:nvPr/>
          </p:nvGrpSpPr>
          <p:grpSpPr>
            <a:xfrm>
              <a:off x="1273677" y="1268769"/>
              <a:ext cx="850322" cy="804499"/>
              <a:chOff x="5450501" y="3729117"/>
              <a:chExt cx="1158754" cy="1338116"/>
            </a:xfrm>
            <a:grpFill/>
          </p:grpSpPr>
          <p:grpSp>
            <p:nvGrpSpPr>
              <p:cNvPr id="160" name="组合 159">
                <a:extLst>
                  <a:ext uri="{FF2B5EF4-FFF2-40B4-BE49-F238E27FC236}">
                    <a16:creationId xmlns:a16="http://schemas.microsoft.com/office/drawing/2014/main" id="{0C745975-BA28-475A-91CD-099FFD043C51}"/>
                  </a:ext>
                </a:extLst>
              </p:cNvPr>
              <p:cNvGrpSpPr/>
              <p:nvPr/>
            </p:nvGrpSpPr>
            <p:grpSpPr>
              <a:xfrm>
                <a:off x="5512700" y="3773689"/>
                <a:ext cx="696864" cy="1256958"/>
                <a:chOff x="5512700" y="3773689"/>
                <a:chExt cx="696864" cy="1256958"/>
              </a:xfrm>
              <a:grpFill/>
            </p:grpSpPr>
            <p:cxnSp>
              <p:nvCxnSpPr>
                <p:cNvPr id="170" name="直接连接符 169">
                  <a:extLst>
                    <a:ext uri="{FF2B5EF4-FFF2-40B4-BE49-F238E27FC236}">
                      <a16:creationId xmlns:a16="http://schemas.microsoft.com/office/drawing/2014/main" id="{FBBE576E-D7EE-4C02-BF24-3BDE119AA13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5512700" y="3846350"/>
                  <a:ext cx="516058" cy="1175567"/>
                </a:xfrm>
                <a:prstGeom prst="line">
                  <a:avLst/>
                </a:prstGeom>
                <a:grpFill/>
                <a:ln w="28575" algn="ctr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</p:cxnSp>
            <p:cxnSp>
              <p:nvCxnSpPr>
                <p:cNvPr id="171" name="直接连接符 170">
                  <a:extLst>
                    <a:ext uri="{FF2B5EF4-FFF2-40B4-BE49-F238E27FC236}">
                      <a16:creationId xmlns:a16="http://schemas.microsoft.com/office/drawing/2014/main" id="{DF507AF8-8316-4830-A100-BDAFADAD5C1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5885397" y="3773689"/>
                  <a:ext cx="188593" cy="751849"/>
                </a:xfrm>
                <a:prstGeom prst="line">
                  <a:avLst/>
                </a:prstGeom>
                <a:grpFill/>
                <a:ln w="28575" algn="ctr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</p:cxnSp>
            <p:cxnSp>
              <p:nvCxnSpPr>
                <p:cNvPr id="172" name="直接连接符 171">
                  <a:extLst>
                    <a:ext uri="{FF2B5EF4-FFF2-40B4-BE49-F238E27FC236}">
                      <a16:creationId xmlns:a16="http://schemas.microsoft.com/office/drawing/2014/main" id="{74E560C3-6BD5-4A80-82FE-8A26CBEF349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049951" y="3842667"/>
                  <a:ext cx="159613" cy="1187980"/>
                </a:xfrm>
                <a:prstGeom prst="line">
                  <a:avLst/>
                </a:prstGeom>
                <a:grpFill/>
                <a:ln w="28575" algn="ctr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</p:cxnSp>
          </p:grpSp>
          <p:grpSp>
            <p:nvGrpSpPr>
              <p:cNvPr id="161" name="组合 160">
                <a:extLst>
                  <a:ext uri="{FF2B5EF4-FFF2-40B4-BE49-F238E27FC236}">
                    <a16:creationId xmlns:a16="http://schemas.microsoft.com/office/drawing/2014/main" id="{5099B624-AF4D-4221-8281-AEBFF5B27BC4}"/>
                  </a:ext>
                </a:extLst>
              </p:cNvPr>
              <p:cNvGrpSpPr/>
              <p:nvPr/>
            </p:nvGrpSpPr>
            <p:grpSpPr>
              <a:xfrm>
                <a:off x="5450501" y="3729117"/>
                <a:ext cx="1158754" cy="1338116"/>
                <a:chOff x="6673668" y="3913818"/>
                <a:chExt cx="1158754" cy="1338116"/>
              </a:xfrm>
              <a:grpFill/>
            </p:grpSpPr>
            <p:sp>
              <p:nvSpPr>
                <p:cNvPr id="162" name="橢圓 54">
                  <a:extLst>
                    <a:ext uri="{FF2B5EF4-FFF2-40B4-BE49-F238E27FC236}">
                      <a16:creationId xmlns:a16="http://schemas.microsoft.com/office/drawing/2014/main" id="{DDC38C66-270E-46F5-99D5-EF593ECEA2BD}"/>
                    </a:ext>
                  </a:extLst>
                </p:cNvPr>
                <p:cNvSpPr/>
                <p:nvPr/>
              </p:nvSpPr>
              <p:spPr bwMode="auto">
                <a:xfrm>
                  <a:off x="7219196" y="3913818"/>
                  <a:ext cx="98116" cy="119757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zh-CN" altLang="en-US" dirty="0">
                    <a:latin typeface="Arial" charset="0"/>
                  </a:endParaRPr>
                </a:p>
              </p:txBody>
            </p:sp>
            <p:sp>
              <p:nvSpPr>
                <p:cNvPr id="165" name="橢圓 60">
                  <a:extLst>
                    <a:ext uri="{FF2B5EF4-FFF2-40B4-BE49-F238E27FC236}">
                      <a16:creationId xmlns:a16="http://schemas.microsoft.com/office/drawing/2014/main" id="{46E958AC-0C45-4C81-909E-01E846464CE4}"/>
                    </a:ext>
                  </a:extLst>
                </p:cNvPr>
                <p:cNvSpPr/>
                <p:nvPr/>
              </p:nvSpPr>
              <p:spPr bwMode="auto">
                <a:xfrm>
                  <a:off x="7734306" y="4677653"/>
                  <a:ext cx="98116" cy="119757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66" name="橢圓 62">
                  <a:extLst>
                    <a:ext uri="{FF2B5EF4-FFF2-40B4-BE49-F238E27FC236}">
                      <a16:creationId xmlns:a16="http://schemas.microsoft.com/office/drawing/2014/main" id="{D101ABE0-F4B3-48FA-9FC6-3F3E1D21C3A8}"/>
                    </a:ext>
                  </a:extLst>
                </p:cNvPr>
                <p:cNvSpPr/>
                <p:nvPr/>
              </p:nvSpPr>
              <p:spPr bwMode="auto">
                <a:xfrm>
                  <a:off x="6673668" y="5132177"/>
                  <a:ext cx="98116" cy="119757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67" name="橢圓 64">
                  <a:extLst>
                    <a:ext uri="{FF2B5EF4-FFF2-40B4-BE49-F238E27FC236}">
                      <a16:creationId xmlns:a16="http://schemas.microsoft.com/office/drawing/2014/main" id="{F3782FD0-1ECB-4868-9154-975AC862152D}"/>
                    </a:ext>
                  </a:extLst>
                </p:cNvPr>
                <p:cNvSpPr/>
                <p:nvPr/>
              </p:nvSpPr>
              <p:spPr bwMode="auto">
                <a:xfrm>
                  <a:off x="7390901" y="5096802"/>
                  <a:ext cx="98116" cy="119757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63" name="橢圓 56">
                  <a:extLst>
                    <a:ext uri="{FF2B5EF4-FFF2-40B4-BE49-F238E27FC236}">
                      <a16:creationId xmlns:a16="http://schemas.microsoft.com/office/drawing/2014/main" id="{5E5D9123-6566-4812-95EA-87201D3EB811}"/>
                    </a:ext>
                  </a:extLst>
                </p:cNvPr>
                <p:cNvSpPr/>
                <p:nvPr/>
              </p:nvSpPr>
              <p:spPr bwMode="auto">
                <a:xfrm>
                  <a:off x="7047034" y="4632425"/>
                  <a:ext cx="98116" cy="119757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</p:grpSp>
        </p:grpSp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id="{00993003-2629-48CE-A3C6-E35FA504AEE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04041" y="1313177"/>
              <a:ext cx="383686" cy="452023"/>
            </a:xfrm>
            <a:prstGeom prst="line">
              <a:avLst/>
            </a:prstGeom>
            <a:grpFill/>
            <a:ln w="28575" algn="ctr">
              <a:solidFill>
                <a:srgbClr val="FF00FF"/>
              </a:solidFill>
              <a:prstDash val="solid"/>
              <a:round/>
              <a:headEnd/>
              <a:tailEnd/>
            </a:ln>
          </p:spPr>
        </p:cxnSp>
      </p:grpSp>
      <p:grpSp>
        <p:nvGrpSpPr>
          <p:cNvPr id="174" name="组合 173">
            <a:extLst>
              <a:ext uri="{FF2B5EF4-FFF2-40B4-BE49-F238E27FC236}">
                <a16:creationId xmlns:a16="http://schemas.microsoft.com/office/drawing/2014/main" id="{E425917A-7FB5-4276-87B6-D57EC8694F49}"/>
              </a:ext>
            </a:extLst>
          </p:cNvPr>
          <p:cNvGrpSpPr/>
          <p:nvPr/>
        </p:nvGrpSpPr>
        <p:grpSpPr>
          <a:xfrm>
            <a:off x="5790458" y="1050237"/>
            <a:ext cx="850421" cy="804499"/>
            <a:chOff x="1273677" y="1268769"/>
            <a:chExt cx="850421" cy="804499"/>
          </a:xfrm>
          <a:solidFill>
            <a:srgbClr val="FF00FF"/>
          </a:solidFill>
        </p:grpSpPr>
        <p:sp>
          <p:nvSpPr>
            <p:cNvPr id="175" name="平行四边形 174">
              <a:extLst>
                <a:ext uri="{FF2B5EF4-FFF2-40B4-BE49-F238E27FC236}">
                  <a16:creationId xmlns:a16="http://schemas.microsoft.com/office/drawing/2014/main" id="{9BAD8A9D-5D97-4390-A66E-6619D59E31C5}"/>
                </a:ext>
              </a:extLst>
            </p:cNvPr>
            <p:cNvSpPr/>
            <p:nvPr/>
          </p:nvSpPr>
          <p:spPr bwMode="auto">
            <a:xfrm>
              <a:off x="1304615" y="1756950"/>
              <a:ext cx="819483" cy="285691"/>
            </a:xfrm>
            <a:prstGeom prst="parallelogram">
              <a:avLst>
                <a:gd name="adj" fmla="val 100488"/>
              </a:avLst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F1BBAF59-8F2F-4404-9E4D-8CD1A7D56D65}"/>
                </a:ext>
              </a:extLst>
            </p:cNvPr>
            <p:cNvGrpSpPr/>
            <p:nvPr/>
          </p:nvGrpSpPr>
          <p:grpSpPr>
            <a:xfrm>
              <a:off x="1273677" y="1268769"/>
              <a:ext cx="850322" cy="804499"/>
              <a:chOff x="5450501" y="3729117"/>
              <a:chExt cx="1158754" cy="1338116"/>
            </a:xfrm>
            <a:grpFill/>
          </p:grpSpPr>
          <p:grpSp>
            <p:nvGrpSpPr>
              <p:cNvPr id="178" name="组合 177">
                <a:extLst>
                  <a:ext uri="{FF2B5EF4-FFF2-40B4-BE49-F238E27FC236}">
                    <a16:creationId xmlns:a16="http://schemas.microsoft.com/office/drawing/2014/main" id="{0A9FA21C-FFF0-43B3-950F-8DD1CDA111D8}"/>
                  </a:ext>
                </a:extLst>
              </p:cNvPr>
              <p:cNvGrpSpPr/>
              <p:nvPr/>
            </p:nvGrpSpPr>
            <p:grpSpPr>
              <a:xfrm>
                <a:off x="5512700" y="3773689"/>
                <a:ext cx="696864" cy="1256958"/>
                <a:chOff x="5512700" y="3773689"/>
                <a:chExt cx="696864" cy="1256958"/>
              </a:xfrm>
              <a:grpFill/>
            </p:grpSpPr>
            <p:cxnSp>
              <p:nvCxnSpPr>
                <p:cNvPr id="185" name="直接连接符 184">
                  <a:extLst>
                    <a:ext uri="{FF2B5EF4-FFF2-40B4-BE49-F238E27FC236}">
                      <a16:creationId xmlns:a16="http://schemas.microsoft.com/office/drawing/2014/main" id="{AFAF9E75-D805-43F5-941A-FD02B94777C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5512700" y="3846350"/>
                  <a:ext cx="516058" cy="1175567"/>
                </a:xfrm>
                <a:prstGeom prst="line">
                  <a:avLst/>
                </a:prstGeom>
                <a:grpFill/>
                <a:ln w="28575" algn="ctr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</p:cxnSp>
            <p:cxnSp>
              <p:nvCxnSpPr>
                <p:cNvPr id="186" name="直接连接符 185">
                  <a:extLst>
                    <a:ext uri="{FF2B5EF4-FFF2-40B4-BE49-F238E27FC236}">
                      <a16:creationId xmlns:a16="http://schemas.microsoft.com/office/drawing/2014/main" id="{6C7D05EA-C5FA-4C65-9477-64E767571E9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5885397" y="3773689"/>
                  <a:ext cx="188593" cy="751849"/>
                </a:xfrm>
                <a:prstGeom prst="line">
                  <a:avLst/>
                </a:prstGeom>
                <a:grpFill/>
                <a:ln w="28575" algn="ctr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</p:cxnSp>
            <p:cxnSp>
              <p:nvCxnSpPr>
                <p:cNvPr id="187" name="直接连接符 186">
                  <a:extLst>
                    <a:ext uri="{FF2B5EF4-FFF2-40B4-BE49-F238E27FC236}">
                      <a16:creationId xmlns:a16="http://schemas.microsoft.com/office/drawing/2014/main" id="{23511F5A-9021-4382-8BE6-7A39AA6C0DE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049951" y="3842667"/>
                  <a:ext cx="159613" cy="1187980"/>
                </a:xfrm>
                <a:prstGeom prst="line">
                  <a:avLst/>
                </a:prstGeom>
                <a:grpFill/>
                <a:ln w="28575" algn="ctr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</p:cxnSp>
          </p:grpSp>
          <p:grpSp>
            <p:nvGrpSpPr>
              <p:cNvPr id="179" name="组合 178">
                <a:extLst>
                  <a:ext uri="{FF2B5EF4-FFF2-40B4-BE49-F238E27FC236}">
                    <a16:creationId xmlns:a16="http://schemas.microsoft.com/office/drawing/2014/main" id="{4BFB1462-313D-4518-8666-8F29927937A4}"/>
                  </a:ext>
                </a:extLst>
              </p:cNvPr>
              <p:cNvGrpSpPr/>
              <p:nvPr/>
            </p:nvGrpSpPr>
            <p:grpSpPr>
              <a:xfrm>
                <a:off x="5450501" y="3729117"/>
                <a:ext cx="1158754" cy="1338116"/>
                <a:chOff x="6673668" y="3913818"/>
                <a:chExt cx="1158754" cy="1338116"/>
              </a:xfrm>
              <a:grpFill/>
            </p:grpSpPr>
            <p:sp>
              <p:nvSpPr>
                <p:cNvPr id="180" name="橢圓 54">
                  <a:extLst>
                    <a:ext uri="{FF2B5EF4-FFF2-40B4-BE49-F238E27FC236}">
                      <a16:creationId xmlns:a16="http://schemas.microsoft.com/office/drawing/2014/main" id="{08524E6B-16EB-48F3-A6EC-A300709A8896}"/>
                    </a:ext>
                  </a:extLst>
                </p:cNvPr>
                <p:cNvSpPr/>
                <p:nvPr/>
              </p:nvSpPr>
              <p:spPr bwMode="auto">
                <a:xfrm>
                  <a:off x="7219196" y="3913818"/>
                  <a:ext cx="98116" cy="119757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zh-CN" altLang="en-US" dirty="0">
                    <a:latin typeface="Arial" charset="0"/>
                  </a:endParaRPr>
                </a:p>
              </p:txBody>
            </p:sp>
            <p:sp>
              <p:nvSpPr>
                <p:cNvPr id="182" name="橢圓 60">
                  <a:extLst>
                    <a:ext uri="{FF2B5EF4-FFF2-40B4-BE49-F238E27FC236}">
                      <a16:creationId xmlns:a16="http://schemas.microsoft.com/office/drawing/2014/main" id="{DA6C7C60-7FEC-40A5-B61C-E7960505AE45}"/>
                    </a:ext>
                  </a:extLst>
                </p:cNvPr>
                <p:cNvSpPr/>
                <p:nvPr/>
              </p:nvSpPr>
              <p:spPr bwMode="auto">
                <a:xfrm>
                  <a:off x="7734306" y="4677653"/>
                  <a:ext cx="98116" cy="119757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83" name="橢圓 62">
                  <a:extLst>
                    <a:ext uri="{FF2B5EF4-FFF2-40B4-BE49-F238E27FC236}">
                      <a16:creationId xmlns:a16="http://schemas.microsoft.com/office/drawing/2014/main" id="{589D42D8-A619-4E81-97F7-577E766E849C}"/>
                    </a:ext>
                  </a:extLst>
                </p:cNvPr>
                <p:cNvSpPr/>
                <p:nvPr/>
              </p:nvSpPr>
              <p:spPr bwMode="auto">
                <a:xfrm>
                  <a:off x="6673668" y="5132177"/>
                  <a:ext cx="98116" cy="119757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84" name="橢圓 64">
                  <a:extLst>
                    <a:ext uri="{FF2B5EF4-FFF2-40B4-BE49-F238E27FC236}">
                      <a16:creationId xmlns:a16="http://schemas.microsoft.com/office/drawing/2014/main" id="{D56B31C6-FD83-4466-ACA3-0ACF1199E350}"/>
                    </a:ext>
                  </a:extLst>
                </p:cNvPr>
                <p:cNvSpPr/>
                <p:nvPr/>
              </p:nvSpPr>
              <p:spPr bwMode="auto">
                <a:xfrm>
                  <a:off x="7390901" y="5096802"/>
                  <a:ext cx="98116" cy="119757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81" name="橢圓 56">
                  <a:extLst>
                    <a:ext uri="{FF2B5EF4-FFF2-40B4-BE49-F238E27FC236}">
                      <a16:creationId xmlns:a16="http://schemas.microsoft.com/office/drawing/2014/main" id="{D1A015DA-CE58-4E6C-B8A8-4F5A1451C6A6}"/>
                    </a:ext>
                  </a:extLst>
                </p:cNvPr>
                <p:cNvSpPr/>
                <p:nvPr/>
              </p:nvSpPr>
              <p:spPr bwMode="auto">
                <a:xfrm>
                  <a:off x="7047034" y="4632425"/>
                  <a:ext cx="98116" cy="119757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</p:grpSp>
        </p:grpSp>
        <p:cxnSp>
          <p:nvCxnSpPr>
            <p:cNvPr id="177" name="直接连接符 176">
              <a:extLst>
                <a:ext uri="{FF2B5EF4-FFF2-40B4-BE49-F238E27FC236}">
                  <a16:creationId xmlns:a16="http://schemas.microsoft.com/office/drawing/2014/main" id="{D4047A6B-6564-476C-BC05-9A466156F5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04041" y="1313177"/>
              <a:ext cx="383686" cy="452023"/>
            </a:xfrm>
            <a:prstGeom prst="line">
              <a:avLst/>
            </a:prstGeom>
            <a:grpFill/>
            <a:ln w="28575" algn="ctr">
              <a:solidFill>
                <a:srgbClr val="FF00FF"/>
              </a:solidFill>
              <a:prstDash val="solid"/>
              <a:round/>
              <a:headEnd/>
              <a:tailEnd/>
            </a:ln>
          </p:spPr>
        </p:cxnSp>
      </p:grpSp>
      <p:grpSp>
        <p:nvGrpSpPr>
          <p:cNvPr id="188" name="组合 187">
            <a:extLst>
              <a:ext uri="{FF2B5EF4-FFF2-40B4-BE49-F238E27FC236}">
                <a16:creationId xmlns:a16="http://schemas.microsoft.com/office/drawing/2014/main" id="{E39A1C3C-81EB-433A-A55C-91E6A064A8C8}"/>
              </a:ext>
            </a:extLst>
          </p:cNvPr>
          <p:cNvGrpSpPr/>
          <p:nvPr/>
        </p:nvGrpSpPr>
        <p:grpSpPr>
          <a:xfrm>
            <a:off x="6952082" y="1032896"/>
            <a:ext cx="850421" cy="804499"/>
            <a:chOff x="1273677" y="1268769"/>
            <a:chExt cx="850421" cy="804499"/>
          </a:xfrm>
          <a:solidFill>
            <a:srgbClr val="FF00FF"/>
          </a:solidFill>
        </p:grpSpPr>
        <p:sp>
          <p:nvSpPr>
            <p:cNvPr id="189" name="平行四边形 188">
              <a:extLst>
                <a:ext uri="{FF2B5EF4-FFF2-40B4-BE49-F238E27FC236}">
                  <a16:creationId xmlns:a16="http://schemas.microsoft.com/office/drawing/2014/main" id="{7BA6C8C0-6F52-4292-A4CC-2C364525A661}"/>
                </a:ext>
              </a:extLst>
            </p:cNvPr>
            <p:cNvSpPr/>
            <p:nvPr/>
          </p:nvSpPr>
          <p:spPr bwMode="auto">
            <a:xfrm>
              <a:off x="1304615" y="1756950"/>
              <a:ext cx="819483" cy="285691"/>
            </a:xfrm>
            <a:prstGeom prst="parallelogram">
              <a:avLst>
                <a:gd name="adj" fmla="val 100488"/>
              </a:avLst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zh-CN" altLang="en-US" dirty="0">
                <a:latin typeface="Arial" charset="0"/>
              </a:endParaRPr>
            </a:p>
          </p:txBody>
        </p:sp>
        <p:grpSp>
          <p:nvGrpSpPr>
            <p:cNvPr id="190" name="组合 189">
              <a:extLst>
                <a:ext uri="{FF2B5EF4-FFF2-40B4-BE49-F238E27FC236}">
                  <a16:creationId xmlns:a16="http://schemas.microsoft.com/office/drawing/2014/main" id="{1ABA7D0E-F793-4923-B171-C41BCCD84418}"/>
                </a:ext>
              </a:extLst>
            </p:cNvPr>
            <p:cNvGrpSpPr/>
            <p:nvPr/>
          </p:nvGrpSpPr>
          <p:grpSpPr>
            <a:xfrm>
              <a:off x="1273677" y="1268769"/>
              <a:ext cx="850322" cy="804499"/>
              <a:chOff x="5450501" y="3729117"/>
              <a:chExt cx="1158754" cy="1338116"/>
            </a:xfrm>
            <a:grpFill/>
          </p:grpSpPr>
          <p:grpSp>
            <p:nvGrpSpPr>
              <p:cNvPr id="192" name="组合 191">
                <a:extLst>
                  <a:ext uri="{FF2B5EF4-FFF2-40B4-BE49-F238E27FC236}">
                    <a16:creationId xmlns:a16="http://schemas.microsoft.com/office/drawing/2014/main" id="{63286C2F-CEA5-4455-90DB-96ACDCF9E2CF}"/>
                  </a:ext>
                </a:extLst>
              </p:cNvPr>
              <p:cNvGrpSpPr/>
              <p:nvPr/>
            </p:nvGrpSpPr>
            <p:grpSpPr>
              <a:xfrm>
                <a:off x="5512700" y="3773689"/>
                <a:ext cx="696864" cy="1256958"/>
                <a:chOff x="5512700" y="3773689"/>
                <a:chExt cx="696864" cy="1256958"/>
              </a:xfrm>
              <a:grpFill/>
            </p:grpSpPr>
            <p:cxnSp>
              <p:nvCxnSpPr>
                <p:cNvPr id="199" name="直接连接符 198">
                  <a:extLst>
                    <a:ext uri="{FF2B5EF4-FFF2-40B4-BE49-F238E27FC236}">
                      <a16:creationId xmlns:a16="http://schemas.microsoft.com/office/drawing/2014/main" id="{187E0624-43D2-4DE7-84E7-CFABB3E0EA6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5512700" y="3846350"/>
                  <a:ext cx="516058" cy="1175567"/>
                </a:xfrm>
                <a:prstGeom prst="line">
                  <a:avLst/>
                </a:prstGeom>
                <a:grpFill/>
                <a:ln w="28575" algn="ctr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</p:cxnSp>
            <p:cxnSp>
              <p:nvCxnSpPr>
                <p:cNvPr id="200" name="直接连接符 199">
                  <a:extLst>
                    <a:ext uri="{FF2B5EF4-FFF2-40B4-BE49-F238E27FC236}">
                      <a16:creationId xmlns:a16="http://schemas.microsoft.com/office/drawing/2014/main" id="{153C9537-D5C8-4D07-862D-E7D46DB80CC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5885397" y="3773689"/>
                  <a:ext cx="188593" cy="751849"/>
                </a:xfrm>
                <a:prstGeom prst="line">
                  <a:avLst/>
                </a:prstGeom>
                <a:grpFill/>
                <a:ln w="28575" algn="ctr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</p:cxnSp>
            <p:cxnSp>
              <p:nvCxnSpPr>
                <p:cNvPr id="201" name="直接连接符 200">
                  <a:extLst>
                    <a:ext uri="{FF2B5EF4-FFF2-40B4-BE49-F238E27FC236}">
                      <a16:creationId xmlns:a16="http://schemas.microsoft.com/office/drawing/2014/main" id="{ED36A7A7-8394-481E-A058-5D525ED59E3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049951" y="3842667"/>
                  <a:ext cx="159613" cy="1187980"/>
                </a:xfrm>
                <a:prstGeom prst="line">
                  <a:avLst/>
                </a:prstGeom>
                <a:grpFill/>
                <a:ln w="28575" algn="ctr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</p:cxnSp>
          </p:grpSp>
          <p:grpSp>
            <p:nvGrpSpPr>
              <p:cNvPr id="193" name="组合 192">
                <a:extLst>
                  <a:ext uri="{FF2B5EF4-FFF2-40B4-BE49-F238E27FC236}">
                    <a16:creationId xmlns:a16="http://schemas.microsoft.com/office/drawing/2014/main" id="{C0ED87D5-6039-4F24-8AD5-659BA5857650}"/>
                  </a:ext>
                </a:extLst>
              </p:cNvPr>
              <p:cNvGrpSpPr/>
              <p:nvPr/>
            </p:nvGrpSpPr>
            <p:grpSpPr>
              <a:xfrm>
                <a:off x="5450501" y="3729117"/>
                <a:ext cx="1158754" cy="1338116"/>
                <a:chOff x="6673668" y="3913818"/>
                <a:chExt cx="1158754" cy="1338116"/>
              </a:xfrm>
              <a:grpFill/>
            </p:grpSpPr>
            <p:sp>
              <p:nvSpPr>
                <p:cNvPr id="194" name="橢圓 54">
                  <a:extLst>
                    <a:ext uri="{FF2B5EF4-FFF2-40B4-BE49-F238E27FC236}">
                      <a16:creationId xmlns:a16="http://schemas.microsoft.com/office/drawing/2014/main" id="{8E913476-2E0E-4B1E-964C-E31F0D114472}"/>
                    </a:ext>
                  </a:extLst>
                </p:cNvPr>
                <p:cNvSpPr/>
                <p:nvPr/>
              </p:nvSpPr>
              <p:spPr bwMode="auto">
                <a:xfrm>
                  <a:off x="7219196" y="3913818"/>
                  <a:ext cx="98116" cy="119757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zh-CN" altLang="en-US" dirty="0">
                    <a:latin typeface="Arial" charset="0"/>
                  </a:endParaRPr>
                </a:p>
              </p:txBody>
            </p:sp>
            <p:sp>
              <p:nvSpPr>
                <p:cNvPr id="196" name="橢圓 60">
                  <a:extLst>
                    <a:ext uri="{FF2B5EF4-FFF2-40B4-BE49-F238E27FC236}">
                      <a16:creationId xmlns:a16="http://schemas.microsoft.com/office/drawing/2014/main" id="{297CAC29-7079-47D5-8B42-A1799B3A583E}"/>
                    </a:ext>
                  </a:extLst>
                </p:cNvPr>
                <p:cNvSpPr/>
                <p:nvPr/>
              </p:nvSpPr>
              <p:spPr bwMode="auto">
                <a:xfrm>
                  <a:off x="7734306" y="4677653"/>
                  <a:ext cx="98116" cy="119757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97" name="橢圓 62">
                  <a:extLst>
                    <a:ext uri="{FF2B5EF4-FFF2-40B4-BE49-F238E27FC236}">
                      <a16:creationId xmlns:a16="http://schemas.microsoft.com/office/drawing/2014/main" id="{D0805446-3C5B-407A-9DC4-050B98A47B43}"/>
                    </a:ext>
                  </a:extLst>
                </p:cNvPr>
                <p:cNvSpPr/>
                <p:nvPr/>
              </p:nvSpPr>
              <p:spPr bwMode="auto">
                <a:xfrm>
                  <a:off x="6673668" y="5132177"/>
                  <a:ext cx="98116" cy="119757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98" name="橢圓 64">
                  <a:extLst>
                    <a:ext uri="{FF2B5EF4-FFF2-40B4-BE49-F238E27FC236}">
                      <a16:creationId xmlns:a16="http://schemas.microsoft.com/office/drawing/2014/main" id="{0D35AA8E-88FA-43FB-B35E-FC8CCBCFDD9B}"/>
                    </a:ext>
                  </a:extLst>
                </p:cNvPr>
                <p:cNvSpPr/>
                <p:nvPr/>
              </p:nvSpPr>
              <p:spPr bwMode="auto">
                <a:xfrm>
                  <a:off x="7390901" y="5096802"/>
                  <a:ext cx="98116" cy="119757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95" name="橢圓 56">
                  <a:extLst>
                    <a:ext uri="{FF2B5EF4-FFF2-40B4-BE49-F238E27FC236}">
                      <a16:creationId xmlns:a16="http://schemas.microsoft.com/office/drawing/2014/main" id="{A86F980F-32AA-4A76-A5DE-DB59AB46C2CD}"/>
                    </a:ext>
                  </a:extLst>
                </p:cNvPr>
                <p:cNvSpPr/>
                <p:nvPr/>
              </p:nvSpPr>
              <p:spPr bwMode="auto">
                <a:xfrm>
                  <a:off x="7047034" y="4632425"/>
                  <a:ext cx="98116" cy="119757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</p:grpSp>
        </p:grpSp>
        <p:cxnSp>
          <p:nvCxnSpPr>
            <p:cNvPr id="191" name="直接连接符 190">
              <a:extLst>
                <a:ext uri="{FF2B5EF4-FFF2-40B4-BE49-F238E27FC236}">
                  <a16:creationId xmlns:a16="http://schemas.microsoft.com/office/drawing/2014/main" id="{C5D38774-8EF2-4123-B42C-167A3BB0D7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04041" y="1313177"/>
              <a:ext cx="383686" cy="452023"/>
            </a:xfrm>
            <a:prstGeom prst="line">
              <a:avLst/>
            </a:prstGeom>
            <a:grpFill/>
            <a:ln w="28575" algn="ctr">
              <a:solidFill>
                <a:srgbClr val="FF00FF"/>
              </a:solidFill>
              <a:prstDash val="solid"/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97" grpId="0" animBg="1"/>
      <p:bldP spid="97" grpId="1" animBg="1"/>
      <p:bldP spid="101" grpId="0" animBg="1"/>
      <p:bldP spid="101" grpId="1" animBg="1"/>
      <p:bldP spid="98" grpId="0" animBg="1"/>
      <p:bldP spid="98" grpId="1" animBg="1"/>
      <p:bldP spid="99" grpId="0" animBg="1"/>
      <p:bldP spid="99" grpId="1" animBg="1"/>
      <p:bldP spid="100" grpId="0"/>
      <p:bldP spid="100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8" grpId="0"/>
      <p:bldP spid="108" grpId="1"/>
      <p:bldP spid="126" grpId="0"/>
      <p:bldP spid="12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4">
            <a:extLst>
              <a:ext uri="{FF2B5EF4-FFF2-40B4-BE49-F238E27FC236}">
                <a16:creationId xmlns:a16="http://schemas.microsoft.com/office/drawing/2014/main" id="{80E1C110-F61B-47D1-AAAA-1D7C992F1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1165225"/>
            <a:ext cx="7854950" cy="4984750"/>
          </a:xfrm>
          <a:prstGeom prst="roundRect">
            <a:avLst>
              <a:gd name="adj" fmla="val 3463"/>
            </a:avLst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400">
              <a:ea typeface="標楷體" panose="03000509000000000000" pitchFamily="65" charset="-120"/>
            </a:endParaRPr>
          </a:p>
        </p:txBody>
      </p:sp>
      <p:pic>
        <p:nvPicPr>
          <p:cNvPr id="9219" name="Picture 9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2D0AA70-B254-44EB-B222-E93879360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4" descr="考核課題">
            <a:hlinkClick r:id="rId4" action="ppaction://hlinksldjump"/>
            <a:extLst>
              <a:ext uri="{FF2B5EF4-FFF2-40B4-BE49-F238E27FC236}">
                <a16:creationId xmlns:a16="http://schemas.microsoft.com/office/drawing/2014/main" id="{EC680F37-1B82-40B4-A974-28CBA064B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893763"/>
            <a:ext cx="13858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11">
            <a:extLst>
              <a:ext uri="{FF2B5EF4-FFF2-40B4-BE49-F238E27FC236}">
                <a16:creationId xmlns:a16="http://schemas.microsoft.com/office/drawing/2014/main" id="{1589CD42-5F5B-4AC9-9A2B-24D884525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282700"/>
            <a:ext cx="7593012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>
            <a:spAutoFit/>
          </a:bodyPr>
          <a:lstStyle>
            <a:lvl1pPr marL="342900" indent="-342900"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b="1"/>
              <a:t>測驗時間</a:t>
            </a:r>
            <a:r>
              <a:rPr kumimoji="0" lang="zh-TW" altLang="en-US" b="1">
                <a:latin typeface="Times New Roman" panose="02020603050405020304" pitchFamily="18" charset="0"/>
              </a:rPr>
              <a:t>：</a:t>
            </a: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50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分鐘 </a:t>
            </a:r>
          </a:p>
          <a:p>
            <a:pPr eaLnBrk="1" hangingPunct="1"/>
            <a:endParaRPr kumimoji="0" lang="zh-TW" altLang="en-US" b="1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lnSpc>
                <a:spcPct val="130000"/>
              </a:lnSpc>
            </a:pPr>
            <a:r>
              <a:rPr kumimoji="0" lang="zh-TW" altLang="en-US" b="1">
                <a:latin typeface="Times New Roman" panose="02020603050405020304" pitchFamily="18" charset="0"/>
              </a:rPr>
              <a:t>學生須知：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1. 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本測驗卷共有兩部分：</a:t>
            </a:r>
          </a:p>
          <a:p>
            <a:pPr eaLnBrk="1" hangingPunct="1">
              <a:lnSpc>
                <a:spcPct val="130000"/>
              </a:lnSpc>
            </a:pP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甲部：第</a:t>
            </a: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至第</a:t>
            </a: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30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題</a:t>
            </a:r>
          </a:p>
          <a:p>
            <a:pPr eaLnBrk="1" hangingPunct="1">
              <a:lnSpc>
                <a:spcPct val="130000"/>
              </a:lnSpc>
            </a:pP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乙部：第</a:t>
            </a: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31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至第</a:t>
            </a: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36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題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2. 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全部題目均須作答。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3. 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把答案寫在答題紙上。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4. 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在答題紙上填寫學生姓名、班別及學號。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5. 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學生可利用本測驗卷的空白部分做算草，測驗完畢後無須將算草擦去。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6. 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不准使用計算機。 </a:t>
            </a:r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95" name="Rectangle 31">
            <a:extLst>
              <a:ext uri="{FF2B5EF4-FFF2-40B4-BE49-F238E27FC236}">
                <a16:creationId xmlns:a16="http://schemas.microsoft.com/office/drawing/2014/main" id="{5A330F27-F189-45EC-9065-D09950E90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1925" y="4575175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33795" name="Text Box 117">
            <a:extLst>
              <a:ext uri="{FF2B5EF4-FFF2-40B4-BE49-F238E27FC236}">
                <a16:creationId xmlns:a16="http://schemas.microsoft.com/office/drawing/2014/main" id="{ED26FD82-6DBE-4D93-9187-8B13350DB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4489450"/>
            <a:ext cx="764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24cm      B. 29cm      </a:t>
            </a:r>
            <a:r>
              <a:rPr lang="en-US" altLang="zh-TW" sz="2800">
                <a:sym typeface="Wingdings" panose="05000000000000000000" pitchFamily="2" charset="2"/>
              </a:rPr>
              <a:t>C. 48cm      </a:t>
            </a:r>
            <a:r>
              <a:rPr lang="en-US" altLang="zh-TW" sz="2800">
                <a:ea typeface="標楷體" panose="03000509000000000000" pitchFamily="65" charset="-120"/>
              </a:rPr>
              <a:t>D. 58cm</a:t>
            </a:r>
          </a:p>
        </p:txBody>
      </p:sp>
      <p:sp>
        <p:nvSpPr>
          <p:cNvPr id="33796" name="Rectangle 8">
            <a:extLst>
              <a:ext uri="{FF2B5EF4-FFF2-40B4-BE49-F238E27FC236}">
                <a16:creationId xmlns:a16="http://schemas.microsoft.com/office/drawing/2014/main" id="{DEDF3363-88BE-4CD9-867F-13696751A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660650"/>
            <a:ext cx="87852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ea typeface="標楷體" panose="03000509000000000000" pitchFamily="65" charset="-120"/>
              </a:rPr>
              <a:t>16</a:t>
            </a:r>
            <a:r>
              <a:rPr lang="en-US" altLang="zh-CN" sz="2800">
                <a:ea typeface="標楷體" panose="03000509000000000000" pitchFamily="65" charset="-120"/>
              </a:rPr>
              <a:t>. </a:t>
            </a:r>
            <a:r>
              <a:rPr lang="zh-TW" altLang="en-US" sz="2800">
                <a:ea typeface="標楷體" panose="03000509000000000000" pitchFamily="65" charset="-120"/>
              </a:rPr>
              <a:t>上圖中，有兩個大小相同的大圓和四個大小相同 </a:t>
            </a:r>
            <a:endParaRPr lang="en-US" altLang="zh-TW" sz="2800">
              <a:ea typeface="標楷體" panose="03000509000000000000" pitchFamily="65" charset="-120"/>
            </a:endParaRPr>
          </a:p>
          <a:p>
            <a:r>
              <a:rPr lang="en-US" altLang="zh-TW" sz="2800">
                <a:ea typeface="標楷體" panose="03000509000000000000" pitchFamily="65" charset="-120"/>
              </a:rPr>
              <a:t>      </a:t>
            </a:r>
            <a:r>
              <a:rPr lang="zh-TW" altLang="en-US" sz="2800">
                <a:ea typeface="標楷體" panose="03000509000000000000" pitchFamily="65" charset="-120"/>
              </a:rPr>
              <a:t>的小圓。</a:t>
            </a:r>
            <a:r>
              <a:rPr lang="en-US" altLang="zh-TW" sz="2800">
                <a:ea typeface="標楷體" panose="03000509000000000000" pitchFamily="65" charset="-120"/>
              </a:rPr>
              <a:t>P</a:t>
            </a:r>
            <a:r>
              <a:rPr lang="zh-TW" altLang="en-US" sz="2800">
                <a:ea typeface="標楷體" panose="03000509000000000000" pitchFamily="65" charset="-120"/>
              </a:rPr>
              <a:t>、</a:t>
            </a:r>
            <a:r>
              <a:rPr lang="en-US" altLang="zh-TW" sz="2800">
                <a:ea typeface="標楷體" panose="03000509000000000000" pitchFamily="65" charset="-120"/>
              </a:rPr>
              <a:t>Q</a:t>
            </a:r>
            <a:r>
              <a:rPr lang="zh-TW" altLang="en-US" sz="2800">
                <a:ea typeface="標楷體" panose="03000509000000000000" pitchFamily="65" charset="-120"/>
              </a:rPr>
              <a:t>、</a:t>
            </a:r>
            <a:r>
              <a:rPr lang="en-US" altLang="zh-TW" sz="2800">
                <a:ea typeface="標楷體" panose="03000509000000000000" pitchFamily="65" charset="-120"/>
              </a:rPr>
              <a:t>R</a:t>
            </a:r>
            <a:r>
              <a:rPr lang="zh-TW" altLang="en-US" sz="2800">
                <a:ea typeface="標楷體" panose="03000509000000000000" pitchFamily="65" charset="-120"/>
              </a:rPr>
              <a:t>、</a:t>
            </a:r>
            <a:r>
              <a:rPr lang="en-US" altLang="zh-TW" sz="2800">
                <a:ea typeface="標楷體" panose="03000509000000000000" pitchFamily="65" charset="-120"/>
              </a:rPr>
              <a:t>S</a:t>
            </a:r>
            <a:r>
              <a:rPr lang="zh-TW" altLang="en-US" sz="2800">
                <a:ea typeface="標楷體" panose="03000509000000000000" pitchFamily="65" charset="-120"/>
              </a:rPr>
              <a:t>、</a:t>
            </a:r>
            <a:r>
              <a:rPr lang="en-US" altLang="zh-TW" sz="2800">
                <a:ea typeface="標楷體" panose="03000509000000000000" pitchFamily="65" charset="-120"/>
              </a:rPr>
              <a:t>T</a:t>
            </a:r>
            <a:r>
              <a:rPr lang="zh-TW" altLang="en-US" sz="2800">
                <a:ea typeface="標楷體" panose="03000509000000000000" pitchFamily="65" charset="-120"/>
              </a:rPr>
              <a:t>和</a:t>
            </a:r>
            <a:r>
              <a:rPr lang="en-US" altLang="zh-TW" sz="2800">
                <a:ea typeface="標楷體" panose="03000509000000000000" pitchFamily="65" charset="-120"/>
              </a:rPr>
              <a:t>U</a:t>
            </a:r>
            <a:r>
              <a:rPr lang="zh-TW" altLang="en-US" sz="2800">
                <a:ea typeface="標楷體" panose="03000509000000000000" pitchFamily="65" charset="-120"/>
              </a:rPr>
              <a:t>是這六個圓的圓心。</a:t>
            </a:r>
          </a:p>
          <a:p>
            <a:r>
              <a:rPr lang="zh-TW" altLang="en-US" sz="2800">
                <a:ea typeface="標楷體" panose="03000509000000000000" pitchFamily="65" charset="-120"/>
              </a:rPr>
              <a:t>      </a:t>
            </a:r>
            <a:r>
              <a:rPr lang="en-US" altLang="zh-TW" sz="2800">
                <a:ea typeface="標楷體" panose="03000509000000000000" pitchFamily="65" charset="-120"/>
              </a:rPr>
              <a:t>UR</a:t>
            </a:r>
            <a:r>
              <a:rPr lang="zh-TW" altLang="en-US" sz="2800">
                <a:ea typeface="標楷體" panose="03000509000000000000" pitchFamily="65" charset="-120"/>
              </a:rPr>
              <a:t>和</a:t>
            </a:r>
            <a:r>
              <a:rPr lang="en-US" altLang="zh-TW" sz="2800">
                <a:ea typeface="標楷體" panose="03000509000000000000" pitchFamily="65" charset="-120"/>
              </a:rPr>
              <a:t>PU</a:t>
            </a:r>
            <a:r>
              <a:rPr lang="zh-TW" altLang="en-US" sz="2800">
                <a:ea typeface="標楷體" panose="03000509000000000000" pitchFamily="65" charset="-120"/>
              </a:rPr>
              <a:t>的長度分別是</a:t>
            </a:r>
            <a:r>
              <a:rPr lang="en-US" altLang="zh-TW" sz="2800">
                <a:ea typeface="標楷體" panose="03000509000000000000" pitchFamily="65" charset="-120"/>
              </a:rPr>
              <a:t>78cm</a:t>
            </a:r>
            <a:r>
              <a:rPr lang="zh-TW" altLang="en-US" sz="2800">
                <a:ea typeface="標楷體" panose="03000509000000000000" pitchFamily="65" charset="-120"/>
              </a:rPr>
              <a:t>和</a:t>
            </a:r>
            <a:r>
              <a:rPr lang="en-US" altLang="zh-TW" sz="2800">
                <a:ea typeface="標楷體" panose="03000509000000000000" pitchFamily="65" charset="-120"/>
              </a:rPr>
              <a:t>42cm</a:t>
            </a:r>
            <a:r>
              <a:rPr lang="zh-TW" altLang="en-US" sz="2800">
                <a:ea typeface="標楷體" panose="03000509000000000000" pitchFamily="65" charset="-120"/>
              </a:rPr>
              <a:t>。一個大圓的  </a:t>
            </a:r>
            <a:endParaRPr lang="en-US" altLang="zh-TW" sz="2800">
              <a:ea typeface="標楷體" panose="03000509000000000000" pitchFamily="65" charset="-120"/>
            </a:endParaRPr>
          </a:p>
          <a:p>
            <a:r>
              <a:rPr lang="en-US" altLang="zh-TW" sz="2800">
                <a:ea typeface="標楷體" panose="03000509000000000000" pitchFamily="65" charset="-120"/>
              </a:rPr>
              <a:t>      </a:t>
            </a:r>
            <a:r>
              <a:rPr lang="zh-TW" altLang="en-US" sz="2800">
                <a:ea typeface="標楷體" panose="03000509000000000000" pitchFamily="65" charset="-120"/>
              </a:rPr>
              <a:t>直徑是多少？</a:t>
            </a:r>
          </a:p>
        </p:txBody>
      </p:sp>
      <p:sp>
        <p:nvSpPr>
          <p:cNvPr id="33797" name="Text Box 67">
            <a:extLst>
              <a:ext uri="{FF2B5EF4-FFF2-40B4-BE49-F238E27FC236}">
                <a16:creationId xmlns:a16="http://schemas.microsoft.com/office/drawing/2014/main" id="{5EBFD8FE-DF2A-4804-B2D3-37339B0EC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575" y="3465513"/>
            <a:ext cx="1944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973ED8-B65A-4F24-9F02-1A62B969D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446087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pic>
        <p:nvPicPr>
          <p:cNvPr id="33799" name="图片 2">
            <a:extLst>
              <a:ext uri="{FF2B5EF4-FFF2-40B4-BE49-F238E27FC236}">
                <a16:creationId xmlns:a16="http://schemas.microsoft.com/office/drawing/2014/main" id="{042D046C-41D2-4F75-9F64-94DBCD819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833438"/>
            <a:ext cx="2573337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9B8550BA-50D6-4875-8B8B-1E799C4F8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0" y="2024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1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15D8614-0B8D-4750-9EDD-F791DB095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2020888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8DDE858-3345-4683-AD69-7A0A104E8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2020888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3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02181B6-F2AF-4FE2-A49E-4E7B1D55B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6763" y="20240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4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917B5DA-E9EA-4B16-9886-81A823F5F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213" y="20240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5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B48E852-21CC-44F3-AFCD-90CE29A4C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013" y="2028825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6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43155286-038D-4FFA-932D-2BA96D8B53A6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3845719" y="2221706"/>
            <a:ext cx="0" cy="306388"/>
          </a:xfrm>
          <a:prstGeom prst="lin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22859C27-7FBB-4B4E-9A43-515DF8010F38}"/>
              </a:ext>
            </a:extLst>
          </p:cNvPr>
          <p:cNvCxnSpPr>
            <a:cxnSpLocks/>
          </p:cNvCxnSpPr>
          <p:nvPr/>
        </p:nvCxnSpPr>
        <p:spPr bwMode="auto">
          <a:xfrm flipH="1">
            <a:off x="3998913" y="2374900"/>
            <a:ext cx="306387" cy="0"/>
          </a:xfrm>
          <a:prstGeom prst="line">
            <a:avLst/>
          </a:prstGeom>
          <a:noFill/>
          <a:ln w="28575" algn="ctr">
            <a:solidFill>
              <a:srgbClr val="B686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59D1097E-70CB-40DF-B75E-69098DB8D143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4458494" y="2221706"/>
            <a:ext cx="0" cy="306388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7BDCC39A-F7C0-4392-9521-5654E70AFC09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4764088" y="2222500"/>
            <a:ext cx="0" cy="304800"/>
          </a:xfrm>
          <a:prstGeom prst="line">
            <a:avLst/>
          </a:prstGeom>
          <a:noFill/>
          <a:ln w="28575" algn="ctr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C74A5D77-0A3A-4EFC-AFF4-F560C32C8F99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5066507" y="2221706"/>
            <a:ext cx="0" cy="306387"/>
          </a:xfrm>
          <a:prstGeom prst="line">
            <a:avLst/>
          </a:prstGeom>
          <a:noFill/>
          <a:ln w="28575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8FD0A5F3-93B6-44A0-908A-7F52B747A5A9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5354638" y="2228850"/>
            <a:ext cx="0" cy="288925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48A37BF-F0FF-408B-BC65-6E6C0A1ECF96}"/>
              </a:ext>
            </a:extLst>
          </p:cNvPr>
          <p:cNvCxnSpPr>
            <a:cxnSpLocks/>
          </p:cNvCxnSpPr>
          <p:nvPr/>
        </p:nvCxnSpPr>
        <p:spPr bwMode="auto">
          <a:xfrm flipH="1">
            <a:off x="3692525" y="2070100"/>
            <a:ext cx="107950" cy="306388"/>
          </a:xfrm>
          <a:prstGeom prst="lin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55193979-2DF9-4323-8D8E-F380518B5830}"/>
              </a:ext>
            </a:extLst>
          </p:cNvPr>
          <p:cNvCxnSpPr>
            <a:cxnSpLocks/>
          </p:cNvCxnSpPr>
          <p:nvPr/>
        </p:nvCxnSpPr>
        <p:spPr bwMode="auto">
          <a:xfrm flipH="1">
            <a:off x="3798888" y="1508125"/>
            <a:ext cx="201612" cy="573088"/>
          </a:xfrm>
          <a:prstGeom prst="lin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8F433A4-AD80-4967-BBFF-FC5C43A450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27763" y="3130550"/>
            <a:ext cx="208915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A7048ED0-5A22-47B5-B900-613B3E43D88C}"/>
              </a:ext>
            </a:extLst>
          </p:cNvPr>
          <p:cNvCxnSpPr>
            <a:cxnSpLocks/>
          </p:cNvCxnSpPr>
          <p:nvPr/>
        </p:nvCxnSpPr>
        <p:spPr bwMode="auto">
          <a:xfrm>
            <a:off x="884238" y="3573463"/>
            <a:ext cx="102393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ECDE5852-2DAC-48D4-A652-5FAC6CDD80F5}"/>
              </a:ext>
            </a:extLst>
          </p:cNvPr>
          <p:cNvCxnSpPr>
            <a:cxnSpLocks/>
          </p:cNvCxnSpPr>
          <p:nvPr/>
        </p:nvCxnSpPr>
        <p:spPr bwMode="auto">
          <a:xfrm>
            <a:off x="884238" y="3975100"/>
            <a:ext cx="51117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12998DFA-338C-45DC-8863-42F320812B50}"/>
              </a:ext>
            </a:extLst>
          </p:cNvPr>
          <p:cNvCxnSpPr>
            <a:cxnSpLocks/>
          </p:cNvCxnSpPr>
          <p:nvPr/>
        </p:nvCxnSpPr>
        <p:spPr bwMode="auto">
          <a:xfrm>
            <a:off x="1714500" y="3956050"/>
            <a:ext cx="51117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1593AB91-C391-4630-A729-4B9CB36BB16E}"/>
              </a:ext>
            </a:extLst>
          </p:cNvPr>
          <p:cNvCxnSpPr>
            <a:cxnSpLocks/>
          </p:cNvCxnSpPr>
          <p:nvPr/>
        </p:nvCxnSpPr>
        <p:spPr bwMode="auto">
          <a:xfrm>
            <a:off x="5499100" y="3984625"/>
            <a:ext cx="97155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747BB02C-5AC2-4C6E-A275-9B20E0CBB235}"/>
              </a:ext>
            </a:extLst>
          </p:cNvPr>
          <p:cNvCxnSpPr>
            <a:cxnSpLocks/>
          </p:cNvCxnSpPr>
          <p:nvPr/>
        </p:nvCxnSpPr>
        <p:spPr bwMode="auto">
          <a:xfrm flipV="1">
            <a:off x="4343400" y="3984625"/>
            <a:ext cx="900113" cy="1588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8D33CFC1-439E-4A80-9DFA-F5EAF524A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4937125"/>
            <a:ext cx="3455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每個小圓的半徑相等。</a:t>
            </a:r>
            <a:endParaRPr lang="en-US" altLang="zh-TW" sz="24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2FD29FD-CA61-4C44-BE8A-82E97785A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422900"/>
            <a:ext cx="391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小圓半徑：</a:t>
            </a:r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78÷6 =</a:t>
            </a: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13(cm)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F60ABE62-EA48-429F-8F2A-20F5B990E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4992688"/>
            <a:ext cx="4071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42cm =</a:t>
            </a: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 小圓半徑</a:t>
            </a:r>
            <a:r>
              <a:rPr lang="zh-TW" altLang="en-US" sz="24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大圓半徑</a:t>
            </a:r>
            <a:endParaRPr lang="en-US" altLang="zh-TW" sz="24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FF9A559B-75CA-4F01-88D5-36CD05274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163" y="5402263"/>
            <a:ext cx="4087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大圓半徑：</a:t>
            </a:r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42</a:t>
            </a:r>
            <a:r>
              <a:rPr lang="zh-TW" altLang="en-US" sz="24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13 =</a:t>
            </a: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29(cm)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CE6783D6-2B3D-4D13-BCD6-6E5000E91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5792788"/>
            <a:ext cx="3897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大圓直徑：</a:t>
            </a:r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29</a:t>
            </a:r>
            <a:r>
              <a:rPr lang="zh-TW" altLang="en-US" sz="24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2 =</a:t>
            </a: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58(cm)</a:t>
            </a: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D37506AA-2EAA-417D-9EC5-F000D39FC754}"/>
              </a:ext>
            </a:extLst>
          </p:cNvPr>
          <p:cNvCxnSpPr>
            <a:cxnSpLocks/>
          </p:cNvCxnSpPr>
          <p:nvPr/>
        </p:nvCxnSpPr>
        <p:spPr bwMode="auto">
          <a:xfrm>
            <a:off x="6804025" y="3986213"/>
            <a:ext cx="175895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4486AF62-9E82-4CA9-A610-AE9A54BC4C5E}"/>
              </a:ext>
            </a:extLst>
          </p:cNvPr>
          <p:cNvCxnSpPr>
            <a:cxnSpLocks/>
          </p:cNvCxnSpPr>
          <p:nvPr/>
        </p:nvCxnSpPr>
        <p:spPr bwMode="auto">
          <a:xfrm>
            <a:off x="884238" y="4418013"/>
            <a:ext cx="6477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29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95" grpId="0" animBg="1"/>
      <p:bldP spid="28" grpId="0"/>
      <p:bldP spid="25" grpId="0"/>
      <p:bldP spid="25" grpId="1"/>
      <p:bldP spid="26" grpId="0"/>
      <p:bldP spid="26" grpId="1"/>
      <p:bldP spid="27" grpId="0"/>
      <p:bldP spid="27" grpId="1"/>
      <p:bldP spid="29" grpId="0"/>
      <p:bldP spid="29" grpId="1"/>
      <p:bldP spid="30" grpId="0"/>
      <p:bldP spid="30" grpId="1"/>
      <p:bldP spid="31" grpId="0"/>
      <p:bldP spid="31" grpId="1"/>
      <p:bldP spid="19" grpId="0"/>
      <p:bldP spid="19" grpId="1"/>
      <p:bldP spid="21" grpId="0"/>
      <p:bldP spid="21" grpId="1"/>
      <p:bldP spid="62" grpId="0"/>
      <p:bldP spid="62" grpId="1"/>
      <p:bldP spid="63" grpId="0"/>
      <p:bldP spid="63" grpId="1"/>
      <p:bldP spid="64" grpId="0"/>
      <p:bldP spid="6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矩形 167">
            <a:extLst>
              <a:ext uri="{FF2B5EF4-FFF2-40B4-BE49-F238E27FC236}">
                <a16:creationId xmlns:a16="http://schemas.microsoft.com/office/drawing/2014/main" id="{A20A33AF-38D7-40EA-86CA-3B6FA4CFC528}"/>
              </a:ext>
            </a:extLst>
          </p:cNvPr>
          <p:cNvSpPr/>
          <p:nvPr/>
        </p:nvSpPr>
        <p:spPr bwMode="auto">
          <a:xfrm>
            <a:off x="5075238" y="3508375"/>
            <a:ext cx="1800225" cy="473075"/>
          </a:xfrm>
          <a:prstGeom prst="rect">
            <a:avLst/>
          </a:prstGeom>
          <a:solidFill>
            <a:srgbClr val="FFC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 dirty="0">
              <a:ln>
                <a:solidFill>
                  <a:srgbClr val="003399"/>
                </a:solidFill>
              </a:ln>
              <a:latin typeface="Arial" charset="0"/>
            </a:endParaRPr>
          </a:p>
        </p:txBody>
      </p:sp>
      <p:sp>
        <p:nvSpPr>
          <p:cNvPr id="97" name="TextBox 26">
            <a:extLst>
              <a:ext uri="{FF2B5EF4-FFF2-40B4-BE49-F238E27FC236}">
                <a16:creationId xmlns:a16="http://schemas.microsoft.com/office/drawing/2014/main" id="{43E68903-C68E-4710-A6B8-EB1534F9C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616450"/>
            <a:ext cx="503237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A84EA0D2-870A-4E42-86AD-D18F4D540A16}"/>
              </a:ext>
            </a:extLst>
          </p:cNvPr>
          <p:cNvSpPr/>
          <p:nvPr/>
        </p:nvSpPr>
        <p:spPr>
          <a:xfrm>
            <a:off x="1042988" y="2949575"/>
            <a:ext cx="7561262" cy="3216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以上每個圖形都由六個大小和形狀相同的梯形</a:t>
            </a:r>
            <a:endParaRPr lang="en-US" altLang="zh-TW" sz="2800" kern="100" dirty="0">
              <a:solidFill>
                <a:srgbClr val="000000"/>
              </a:solidFill>
              <a:latin typeface="+mj-lt"/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  <a:defRPr/>
            </a:pP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拼砌而成。哪些圖形只有一條對稱軸？</a:t>
            </a:r>
            <a:endParaRPr lang="en-US" altLang="zh-TW" sz="2800" kern="100" dirty="0">
              <a:solidFill>
                <a:srgbClr val="000000"/>
              </a:solidFill>
              <a:latin typeface="+mj-lt"/>
              <a:ea typeface="DFKai-SB" panose="03000509000000000000" pitchFamily="65" charset="-12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A. 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I </a:t>
            </a:r>
            <a:r>
              <a:rPr lang="zh-CN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及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II</a:t>
            </a: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	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B. 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I </a:t>
            </a:r>
            <a:r>
              <a:rPr lang="zh-CN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及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III</a:t>
            </a: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C. 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II </a:t>
            </a:r>
            <a:r>
              <a:rPr lang="zh-CN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及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IV</a:t>
            </a: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	</a:t>
            </a:r>
          </a:p>
          <a:p>
            <a:pPr>
              <a:spcBef>
                <a:spcPts val="0"/>
              </a:spcBef>
              <a:defRPr/>
            </a:pP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D. 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III </a:t>
            </a:r>
            <a:r>
              <a:rPr lang="zh-CN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及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IV</a:t>
            </a:r>
          </a:p>
        </p:txBody>
      </p:sp>
      <p:sp>
        <p:nvSpPr>
          <p:cNvPr id="99" name="Rectangle 2">
            <a:extLst>
              <a:ext uri="{FF2B5EF4-FFF2-40B4-BE49-F238E27FC236}">
                <a16:creationId xmlns:a16="http://schemas.microsoft.com/office/drawing/2014/main" id="{5663209E-56DE-4482-9485-392E8CB4B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3046413"/>
            <a:ext cx="614363" cy="5889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800" kern="0" dirty="0">
                <a:ea typeface="標楷體" panose="03000509000000000000" pitchFamily="65" charset="-120"/>
              </a:rPr>
              <a:t>17.</a:t>
            </a:r>
            <a:endParaRPr lang="zh-TW" altLang="en-US" sz="280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2" name="TextBox 27">
            <a:extLst>
              <a:ext uri="{FF2B5EF4-FFF2-40B4-BE49-F238E27FC236}">
                <a16:creationId xmlns:a16="http://schemas.microsoft.com/office/drawing/2014/main" id="{4F626457-0692-4086-8575-013D81546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713" y="4510088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5847" name="Rectangle 23">
            <a:extLst>
              <a:ext uri="{FF2B5EF4-FFF2-40B4-BE49-F238E27FC236}">
                <a16:creationId xmlns:a16="http://schemas.microsoft.com/office/drawing/2014/main" id="{A0013445-4953-4649-A034-B4E9175BD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038" y="2420938"/>
            <a:ext cx="7408862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800">
                <a:ea typeface="標楷體" panose="03000509000000000000" pitchFamily="65" charset="-120"/>
                <a:cs typeface="Arial" panose="020B0604020202020204" pitchFamily="34" charset="0"/>
              </a:rPr>
              <a:t>     </a:t>
            </a:r>
            <a:r>
              <a:rPr lang="en-US" altLang="zh-CN" sz="2800">
                <a:ea typeface="標楷體" panose="03000509000000000000" pitchFamily="65" charset="-120"/>
                <a:cs typeface="Arial" panose="020B0604020202020204" pitchFamily="34" charset="0"/>
              </a:rPr>
              <a:t>I                  II                 III                  IV</a:t>
            </a:r>
            <a:endParaRPr lang="zh-CN" altLang="en-US" sz="2000"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04" name="Line 87">
            <a:extLst>
              <a:ext uri="{FF2B5EF4-FFF2-40B4-BE49-F238E27FC236}">
                <a16:creationId xmlns:a16="http://schemas.microsoft.com/office/drawing/2014/main" id="{14A930A9-ED6E-4473-8FEE-896A81A8CC2B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1565275" y="508000"/>
            <a:ext cx="0" cy="205105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6" name="Rectangle 4">
            <a:extLst>
              <a:ext uri="{FF2B5EF4-FFF2-40B4-BE49-F238E27FC236}">
                <a16:creationId xmlns:a16="http://schemas.microsoft.com/office/drawing/2014/main" id="{B093F27B-ED34-428D-8206-5D3A7EE61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1951038"/>
            <a:ext cx="760413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solidFill>
                  <a:srgbClr val="FF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1</a:t>
            </a:r>
            <a:r>
              <a:rPr lang="zh-CN" altLang="en-US" sz="2800">
                <a:solidFill>
                  <a:srgbClr val="FF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條</a:t>
            </a:r>
            <a:endParaRPr lang="en-US" altLang="zh-CN" sz="2800">
              <a:solidFill>
                <a:srgbClr val="00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107" name="Rectangle 4">
            <a:extLst>
              <a:ext uri="{FF2B5EF4-FFF2-40B4-BE49-F238E27FC236}">
                <a16:creationId xmlns:a16="http://schemas.microsoft.com/office/drawing/2014/main" id="{31A4F335-0D2E-4276-BFBF-CA8871E25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1438" y="2076450"/>
            <a:ext cx="760412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solidFill>
                  <a:srgbClr val="FF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1</a:t>
            </a:r>
            <a:r>
              <a:rPr lang="zh-CN" altLang="en-US" sz="2800">
                <a:solidFill>
                  <a:srgbClr val="FF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條</a:t>
            </a:r>
            <a:endParaRPr lang="en-US" altLang="zh-CN" sz="2800">
              <a:solidFill>
                <a:srgbClr val="00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cxnSp>
        <p:nvCxnSpPr>
          <p:cNvPr id="109" name="直線接點 9">
            <a:extLst>
              <a:ext uri="{FF2B5EF4-FFF2-40B4-BE49-F238E27FC236}">
                <a16:creationId xmlns:a16="http://schemas.microsoft.com/office/drawing/2014/main" id="{7F72D4BB-381C-449C-B865-F3D30DD3D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80088" y="3924300"/>
            <a:ext cx="104298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" name="Line 87">
            <a:extLst>
              <a:ext uri="{FF2B5EF4-FFF2-40B4-BE49-F238E27FC236}">
                <a16:creationId xmlns:a16="http://schemas.microsoft.com/office/drawing/2014/main" id="{2AC57D08-15BB-4453-B9A5-9C6D8C6AFB45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5629275" y="454025"/>
            <a:ext cx="0" cy="194310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" name="Line 87">
            <a:extLst>
              <a:ext uri="{FF2B5EF4-FFF2-40B4-BE49-F238E27FC236}">
                <a16:creationId xmlns:a16="http://schemas.microsoft.com/office/drawing/2014/main" id="{2D6D7C37-21DB-49BC-8349-F1262CCADCA5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7073900" y="1430338"/>
            <a:ext cx="118745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5854" name="组合 9">
            <a:extLst>
              <a:ext uri="{FF2B5EF4-FFF2-40B4-BE49-F238E27FC236}">
                <a16:creationId xmlns:a16="http://schemas.microsoft.com/office/drawing/2014/main" id="{262C3C3F-FE6B-4D8B-8B8E-3A3935787043}"/>
              </a:ext>
            </a:extLst>
          </p:cNvPr>
          <p:cNvGrpSpPr>
            <a:grpSpLocks/>
          </p:cNvGrpSpPr>
          <p:nvPr/>
        </p:nvGrpSpPr>
        <p:grpSpPr bwMode="auto">
          <a:xfrm>
            <a:off x="2962275" y="996950"/>
            <a:ext cx="1495425" cy="1082675"/>
            <a:chOff x="4274530" y="1036800"/>
            <a:chExt cx="1496463" cy="1082091"/>
          </a:xfrm>
        </p:grpSpPr>
        <p:grpSp>
          <p:nvGrpSpPr>
            <p:cNvPr id="35888" name="组合 5">
              <a:extLst>
                <a:ext uri="{FF2B5EF4-FFF2-40B4-BE49-F238E27FC236}">
                  <a16:creationId xmlns:a16="http://schemas.microsoft.com/office/drawing/2014/main" id="{773C9186-CA37-430F-857E-E42DC67604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4530" y="1037387"/>
              <a:ext cx="1496270" cy="1080588"/>
              <a:chOff x="4274530" y="1037387"/>
              <a:chExt cx="1496270" cy="1080588"/>
            </a:xfrm>
          </p:grpSpPr>
          <p:sp>
            <p:nvSpPr>
              <p:cNvPr id="5" name="梯形 4">
                <a:extLst>
                  <a:ext uri="{FF2B5EF4-FFF2-40B4-BE49-F238E27FC236}">
                    <a16:creationId xmlns:a16="http://schemas.microsoft.com/office/drawing/2014/main" id="{98B4D4D3-7566-4DC9-AE53-D8085A7E30D5}"/>
                  </a:ext>
                </a:extLst>
              </p:cNvPr>
              <p:cNvSpPr/>
              <p:nvPr/>
            </p:nvSpPr>
            <p:spPr bwMode="auto">
              <a:xfrm>
                <a:off x="4906794" y="1757137"/>
                <a:ext cx="864200" cy="360169"/>
              </a:xfrm>
              <a:prstGeom prst="trapezoid">
                <a:avLst>
                  <a:gd name="adj" fmla="val 65206"/>
                </a:avLst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26" name="梯形 125">
                <a:extLst>
                  <a:ext uri="{FF2B5EF4-FFF2-40B4-BE49-F238E27FC236}">
                    <a16:creationId xmlns:a16="http://schemas.microsoft.com/office/drawing/2014/main" id="{09A2ECC2-FA95-4913-908C-8A0FEF2613FE}"/>
                  </a:ext>
                </a:extLst>
              </p:cNvPr>
              <p:cNvSpPr/>
              <p:nvPr/>
            </p:nvSpPr>
            <p:spPr bwMode="auto">
              <a:xfrm flipV="1">
                <a:off x="4274530" y="1036800"/>
                <a:ext cx="864200" cy="360169"/>
              </a:xfrm>
              <a:prstGeom prst="trapezoid">
                <a:avLst>
                  <a:gd name="adj" fmla="val 65206"/>
                </a:avLst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grpSp>
          <p:nvGrpSpPr>
            <p:cNvPr id="35889" name="组合 126">
              <a:extLst>
                <a:ext uri="{FF2B5EF4-FFF2-40B4-BE49-F238E27FC236}">
                  <a16:creationId xmlns:a16="http://schemas.microsoft.com/office/drawing/2014/main" id="{C8384C8C-F9E6-484F-985E-A682709285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4530" y="1398891"/>
              <a:ext cx="864193" cy="720000"/>
              <a:chOff x="4274530" y="685433"/>
              <a:chExt cx="864193" cy="720000"/>
            </a:xfrm>
          </p:grpSpPr>
          <p:sp>
            <p:nvSpPr>
              <p:cNvPr id="128" name="梯形 127">
                <a:extLst>
                  <a:ext uri="{FF2B5EF4-FFF2-40B4-BE49-F238E27FC236}">
                    <a16:creationId xmlns:a16="http://schemas.microsoft.com/office/drawing/2014/main" id="{9DFF7CC6-AC3B-417B-B443-EEAB16B9CE80}"/>
                  </a:ext>
                </a:extLst>
              </p:cNvPr>
              <p:cNvSpPr/>
              <p:nvPr/>
            </p:nvSpPr>
            <p:spPr bwMode="auto">
              <a:xfrm>
                <a:off x="4274530" y="685097"/>
                <a:ext cx="864199" cy="360168"/>
              </a:xfrm>
              <a:prstGeom prst="trapezoid">
                <a:avLst>
                  <a:gd name="adj" fmla="val 65206"/>
                </a:avLst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29" name="梯形 128">
                <a:extLst>
                  <a:ext uri="{FF2B5EF4-FFF2-40B4-BE49-F238E27FC236}">
                    <a16:creationId xmlns:a16="http://schemas.microsoft.com/office/drawing/2014/main" id="{F8C25F72-CA37-41B0-B6BC-0C6331228D47}"/>
                  </a:ext>
                </a:extLst>
              </p:cNvPr>
              <p:cNvSpPr/>
              <p:nvPr/>
            </p:nvSpPr>
            <p:spPr bwMode="auto">
              <a:xfrm flipV="1">
                <a:off x="4274530" y="1045266"/>
                <a:ext cx="864199" cy="360167"/>
              </a:xfrm>
              <a:prstGeom prst="trapezoid">
                <a:avLst>
                  <a:gd name="adj" fmla="val 65206"/>
                </a:avLst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grpSp>
          <p:nvGrpSpPr>
            <p:cNvPr id="35890" name="组合 129">
              <a:extLst>
                <a:ext uri="{FF2B5EF4-FFF2-40B4-BE49-F238E27FC236}">
                  <a16:creationId xmlns:a16="http://schemas.microsoft.com/office/drawing/2014/main" id="{BCCBCEB4-903C-4ED4-8A82-4BDAE81589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6800" y="1036800"/>
              <a:ext cx="864193" cy="720000"/>
              <a:chOff x="4274530" y="685433"/>
              <a:chExt cx="864193" cy="720000"/>
            </a:xfrm>
          </p:grpSpPr>
          <p:sp>
            <p:nvSpPr>
              <p:cNvPr id="131" name="梯形 130">
                <a:extLst>
                  <a:ext uri="{FF2B5EF4-FFF2-40B4-BE49-F238E27FC236}">
                    <a16:creationId xmlns:a16="http://schemas.microsoft.com/office/drawing/2014/main" id="{830EE217-82A5-472A-931A-571E4D76F29E}"/>
                  </a:ext>
                </a:extLst>
              </p:cNvPr>
              <p:cNvSpPr/>
              <p:nvPr/>
            </p:nvSpPr>
            <p:spPr bwMode="auto">
              <a:xfrm>
                <a:off x="4274524" y="685433"/>
                <a:ext cx="864199" cy="360168"/>
              </a:xfrm>
              <a:prstGeom prst="trapezoid">
                <a:avLst>
                  <a:gd name="adj" fmla="val 65206"/>
                </a:avLst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2" name="梯形 131">
                <a:extLst>
                  <a:ext uri="{FF2B5EF4-FFF2-40B4-BE49-F238E27FC236}">
                    <a16:creationId xmlns:a16="http://schemas.microsoft.com/office/drawing/2014/main" id="{51761F38-C4FA-4201-B374-129377A7FA44}"/>
                  </a:ext>
                </a:extLst>
              </p:cNvPr>
              <p:cNvSpPr/>
              <p:nvPr/>
            </p:nvSpPr>
            <p:spPr bwMode="auto">
              <a:xfrm flipV="1">
                <a:off x="4274524" y="1045601"/>
                <a:ext cx="864199" cy="360167"/>
              </a:xfrm>
              <a:prstGeom prst="trapezoid">
                <a:avLst>
                  <a:gd name="adj" fmla="val 65206"/>
                </a:avLst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</p:grpSp>
      <p:grpSp>
        <p:nvGrpSpPr>
          <p:cNvPr id="35855" name="组合 11">
            <a:extLst>
              <a:ext uri="{FF2B5EF4-FFF2-40B4-BE49-F238E27FC236}">
                <a16:creationId xmlns:a16="http://schemas.microsoft.com/office/drawing/2014/main" id="{F59F2BFC-447B-4FC3-83A9-F0A7F5E98663}"/>
              </a:ext>
            </a:extLst>
          </p:cNvPr>
          <p:cNvGrpSpPr>
            <a:grpSpLocks/>
          </p:cNvGrpSpPr>
          <p:nvPr/>
        </p:nvGrpSpPr>
        <p:grpSpPr bwMode="auto">
          <a:xfrm>
            <a:off x="817563" y="650875"/>
            <a:ext cx="1695450" cy="1798638"/>
            <a:chOff x="1634841" y="519792"/>
            <a:chExt cx="1695093" cy="1799609"/>
          </a:xfrm>
        </p:grpSpPr>
        <p:grpSp>
          <p:nvGrpSpPr>
            <p:cNvPr id="35879" name="组合 132">
              <a:extLst>
                <a:ext uri="{FF2B5EF4-FFF2-40B4-BE49-F238E27FC236}">
                  <a16:creationId xmlns:a16="http://schemas.microsoft.com/office/drawing/2014/main" id="{680E9970-60B1-4FD7-BBF4-9935C72FBD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5696" y="1047882"/>
              <a:ext cx="864193" cy="720000"/>
              <a:chOff x="4274530" y="685433"/>
              <a:chExt cx="864193" cy="720000"/>
            </a:xfrm>
          </p:grpSpPr>
          <p:sp>
            <p:nvSpPr>
              <p:cNvPr id="134" name="梯形 133">
                <a:extLst>
                  <a:ext uri="{FF2B5EF4-FFF2-40B4-BE49-F238E27FC236}">
                    <a16:creationId xmlns:a16="http://schemas.microsoft.com/office/drawing/2014/main" id="{E6AC9FEC-4974-44D0-AC5A-9EDB4BFCAB1B}"/>
                  </a:ext>
                </a:extLst>
              </p:cNvPr>
              <p:cNvSpPr/>
              <p:nvPr/>
            </p:nvSpPr>
            <p:spPr bwMode="auto">
              <a:xfrm>
                <a:off x="4275245" y="684678"/>
                <a:ext cx="863418" cy="360557"/>
              </a:xfrm>
              <a:prstGeom prst="trapezoid">
                <a:avLst>
                  <a:gd name="adj" fmla="val 65206"/>
                </a:avLst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5" name="梯形 134">
                <a:extLst>
                  <a:ext uri="{FF2B5EF4-FFF2-40B4-BE49-F238E27FC236}">
                    <a16:creationId xmlns:a16="http://schemas.microsoft.com/office/drawing/2014/main" id="{9386DF50-11E5-41E2-962A-138F62301ACC}"/>
                  </a:ext>
                </a:extLst>
              </p:cNvPr>
              <p:cNvSpPr/>
              <p:nvPr/>
            </p:nvSpPr>
            <p:spPr bwMode="auto">
              <a:xfrm flipV="1">
                <a:off x="4275245" y="1045235"/>
                <a:ext cx="863418" cy="360556"/>
              </a:xfrm>
              <a:prstGeom prst="trapezoid">
                <a:avLst>
                  <a:gd name="adj" fmla="val 65206"/>
                </a:avLst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grpSp>
          <p:nvGrpSpPr>
            <p:cNvPr id="35880" name="组合 137">
              <a:extLst>
                <a:ext uri="{FF2B5EF4-FFF2-40B4-BE49-F238E27FC236}">
                  <a16:creationId xmlns:a16="http://schemas.microsoft.com/office/drawing/2014/main" id="{83E7D686-8CA2-436B-826E-79EA613B2E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5934" y="1046465"/>
              <a:ext cx="864000" cy="720000"/>
              <a:chOff x="4265066" y="688220"/>
              <a:chExt cx="864000" cy="720000"/>
            </a:xfrm>
          </p:grpSpPr>
          <p:sp>
            <p:nvSpPr>
              <p:cNvPr id="139" name="梯形 138">
                <a:extLst>
                  <a:ext uri="{FF2B5EF4-FFF2-40B4-BE49-F238E27FC236}">
                    <a16:creationId xmlns:a16="http://schemas.microsoft.com/office/drawing/2014/main" id="{CB36F86B-0E4C-4609-9577-C54344AF63D6}"/>
                  </a:ext>
                </a:extLst>
              </p:cNvPr>
              <p:cNvSpPr/>
              <p:nvPr/>
            </p:nvSpPr>
            <p:spPr bwMode="auto">
              <a:xfrm flipV="1">
                <a:off x="4265648" y="688881"/>
                <a:ext cx="863418" cy="360557"/>
              </a:xfrm>
              <a:prstGeom prst="trapezoid">
                <a:avLst>
                  <a:gd name="adj" fmla="val 65206"/>
                </a:avLst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40" name="梯形 139">
                <a:extLst>
                  <a:ext uri="{FF2B5EF4-FFF2-40B4-BE49-F238E27FC236}">
                    <a16:creationId xmlns:a16="http://schemas.microsoft.com/office/drawing/2014/main" id="{D36E4400-3C27-4D92-BDEF-41CDAB7C6345}"/>
                  </a:ext>
                </a:extLst>
              </p:cNvPr>
              <p:cNvSpPr/>
              <p:nvPr/>
            </p:nvSpPr>
            <p:spPr bwMode="auto">
              <a:xfrm>
                <a:off x="4265648" y="1049439"/>
                <a:ext cx="863418" cy="358968"/>
              </a:xfrm>
              <a:prstGeom prst="trapezoid">
                <a:avLst>
                  <a:gd name="adj" fmla="val 65206"/>
                </a:avLst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grpSp>
          <p:nvGrpSpPr>
            <p:cNvPr id="35881" name="组合 140">
              <a:extLst>
                <a:ext uri="{FF2B5EF4-FFF2-40B4-BE49-F238E27FC236}">
                  <a16:creationId xmlns:a16="http://schemas.microsoft.com/office/drawing/2014/main" id="{63C406F2-AFE1-48ED-A0CD-FF6D43A38A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4841" y="519792"/>
              <a:ext cx="375788" cy="1799609"/>
              <a:chOff x="4730359" y="168425"/>
              <a:chExt cx="375788" cy="1799609"/>
            </a:xfrm>
          </p:grpSpPr>
          <p:sp>
            <p:nvSpPr>
              <p:cNvPr id="142" name="梯形 141">
                <a:extLst>
                  <a:ext uri="{FF2B5EF4-FFF2-40B4-BE49-F238E27FC236}">
                    <a16:creationId xmlns:a16="http://schemas.microsoft.com/office/drawing/2014/main" id="{66812A3F-CFAD-44F5-946D-7B8524583BE6}"/>
                  </a:ext>
                </a:extLst>
              </p:cNvPr>
              <p:cNvSpPr/>
              <p:nvPr/>
            </p:nvSpPr>
            <p:spPr bwMode="auto">
              <a:xfrm rot="14731468" flipV="1">
                <a:off x="4478469" y="420315"/>
                <a:ext cx="864066" cy="360286"/>
              </a:xfrm>
              <a:prstGeom prst="trapezoid">
                <a:avLst>
                  <a:gd name="adj" fmla="val 65206"/>
                </a:avLst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43" name="梯形 142">
                <a:extLst>
                  <a:ext uri="{FF2B5EF4-FFF2-40B4-BE49-F238E27FC236}">
                    <a16:creationId xmlns:a16="http://schemas.microsoft.com/office/drawing/2014/main" id="{8315F89B-C7E2-4D7D-A9A3-6A5062187FE0}"/>
                  </a:ext>
                </a:extLst>
              </p:cNvPr>
              <p:cNvSpPr/>
              <p:nvPr/>
            </p:nvSpPr>
            <p:spPr bwMode="auto">
              <a:xfrm rot="6843014">
                <a:off x="4494341" y="1355858"/>
                <a:ext cx="864066" cy="360286"/>
              </a:xfrm>
              <a:prstGeom prst="trapezoid">
                <a:avLst>
                  <a:gd name="adj" fmla="val 65206"/>
                </a:avLst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</p:grpSp>
      <p:grpSp>
        <p:nvGrpSpPr>
          <p:cNvPr id="35856" name="组合 144">
            <a:extLst>
              <a:ext uri="{FF2B5EF4-FFF2-40B4-BE49-F238E27FC236}">
                <a16:creationId xmlns:a16="http://schemas.microsoft.com/office/drawing/2014/main" id="{9C05FB45-E121-4B85-850F-94FAF971207C}"/>
              </a:ext>
            </a:extLst>
          </p:cNvPr>
          <p:cNvGrpSpPr>
            <a:grpSpLocks/>
          </p:cNvGrpSpPr>
          <p:nvPr/>
        </p:nvGrpSpPr>
        <p:grpSpPr bwMode="auto">
          <a:xfrm>
            <a:off x="4867275" y="700088"/>
            <a:ext cx="1497013" cy="1441450"/>
            <a:chOff x="4274530" y="685433"/>
            <a:chExt cx="1496270" cy="1441256"/>
          </a:xfrm>
        </p:grpSpPr>
        <p:grpSp>
          <p:nvGrpSpPr>
            <p:cNvPr id="35870" name="组合 145">
              <a:extLst>
                <a:ext uri="{FF2B5EF4-FFF2-40B4-BE49-F238E27FC236}">
                  <a16:creationId xmlns:a16="http://schemas.microsoft.com/office/drawing/2014/main" id="{8552468F-7969-4E1B-8D90-1A38BC38D4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4530" y="685433"/>
              <a:ext cx="864193" cy="720000"/>
              <a:chOff x="4274530" y="685433"/>
              <a:chExt cx="864193" cy="720000"/>
            </a:xfrm>
          </p:grpSpPr>
          <p:sp>
            <p:nvSpPr>
              <p:cNvPr id="153" name="梯形 152">
                <a:extLst>
                  <a:ext uri="{FF2B5EF4-FFF2-40B4-BE49-F238E27FC236}">
                    <a16:creationId xmlns:a16="http://schemas.microsoft.com/office/drawing/2014/main" id="{DC068B52-D4B8-46D0-9C56-F8FB31619021}"/>
                  </a:ext>
                </a:extLst>
              </p:cNvPr>
              <p:cNvSpPr/>
              <p:nvPr/>
            </p:nvSpPr>
            <p:spPr bwMode="auto">
              <a:xfrm>
                <a:off x="4274530" y="685433"/>
                <a:ext cx="864759" cy="360313"/>
              </a:xfrm>
              <a:prstGeom prst="trapezoid">
                <a:avLst>
                  <a:gd name="adj" fmla="val 65206"/>
                </a:avLst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54" name="梯形 153">
                <a:extLst>
                  <a:ext uri="{FF2B5EF4-FFF2-40B4-BE49-F238E27FC236}">
                    <a16:creationId xmlns:a16="http://schemas.microsoft.com/office/drawing/2014/main" id="{679CEA25-01A2-4683-ACA1-F5F325309EC8}"/>
                  </a:ext>
                </a:extLst>
              </p:cNvPr>
              <p:cNvSpPr/>
              <p:nvPr/>
            </p:nvSpPr>
            <p:spPr bwMode="auto">
              <a:xfrm flipV="1">
                <a:off x="4274530" y="1045746"/>
                <a:ext cx="864759" cy="360314"/>
              </a:xfrm>
              <a:prstGeom prst="trapezoid">
                <a:avLst>
                  <a:gd name="adj" fmla="val 65206"/>
                </a:avLst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grpSp>
          <p:nvGrpSpPr>
            <p:cNvPr id="35871" name="组合 146">
              <a:extLst>
                <a:ext uri="{FF2B5EF4-FFF2-40B4-BE49-F238E27FC236}">
                  <a16:creationId xmlns:a16="http://schemas.microsoft.com/office/drawing/2014/main" id="{AE3328AA-56B2-4BFD-8E4A-2338E53211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2473" y="1405433"/>
              <a:ext cx="871750" cy="721256"/>
              <a:chOff x="4282473" y="691975"/>
              <a:chExt cx="871750" cy="721256"/>
            </a:xfrm>
          </p:grpSpPr>
          <p:sp>
            <p:nvSpPr>
              <p:cNvPr id="151" name="梯形 150">
                <a:extLst>
                  <a:ext uri="{FF2B5EF4-FFF2-40B4-BE49-F238E27FC236}">
                    <a16:creationId xmlns:a16="http://schemas.microsoft.com/office/drawing/2014/main" id="{B2022989-2A03-4E5F-A35B-153A016BE72D}"/>
                  </a:ext>
                </a:extLst>
              </p:cNvPr>
              <p:cNvSpPr/>
              <p:nvPr/>
            </p:nvSpPr>
            <p:spPr bwMode="auto">
              <a:xfrm>
                <a:off x="4282464" y="692603"/>
                <a:ext cx="863171" cy="360314"/>
              </a:xfrm>
              <a:prstGeom prst="trapezoid">
                <a:avLst>
                  <a:gd name="adj" fmla="val 65206"/>
                </a:avLst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52" name="梯形 151">
                <a:extLst>
                  <a:ext uri="{FF2B5EF4-FFF2-40B4-BE49-F238E27FC236}">
                    <a16:creationId xmlns:a16="http://schemas.microsoft.com/office/drawing/2014/main" id="{ABCFD96C-1EFD-4072-936E-E7C2550427F4}"/>
                  </a:ext>
                </a:extLst>
              </p:cNvPr>
              <p:cNvSpPr/>
              <p:nvPr/>
            </p:nvSpPr>
            <p:spPr bwMode="auto">
              <a:xfrm flipV="1">
                <a:off x="4290397" y="1052916"/>
                <a:ext cx="863171" cy="360315"/>
              </a:xfrm>
              <a:prstGeom prst="trapezoid">
                <a:avLst>
                  <a:gd name="adj" fmla="val 65206"/>
                </a:avLst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grpSp>
          <p:nvGrpSpPr>
            <p:cNvPr id="35872" name="组合 147">
              <a:extLst>
                <a:ext uri="{FF2B5EF4-FFF2-40B4-BE49-F238E27FC236}">
                  <a16:creationId xmlns:a16="http://schemas.microsoft.com/office/drawing/2014/main" id="{FCCE930E-6F62-4932-9189-FFCCA46840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8857" y="1051771"/>
              <a:ext cx="871943" cy="714365"/>
              <a:chOff x="4266587" y="700404"/>
              <a:chExt cx="871943" cy="714365"/>
            </a:xfrm>
          </p:grpSpPr>
          <p:sp>
            <p:nvSpPr>
              <p:cNvPr id="149" name="梯形 148">
                <a:extLst>
                  <a:ext uri="{FF2B5EF4-FFF2-40B4-BE49-F238E27FC236}">
                    <a16:creationId xmlns:a16="http://schemas.microsoft.com/office/drawing/2014/main" id="{A8B76A17-CBBF-4186-BA86-BB5DBF4B010A}"/>
                  </a:ext>
                </a:extLst>
              </p:cNvPr>
              <p:cNvSpPr/>
              <p:nvPr/>
            </p:nvSpPr>
            <p:spPr bwMode="auto">
              <a:xfrm>
                <a:off x="4265838" y="700729"/>
                <a:ext cx="864758" cy="360315"/>
              </a:xfrm>
              <a:prstGeom prst="trapezoid">
                <a:avLst>
                  <a:gd name="adj" fmla="val 65206"/>
                </a:avLst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50" name="梯形 149">
                <a:extLst>
                  <a:ext uri="{FF2B5EF4-FFF2-40B4-BE49-F238E27FC236}">
                    <a16:creationId xmlns:a16="http://schemas.microsoft.com/office/drawing/2014/main" id="{4BC8834A-E4C0-4CED-834E-61EB2DBF0CF4}"/>
                  </a:ext>
                </a:extLst>
              </p:cNvPr>
              <p:cNvSpPr/>
              <p:nvPr/>
            </p:nvSpPr>
            <p:spPr bwMode="auto">
              <a:xfrm flipV="1">
                <a:off x="4273771" y="1054694"/>
                <a:ext cx="864759" cy="360314"/>
              </a:xfrm>
              <a:prstGeom prst="trapezoid">
                <a:avLst>
                  <a:gd name="adj" fmla="val 65206"/>
                </a:avLst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</p:grpSp>
      <p:grpSp>
        <p:nvGrpSpPr>
          <p:cNvPr id="35857" name="组合 154">
            <a:extLst>
              <a:ext uri="{FF2B5EF4-FFF2-40B4-BE49-F238E27FC236}">
                <a16:creationId xmlns:a16="http://schemas.microsoft.com/office/drawing/2014/main" id="{19ECB01F-53F2-49E1-A130-2E09F9987C1D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1058863"/>
            <a:ext cx="2128838" cy="728662"/>
            <a:chOff x="3658146" y="1044076"/>
            <a:chExt cx="2128154" cy="727903"/>
          </a:xfrm>
        </p:grpSpPr>
        <p:grpSp>
          <p:nvGrpSpPr>
            <p:cNvPr id="35861" name="组合 155">
              <a:extLst>
                <a:ext uri="{FF2B5EF4-FFF2-40B4-BE49-F238E27FC236}">
                  <a16:creationId xmlns:a16="http://schemas.microsoft.com/office/drawing/2014/main" id="{CB5F9C8A-FE0F-4A40-95A4-2AA22DCB3C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8146" y="1044076"/>
              <a:ext cx="1496077" cy="361036"/>
              <a:chOff x="3658146" y="1044076"/>
              <a:chExt cx="1496077" cy="361036"/>
            </a:xfrm>
          </p:grpSpPr>
          <p:sp>
            <p:nvSpPr>
              <p:cNvPr id="163" name="梯形 162">
                <a:extLst>
                  <a:ext uri="{FF2B5EF4-FFF2-40B4-BE49-F238E27FC236}">
                    <a16:creationId xmlns:a16="http://schemas.microsoft.com/office/drawing/2014/main" id="{ECD00983-B37A-4C31-AB9B-F04D3B1703ED}"/>
                  </a:ext>
                </a:extLst>
              </p:cNvPr>
              <p:cNvSpPr/>
              <p:nvPr/>
            </p:nvSpPr>
            <p:spPr bwMode="auto">
              <a:xfrm>
                <a:off x="3658146" y="1044076"/>
                <a:ext cx="864910" cy="359987"/>
              </a:xfrm>
              <a:prstGeom prst="trapezoid">
                <a:avLst>
                  <a:gd name="adj" fmla="val 65206"/>
                </a:avLst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64" name="梯形 163">
                <a:extLst>
                  <a:ext uri="{FF2B5EF4-FFF2-40B4-BE49-F238E27FC236}">
                    <a16:creationId xmlns:a16="http://schemas.microsoft.com/office/drawing/2014/main" id="{4BDBF916-FE02-4A17-A615-E9D139302867}"/>
                  </a:ext>
                </a:extLst>
              </p:cNvPr>
              <p:cNvSpPr/>
              <p:nvPr/>
            </p:nvSpPr>
            <p:spPr bwMode="auto">
              <a:xfrm flipV="1">
                <a:off x="4289768" y="1045661"/>
                <a:ext cx="864910" cy="359988"/>
              </a:xfrm>
              <a:prstGeom prst="trapezoid">
                <a:avLst>
                  <a:gd name="adj" fmla="val 65206"/>
                </a:avLst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grpSp>
          <p:nvGrpSpPr>
            <p:cNvPr id="35862" name="组合 156">
              <a:extLst>
                <a:ext uri="{FF2B5EF4-FFF2-40B4-BE49-F238E27FC236}">
                  <a16:creationId xmlns:a16="http://schemas.microsoft.com/office/drawing/2014/main" id="{A252B9CC-CF82-420E-B622-CDEF203B7E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8146" y="1405658"/>
              <a:ext cx="1488134" cy="361171"/>
              <a:chOff x="3658146" y="692200"/>
              <a:chExt cx="1488134" cy="361171"/>
            </a:xfrm>
          </p:grpSpPr>
          <p:sp>
            <p:nvSpPr>
              <p:cNvPr id="161" name="梯形 160">
                <a:extLst>
                  <a:ext uri="{FF2B5EF4-FFF2-40B4-BE49-F238E27FC236}">
                    <a16:creationId xmlns:a16="http://schemas.microsoft.com/office/drawing/2014/main" id="{58209265-B49B-48D8-82B6-F6013793B291}"/>
                  </a:ext>
                </a:extLst>
              </p:cNvPr>
              <p:cNvSpPr/>
              <p:nvPr/>
            </p:nvSpPr>
            <p:spPr bwMode="auto">
              <a:xfrm>
                <a:off x="4281834" y="692191"/>
                <a:ext cx="864909" cy="359986"/>
              </a:xfrm>
              <a:prstGeom prst="trapezoid">
                <a:avLst>
                  <a:gd name="adj" fmla="val 65206"/>
                </a:avLst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62" name="梯形 161">
                <a:extLst>
                  <a:ext uri="{FF2B5EF4-FFF2-40B4-BE49-F238E27FC236}">
                    <a16:creationId xmlns:a16="http://schemas.microsoft.com/office/drawing/2014/main" id="{825B5765-20AE-448A-953A-F4D8D020F655}"/>
                  </a:ext>
                </a:extLst>
              </p:cNvPr>
              <p:cNvSpPr/>
              <p:nvPr/>
            </p:nvSpPr>
            <p:spPr bwMode="auto">
              <a:xfrm flipV="1">
                <a:off x="3658146" y="693776"/>
                <a:ext cx="864910" cy="359987"/>
              </a:xfrm>
              <a:prstGeom prst="trapezoid">
                <a:avLst>
                  <a:gd name="adj" fmla="val 65206"/>
                </a:avLst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grpSp>
          <p:nvGrpSpPr>
            <p:cNvPr id="35863" name="组合 157">
              <a:extLst>
                <a:ext uri="{FF2B5EF4-FFF2-40B4-BE49-F238E27FC236}">
                  <a16:creationId xmlns:a16="http://schemas.microsoft.com/office/drawing/2014/main" id="{2AF06E31-CAD2-431F-BC10-9C7C02A5F3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2300" y="1044076"/>
              <a:ext cx="864000" cy="727903"/>
              <a:chOff x="4290030" y="692709"/>
              <a:chExt cx="864000" cy="727903"/>
            </a:xfrm>
          </p:grpSpPr>
          <p:sp>
            <p:nvSpPr>
              <p:cNvPr id="159" name="梯形 158">
                <a:extLst>
                  <a:ext uri="{FF2B5EF4-FFF2-40B4-BE49-F238E27FC236}">
                    <a16:creationId xmlns:a16="http://schemas.microsoft.com/office/drawing/2014/main" id="{0F5B6BCC-41B3-43F1-BDB4-0A5BA39D37F9}"/>
                  </a:ext>
                </a:extLst>
              </p:cNvPr>
              <p:cNvSpPr/>
              <p:nvPr/>
            </p:nvSpPr>
            <p:spPr bwMode="auto">
              <a:xfrm>
                <a:off x="4290708" y="692709"/>
                <a:ext cx="863322" cy="359987"/>
              </a:xfrm>
              <a:prstGeom prst="trapezoid">
                <a:avLst>
                  <a:gd name="adj" fmla="val 65206"/>
                </a:avLst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60" name="梯形 159">
                <a:extLst>
                  <a:ext uri="{FF2B5EF4-FFF2-40B4-BE49-F238E27FC236}">
                    <a16:creationId xmlns:a16="http://schemas.microsoft.com/office/drawing/2014/main" id="{EFBE0A44-B564-462A-B39C-27B0CAD7C325}"/>
                  </a:ext>
                </a:extLst>
              </p:cNvPr>
              <p:cNvSpPr/>
              <p:nvPr/>
            </p:nvSpPr>
            <p:spPr bwMode="auto">
              <a:xfrm flipV="1">
                <a:off x="4290708" y="1060625"/>
                <a:ext cx="863322" cy="359987"/>
              </a:xfrm>
              <a:prstGeom prst="trapezoid">
                <a:avLst>
                  <a:gd name="adj" fmla="val 65206"/>
                </a:avLst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</p:grpSp>
      <p:sp>
        <p:nvSpPr>
          <p:cNvPr id="165" name="Rectangle 4">
            <a:extLst>
              <a:ext uri="{FF2B5EF4-FFF2-40B4-BE49-F238E27FC236}">
                <a16:creationId xmlns:a16="http://schemas.microsoft.com/office/drawing/2014/main" id="{ABB16FBA-41C5-4D9D-B96D-30D14C6F0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463" y="2054225"/>
            <a:ext cx="760412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solidFill>
                  <a:srgbClr val="FF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0</a:t>
            </a:r>
            <a:r>
              <a:rPr lang="zh-CN" altLang="en-US" sz="2800">
                <a:solidFill>
                  <a:srgbClr val="FF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條</a:t>
            </a:r>
            <a:endParaRPr lang="en-US" altLang="zh-CN" sz="2800">
              <a:solidFill>
                <a:srgbClr val="00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166" name="Line 87">
            <a:extLst>
              <a:ext uri="{FF2B5EF4-FFF2-40B4-BE49-F238E27FC236}">
                <a16:creationId xmlns:a16="http://schemas.microsoft.com/office/drawing/2014/main" id="{45F839E5-95D9-4177-9C7C-E47E058F06C4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7733507" y="219868"/>
            <a:ext cx="0" cy="2411413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7" name="Rectangle 4">
            <a:extLst>
              <a:ext uri="{FF2B5EF4-FFF2-40B4-BE49-F238E27FC236}">
                <a16:creationId xmlns:a16="http://schemas.microsoft.com/office/drawing/2014/main" id="{1E20E2F6-64A2-40ED-A2D9-D26609409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012950"/>
            <a:ext cx="760413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solidFill>
                  <a:srgbClr val="FF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2</a:t>
            </a:r>
            <a:r>
              <a:rPr lang="zh-CN" altLang="en-US" sz="2800">
                <a:solidFill>
                  <a:srgbClr val="FF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條</a:t>
            </a:r>
            <a:endParaRPr lang="en-US" altLang="zh-CN" sz="2800">
              <a:solidFill>
                <a:srgbClr val="00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 autoUpdateAnimBg="0"/>
      <p:bldP spid="102" grpId="0" autoUpdateAnimBg="0"/>
      <p:bldP spid="106" grpId="0"/>
      <p:bldP spid="106" grpId="1"/>
      <p:bldP spid="107" grpId="0"/>
      <p:bldP spid="107" grpId="1"/>
      <p:bldP spid="165" grpId="0"/>
      <p:bldP spid="165" grpId="1"/>
      <p:bldP spid="167" grpId="0"/>
      <p:bldP spid="16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2BD8BCAF-3114-4D7E-93D8-F2B025445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3517900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36867" name="Text Box 117">
            <a:extLst>
              <a:ext uri="{FF2B5EF4-FFF2-40B4-BE49-F238E27FC236}">
                <a16:creationId xmlns:a16="http://schemas.microsoft.com/office/drawing/2014/main" id="{997E1473-3437-4CEF-9617-DCC39D7E3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2428875"/>
            <a:ext cx="2232025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70000"/>
              </a:lnSpc>
              <a:spcAft>
                <a:spcPct val="600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</a:t>
            </a:r>
            <a:r>
              <a:rPr lang="zh-TW" altLang="en-US" sz="2800">
                <a:ea typeface="標楷體" panose="03000509000000000000" pitchFamily="65" charset="-120"/>
              </a:rPr>
              <a:t>東北　　　　　        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</a:pPr>
            <a:r>
              <a:rPr lang="zh-TW" altLang="en-US" sz="20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B. </a:t>
            </a:r>
            <a:r>
              <a:rPr lang="zh-TW" altLang="en-US" sz="2800">
                <a:ea typeface="標楷體" panose="03000509000000000000" pitchFamily="65" charset="-120"/>
              </a:rPr>
              <a:t>西北　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</a:pPr>
            <a:r>
              <a:rPr lang="zh-TW" altLang="en-US" sz="2000"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C. </a:t>
            </a:r>
            <a:r>
              <a:rPr lang="zh-TW" altLang="en-US" sz="2800">
                <a:ea typeface="標楷體" panose="03000509000000000000" pitchFamily="65" charset="-120"/>
              </a:rPr>
              <a:t>東南　　　　            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 D. 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西南</a:t>
            </a:r>
          </a:p>
        </p:txBody>
      </p:sp>
      <p:sp>
        <p:nvSpPr>
          <p:cNvPr id="36868" name="Rectangle 5">
            <a:extLst>
              <a:ext uri="{FF2B5EF4-FFF2-40B4-BE49-F238E27FC236}">
                <a16:creationId xmlns:a16="http://schemas.microsoft.com/office/drawing/2014/main" id="{D71A787A-D9B1-4419-A2A1-5CB9FA9F9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69963"/>
            <a:ext cx="82089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ea typeface="標楷體" panose="03000509000000000000" pitchFamily="65" charset="-120"/>
              </a:rPr>
              <a:t>1</a:t>
            </a:r>
            <a:r>
              <a:rPr lang="en-US" altLang="zh-TW" sz="2800">
                <a:ea typeface="標楷體" panose="03000509000000000000" pitchFamily="65" charset="-120"/>
              </a:rPr>
              <a:t>8</a:t>
            </a:r>
            <a:r>
              <a:rPr lang="en-US" altLang="zh-CN" sz="2800">
                <a:ea typeface="標楷體" panose="03000509000000000000" pitchFamily="65" charset="-120"/>
              </a:rPr>
              <a:t>. </a:t>
            </a:r>
            <a:r>
              <a:rPr lang="zh-CN" altLang="en-US" sz="2800" u="sng">
                <a:ea typeface="標楷體" panose="03000509000000000000" pitchFamily="65" charset="-120"/>
              </a:rPr>
              <a:t>志傑</a:t>
            </a:r>
            <a:r>
              <a:rPr lang="zh-CN" altLang="en-US" sz="2800">
                <a:ea typeface="標楷體" panose="03000509000000000000" pitchFamily="65" charset="-120"/>
              </a:rPr>
              <a:t>面向東北方站立，然後左轉三個直角，</a:t>
            </a: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zh-CN" altLang="en-US" sz="2800">
                <a:ea typeface="標楷體" panose="03000509000000000000" pitchFamily="65" charset="-120"/>
              </a:rPr>
              <a:t>他</a:t>
            </a:r>
            <a:endParaRPr lang="en-US" altLang="zh-CN" sz="2800">
              <a:ea typeface="標楷體" panose="03000509000000000000" pitchFamily="65" charset="-120"/>
            </a:endParaRPr>
          </a:p>
          <a:p>
            <a:r>
              <a:rPr lang="en-US" altLang="zh-CN" sz="2800">
                <a:ea typeface="標楷體" panose="03000509000000000000" pitchFamily="65" charset="-120"/>
              </a:rPr>
              <a:t>      </a:t>
            </a:r>
            <a:r>
              <a:rPr lang="zh-CN" altLang="en-US" sz="2800">
                <a:ea typeface="標楷體" panose="03000509000000000000" pitchFamily="65" charset="-120"/>
              </a:rPr>
              <a:t>現在</a:t>
            </a:r>
            <a:r>
              <a:rPr lang="zh-TW" altLang="en-US" sz="2800">
                <a:ea typeface="標楷體" panose="03000509000000000000" pitchFamily="65" charset="-120"/>
              </a:rPr>
              <a:t>面</a:t>
            </a:r>
            <a:r>
              <a:rPr lang="zh-CN" altLang="en-US" sz="2800">
                <a:ea typeface="標楷體" panose="03000509000000000000" pitchFamily="65" charset="-120"/>
              </a:rPr>
              <a:t>向哪一方？</a:t>
            </a:r>
          </a:p>
        </p:txBody>
      </p:sp>
      <p:sp>
        <p:nvSpPr>
          <p:cNvPr id="311306" name="Text Box 10">
            <a:extLst>
              <a:ext uri="{FF2B5EF4-FFF2-40B4-BE49-F238E27FC236}">
                <a16:creationId xmlns:a16="http://schemas.microsoft.com/office/drawing/2014/main" id="{1C304300-4438-4589-A9CA-0D7B6F9D1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2420938"/>
            <a:ext cx="720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6000"/>
              </a:lnSpc>
            </a:pPr>
            <a:endParaRPr lang="en-US" altLang="zh-TW" sz="100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lnSpc>
                <a:spcPct val="96000"/>
              </a:lnSpc>
            </a:pPr>
            <a:r>
              <a:rPr lang="zh-TW" altLang="en-US" sz="240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左</a:t>
            </a:r>
            <a:endParaRPr lang="zh-TW" altLang="en-US" sz="2400">
              <a:solidFill>
                <a:srgbClr val="003399"/>
              </a:solidFill>
            </a:endParaRPr>
          </a:p>
        </p:txBody>
      </p:sp>
      <p:sp>
        <p:nvSpPr>
          <p:cNvPr id="311308" name="Text Box 12">
            <a:extLst>
              <a:ext uri="{FF2B5EF4-FFF2-40B4-BE49-F238E27FC236}">
                <a16:creationId xmlns:a16="http://schemas.microsoft.com/office/drawing/2014/main" id="{69239040-B02F-42F8-AF7B-508927034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338" y="3213100"/>
            <a:ext cx="6064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6000"/>
              </a:lnSpc>
            </a:pPr>
            <a:endParaRPr lang="en-US" altLang="zh-TW" sz="100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lnSpc>
                <a:spcPct val="96000"/>
              </a:lnSpc>
            </a:pPr>
            <a:r>
              <a:rPr lang="zh-TW" altLang="en-US" sz="240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右</a:t>
            </a:r>
            <a:endParaRPr lang="zh-TW" altLang="en-US" sz="2400">
              <a:solidFill>
                <a:srgbClr val="003399"/>
              </a:solidFill>
            </a:endParaRPr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id="{8669948A-725E-4154-B2E1-0D4D2809F00E}"/>
              </a:ext>
            </a:extLst>
          </p:cNvPr>
          <p:cNvGrpSpPr>
            <a:grpSpLocks/>
          </p:cNvGrpSpPr>
          <p:nvPr/>
        </p:nvGrpSpPr>
        <p:grpSpPr bwMode="auto">
          <a:xfrm>
            <a:off x="4033838" y="1916113"/>
            <a:ext cx="1666875" cy="2151062"/>
            <a:chOff x="2336" y="1207"/>
            <a:chExt cx="1050" cy="1355"/>
          </a:xfrm>
        </p:grpSpPr>
        <p:sp>
          <p:nvSpPr>
            <p:cNvPr id="36897" name="Text Box 7">
              <a:extLst>
                <a:ext uri="{FF2B5EF4-FFF2-40B4-BE49-F238E27FC236}">
                  <a16:creationId xmlns:a16="http://schemas.microsoft.com/office/drawing/2014/main" id="{2CAECB3A-5837-4732-8818-E0653890A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1207"/>
              <a:ext cx="524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    </a:t>
              </a:r>
              <a:r>
                <a:rPr lang="en-US" altLang="zh-TW" sz="2000">
                  <a:solidFill>
                    <a:srgbClr val="003399"/>
                  </a:solidFill>
                  <a:ea typeface="標楷體" panose="03000509000000000000" pitchFamily="65" charset="-120"/>
                </a:rPr>
                <a:t>N</a:t>
              </a:r>
              <a:endParaRPr lang="en-US" altLang="zh-TW" sz="2000">
                <a:solidFill>
                  <a:srgbClr val="003399"/>
                </a:solidFill>
              </a:endParaRPr>
            </a:p>
          </p:txBody>
        </p:sp>
        <p:sp>
          <p:nvSpPr>
            <p:cNvPr id="36898" name="Line 14">
              <a:extLst>
                <a:ext uri="{FF2B5EF4-FFF2-40B4-BE49-F238E27FC236}">
                  <a16:creationId xmlns:a16="http://schemas.microsoft.com/office/drawing/2014/main" id="{3FBFF842-BDFC-4721-8921-B077FC2D95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47" y="1609"/>
              <a:ext cx="0" cy="953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9" name="Line 15">
              <a:extLst>
                <a:ext uri="{FF2B5EF4-FFF2-40B4-BE49-F238E27FC236}">
                  <a16:creationId xmlns:a16="http://schemas.microsoft.com/office/drawing/2014/main" id="{43C801D5-FB19-4D3E-9118-1080C163CB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7" y="1434"/>
              <a:ext cx="0" cy="349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00" name="Line 16">
              <a:extLst>
                <a:ext uri="{FF2B5EF4-FFF2-40B4-BE49-F238E27FC236}">
                  <a16:creationId xmlns:a16="http://schemas.microsoft.com/office/drawing/2014/main" id="{3F91C944-F1C4-4F26-AD43-2B7A96198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6" y="2008"/>
              <a:ext cx="1050" cy="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318" name="Line 22">
            <a:extLst>
              <a:ext uri="{FF2B5EF4-FFF2-40B4-BE49-F238E27FC236}">
                <a16:creationId xmlns:a16="http://schemas.microsoft.com/office/drawing/2014/main" id="{E2B074A5-AE18-43CC-9D84-ECDA01AFCA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40438" y="3200400"/>
            <a:ext cx="4318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A7F3FBC-D283-49E3-B2CE-7A03ABC50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3332163"/>
            <a:ext cx="1071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東南</a:t>
            </a:r>
          </a:p>
        </p:txBody>
      </p:sp>
      <p:sp>
        <p:nvSpPr>
          <p:cNvPr id="311321" name="Line 25">
            <a:extLst>
              <a:ext uri="{FF2B5EF4-FFF2-40B4-BE49-F238E27FC236}">
                <a16:creationId xmlns:a16="http://schemas.microsoft.com/office/drawing/2014/main" id="{6B533E64-16AB-492B-B33C-A2BC54760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7288" y="1433513"/>
            <a:ext cx="10795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325" name="Line 29">
            <a:extLst>
              <a:ext uri="{FF2B5EF4-FFF2-40B4-BE49-F238E27FC236}">
                <a16:creationId xmlns:a16="http://schemas.microsoft.com/office/drawing/2014/main" id="{AAC57F47-64EF-4DFD-9A23-3548000160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1871663"/>
            <a:ext cx="1800225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01044C-BC76-4B78-A755-E685E85C6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50" y="341947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11328" name="Line 32">
            <a:extLst>
              <a:ext uri="{FF2B5EF4-FFF2-40B4-BE49-F238E27FC236}">
                <a16:creationId xmlns:a16="http://schemas.microsoft.com/office/drawing/2014/main" id="{E7802EFB-A649-49B4-B266-77743E90D8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5263" y="1460500"/>
            <a:ext cx="2159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42">
            <a:extLst>
              <a:ext uri="{FF2B5EF4-FFF2-40B4-BE49-F238E27FC236}">
                <a16:creationId xmlns:a16="http://schemas.microsoft.com/office/drawing/2014/main" id="{BA655B42-EFCF-4997-90B1-77E6DA210E91}"/>
              </a:ext>
            </a:extLst>
          </p:cNvPr>
          <p:cNvGrpSpPr>
            <a:grpSpLocks/>
          </p:cNvGrpSpPr>
          <p:nvPr/>
        </p:nvGrpSpPr>
        <p:grpSpPr bwMode="auto">
          <a:xfrm rot="-7855569">
            <a:off x="4537075" y="2852738"/>
            <a:ext cx="660400" cy="660400"/>
            <a:chOff x="3878" y="2750"/>
            <a:chExt cx="416" cy="416"/>
          </a:xfrm>
        </p:grpSpPr>
        <p:sp>
          <p:nvSpPr>
            <p:cNvPr id="36893" name="Oval 35">
              <a:extLst>
                <a:ext uri="{FF2B5EF4-FFF2-40B4-BE49-F238E27FC236}">
                  <a16:creationId xmlns:a16="http://schemas.microsoft.com/office/drawing/2014/main" id="{2AA08282-76B6-47D5-94CF-EB51AAF5F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750"/>
              <a:ext cx="416" cy="416"/>
            </a:xfrm>
            <a:prstGeom prst="ellipse">
              <a:avLst/>
            </a:prstGeom>
            <a:solidFill>
              <a:srgbClr val="FFFFFF"/>
            </a:solidFill>
            <a:ln w="28575" algn="ctr">
              <a:solidFill>
                <a:srgbClr val="003399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en-US" altLang="zh-TW"/>
            </a:p>
          </p:txBody>
        </p:sp>
        <p:sp>
          <p:nvSpPr>
            <p:cNvPr id="36894" name="Freeform 39">
              <a:extLst>
                <a:ext uri="{FF2B5EF4-FFF2-40B4-BE49-F238E27FC236}">
                  <a16:creationId xmlns:a16="http://schemas.microsoft.com/office/drawing/2014/main" id="{D9C59CBD-3990-4ECF-A4F2-0AEAD6CE2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886"/>
              <a:ext cx="408" cy="53"/>
            </a:xfrm>
            <a:custGeom>
              <a:avLst/>
              <a:gdLst>
                <a:gd name="T0" fmla="*/ 0 w 408"/>
                <a:gd name="T1" fmla="*/ 1 h 99"/>
                <a:gd name="T2" fmla="*/ 136 w 408"/>
                <a:gd name="T3" fmla="*/ 1 h 99"/>
                <a:gd name="T4" fmla="*/ 272 w 408"/>
                <a:gd name="T5" fmla="*/ 1 h 99"/>
                <a:gd name="T6" fmla="*/ 408 w 408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99"/>
                <a:gd name="T14" fmla="*/ 408 w 408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99">
                  <a:moveTo>
                    <a:pt x="0" y="91"/>
                  </a:moveTo>
                  <a:cubicBezTo>
                    <a:pt x="45" y="68"/>
                    <a:pt x="91" y="46"/>
                    <a:pt x="136" y="46"/>
                  </a:cubicBezTo>
                  <a:cubicBezTo>
                    <a:pt x="181" y="46"/>
                    <a:pt x="227" y="99"/>
                    <a:pt x="272" y="91"/>
                  </a:cubicBezTo>
                  <a:cubicBezTo>
                    <a:pt x="317" y="83"/>
                    <a:pt x="362" y="41"/>
                    <a:pt x="408" y="0"/>
                  </a:cubicBezTo>
                </a:path>
              </a:pathLst>
            </a:cu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895" name="Oval 40">
              <a:extLst>
                <a:ext uri="{FF2B5EF4-FFF2-40B4-BE49-F238E27FC236}">
                  <a16:creationId xmlns:a16="http://schemas.microsoft.com/office/drawing/2014/main" id="{5F46701C-CDDF-487B-AF7A-54B2425FCED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006" y="3014"/>
              <a:ext cx="45" cy="45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003399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en-US" altLang="zh-TW"/>
            </a:p>
          </p:txBody>
        </p:sp>
        <p:sp>
          <p:nvSpPr>
            <p:cNvPr id="36896" name="Oval 41">
              <a:extLst>
                <a:ext uri="{FF2B5EF4-FFF2-40B4-BE49-F238E27FC236}">
                  <a16:creationId xmlns:a16="http://schemas.microsoft.com/office/drawing/2014/main" id="{CCEE522B-342A-4F60-8956-53204C47E21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142" y="3014"/>
              <a:ext cx="45" cy="45"/>
            </a:xfrm>
            <a:prstGeom prst="ellipse">
              <a:avLst/>
            </a:prstGeom>
            <a:solidFill>
              <a:srgbClr val="003399"/>
            </a:solidFill>
            <a:ln w="28575" algn="ctr">
              <a:solidFill>
                <a:srgbClr val="003399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en-US" altLang="zh-TW"/>
            </a:p>
          </p:txBody>
        </p:sp>
      </p:grpSp>
      <p:grpSp>
        <p:nvGrpSpPr>
          <p:cNvPr id="4" name="Group 48">
            <a:extLst>
              <a:ext uri="{FF2B5EF4-FFF2-40B4-BE49-F238E27FC236}">
                <a16:creationId xmlns:a16="http://schemas.microsoft.com/office/drawing/2014/main" id="{07E223D3-A39F-40BF-9F16-0735284AD74F}"/>
              </a:ext>
            </a:extLst>
          </p:cNvPr>
          <p:cNvGrpSpPr>
            <a:grpSpLocks/>
          </p:cNvGrpSpPr>
          <p:nvPr/>
        </p:nvGrpSpPr>
        <p:grpSpPr bwMode="auto">
          <a:xfrm>
            <a:off x="6638925" y="1916113"/>
            <a:ext cx="1666875" cy="2151062"/>
            <a:chOff x="4179" y="1207"/>
            <a:chExt cx="1050" cy="1355"/>
          </a:xfrm>
        </p:grpSpPr>
        <p:grpSp>
          <p:nvGrpSpPr>
            <p:cNvPr id="36883" name="Group 28">
              <a:extLst>
                <a:ext uri="{FF2B5EF4-FFF2-40B4-BE49-F238E27FC236}">
                  <a16:creationId xmlns:a16="http://schemas.microsoft.com/office/drawing/2014/main" id="{7B6CCEE0-8A82-4735-867C-315DECCD91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9" y="1207"/>
              <a:ext cx="1050" cy="1355"/>
              <a:chOff x="2336" y="1207"/>
              <a:chExt cx="1050" cy="1355"/>
            </a:xfrm>
          </p:grpSpPr>
          <p:sp>
            <p:nvSpPr>
              <p:cNvPr id="36889" name="Text Box 7">
                <a:extLst>
                  <a:ext uri="{FF2B5EF4-FFF2-40B4-BE49-F238E27FC236}">
                    <a16:creationId xmlns:a16="http://schemas.microsoft.com/office/drawing/2014/main" id="{AED64466-2767-4B2E-A32A-0A68904D1E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2" y="1207"/>
                <a:ext cx="524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en-US" altLang="zh-CN" sz="2000">
                    <a:solidFill>
                      <a:srgbClr val="003399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    </a:t>
                </a:r>
                <a:r>
                  <a:rPr lang="en-US" altLang="zh-TW" sz="200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N</a:t>
                </a:r>
                <a:endParaRPr lang="en-US" altLang="zh-TW" sz="2000">
                  <a:solidFill>
                    <a:srgbClr val="003399"/>
                  </a:solidFill>
                </a:endParaRPr>
              </a:p>
            </p:txBody>
          </p:sp>
          <p:sp>
            <p:nvSpPr>
              <p:cNvPr id="36890" name="Line 14">
                <a:extLst>
                  <a:ext uri="{FF2B5EF4-FFF2-40B4-BE49-F238E27FC236}">
                    <a16:creationId xmlns:a16="http://schemas.microsoft.com/office/drawing/2014/main" id="{8F38512B-AB8D-4DA9-962E-6D495BE95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47" y="1609"/>
                <a:ext cx="0" cy="95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1" name="Line 15">
                <a:extLst>
                  <a:ext uri="{FF2B5EF4-FFF2-40B4-BE49-F238E27FC236}">
                    <a16:creationId xmlns:a16="http://schemas.microsoft.com/office/drawing/2014/main" id="{09842D25-5826-4C60-883B-2C4AB65272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7" y="1434"/>
                <a:ext cx="0" cy="349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2" name="Line 16">
                <a:extLst>
                  <a:ext uri="{FF2B5EF4-FFF2-40B4-BE49-F238E27FC236}">
                    <a16:creationId xmlns:a16="http://schemas.microsoft.com/office/drawing/2014/main" id="{989AD8B7-2A2D-458B-A4B2-9864FB17DB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" y="2008"/>
                <a:ext cx="1050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884" name="Group 43">
              <a:extLst>
                <a:ext uri="{FF2B5EF4-FFF2-40B4-BE49-F238E27FC236}">
                  <a16:creationId xmlns:a16="http://schemas.microsoft.com/office/drawing/2014/main" id="{0D65CF61-8A0F-427B-AA6D-246FC7479CDB}"/>
                </a:ext>
              </a:extLst>
            </p:cNvPr>
            <p:cNvGrpSpPr>
              <a:grpSpLocks/>
            </p:cNvGrpSpPr>
            <p:nvPr/>
          </p:nvGrpSpPr>
          <p:grpSpPr bwMode="auto">
            <a:xfrm rot="-2769299">
              <a:off x="4513" y="1797"/>
              <a:ext cx="416" cy="416"/>
              <a:chOff x="3878" y="2750"/>
              <a:chExt cx="416" cy="416"/>
            </a:xfrm>
          </p:grpSpPr>
          <p:sp>
            <p:nvSpPr>
              <p:cNvPr id="36885" name="Oval 44">
                <a:extLst>
                  <a:ext uri="{FF2B5EF4-FFF2-40B4-BE49-F238E27FC236}">
                    <a16:creationId xmlns:a16="http://schemas.microsoft.com/office/drawing/2014/main" id="{D8E9518C-C96B-4B02-BC38-0778E0625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8" y="2750"/>
                <a:ext cx="416" cy="416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en-US" altLang="zh-TW"/>
              </a:p>
            </p:txBody>
          </p:sp>
          <p:sp>
            <p:nvSpPr>
              <p:cNvPr id="36886" name="Freeform 45">
                <a:extLst>
                  <a:ext uri="{FF2B5EF4-FFF2-40B4-BE49-F238E27FC236}">
                    <a16:creationId xmlns:a16="http://schemas.microsoft.com/office/drawing/2014/main" id="{5B37B0A1-AF50-4AF6-8EBF-D74B393A1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2886"/>
                <a:ext cx="408" cy="53"/>
              </a:xfrm>
              <a:custGeom>
                <a:avLst/>
                <a:gdLst>
                  <a:gd name="T0" fmla="*/ 0 w 408"/>
                  <a:gd name="T1" fmla="*/ 1 h 99"/>
                  <a:gd name="T2" fmla="*/ 136 w 408"/>
                  <a:gd name="T3" fmla="*/ 1 h 99"/>
                  <a:gd name="T4" fmla="*/ 272 w 408"/>
                  <a:gd name="T5" fmla="*/ 1 h 99"/>
                  <a:gd name="T6" fmla="*/ 408 w 408"/>
                  <a:gd name="T7" fmla="*/ 0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"/>
                  <a:gd name="T13" fmla="*/ 0 h 99"/>
                  <a:gd name="T14" fmla="*/ 408 w 408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" h="99">
                    <a:moveTo>
                      <a:pt x="0" y="91"/>
                    </a:moveTo>
                    <a:cubicBezTo>
                      <a:pt x="45" y="68"/>
                      <a:pt x="91" y="46"/>
                      <a:pt x="136" y="46"/>
                    </a:cubicBezTo>
                    <a:cubicBezTo>
                      <a:pt x="181" y="46"/>
                      <a:pt x="227" y="99"/>
                      <a:pt x="272" y="91"/>
                    </a:cubicBezTo>
                    <a:cubicBezTo>
                      <a:pt x="317" y="83"/>
                      <a:pt x="362" y="41"/>
                      <a:pt x="408" y="0"/>
                    </a:cubicBezTo>
                  </a:path>
                </a:pathLst>
              </a:cu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6887" name="Oval 46">
                <a:extLst>
                  <a:ext uri="{FF2B5EF4-FFF2-40B4-BE49-F238E27FC236}">
                    <a16:creationId xmlns:a16="http://schemas.microsoft.com/office/drawing/2014/main" id="{26727E67-5AA3-4C55-AA1C-1527C6C6C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4006" y="3014"/>
                <a:ext cx="45" cy="45"/>
              </a:xfrm>
              <a:prstGeom prst="ellipse">
                <a:avLst/>
              </a:prstGeom>
              <a:solidFill>
                <a:srgbClr val="003399"/>
              </a:solidFill>
              <a:ln w="28575" algn="ctr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en-US" altLang="zh-TW"/>
              </a:p>
            </p:txBody>
          </p:sp>
          <p:sp>
            <p:nvSpPr>
              <p:cNvPr id="36888" name="Oval 47">
                <a:extLst>
                  <a:ext uri="{FF2B5EF4-FFF2-40B4-BE49-F238E27FC236}">
                    <a16:creationId xmlns:a16="http://schemas.microsoft.com/office/drawing/2014/main" id="{0D5615A8-8438-4343-959B-6592846EF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4142" y="3014"/>
                <a:ext cx="45" cy="45"/>
              </a:xfrm>
              <a:prstGeom prst="ellipse">
                <a:avLst/>
              </a:prstGeom>
              <a:solidFill>
                <a:srgbClr val="003399"/>
              </a:solidFill>
              <a:ln w="28575" algn="ctr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en-US" altLang="zh-TW"/>
              </a:p>
            </p:txBody>
          </p:sp>
        </p:grpSp>
      </p:grpSp>
      <p:sp>
        <p:nvSpPr>
          <p:cNvPr id="31793" name="Arc 49">
            <a:extLst>
              <a:ext uri="{FF2B5EF4-FFF2-40B4-BE49-F238E27FC236}">
                <a16:creationId xmlns:a16="http://schemas.microsoft.com/office/drawing/2014/main" id="{C65E1B09-0E7B-48C0-A615-E2D6CDB173DA}"/>
              </a:ext>
            </a:extLst>
          </p:cNvPr>
          <p:cNvSpPr>
            <a:spLocks noChangeAspect="1"/>
          </p:cNvSpPr>
          <p:nvPr/>
        </p:nvSpPr>
        <p:spPr bwMode="auto">
          <a:xfrm rot="-2700000">
            <a:off x="4662488" y="2654300"/>
            <a:ext cx="442912" cy="44291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1794" name="Arc 50">
            <a:extLst>
              <a:ext uri="{FF2B5EF4-FFF2-40B4-BE49-F238E27FC236}">
                <a16:creationId xmlns:a16="http://schemas.microsoft.com/office/drawing/2014/main" id="{9DB7D339-D7AD-49C5-809F-E3ECAC86A85A}"/>
              </a:ext>
            </a:extLst>
          </p:cNvPr>
          <p:cNvSpPr>
            <a:spLocks noChangeAspect="1"/>
          </p:cNvSpPr>
          <p:nvPr/>
        </p:nvSpPr>
        <p:spPr bwMode="auto">
          <a:xfrm rot="-8100000">
            <a:off x="4344987" y="2971801"/>
            <a:ext cx="442913" cy="4429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1795" name="Arc 51">
            <a:extLst>
              <a:ext uri="{FF2B5EF4-FFF2-40B4-BE49-F238E27FC236}">
                <a16:creationId xmlns:a16="http://schemas.microsoft.com/office/drawing/2014/main" id="{A3FEF42B-2D45-4F3C-99EC-12F24EDBEF2B}"/>
              </a:ext>
            </a:extLst>
          </p:cNvPr>
          <p:cNvSpPr>
            <a:spLocks noChangeAspect="1"/>
          </p:cNvSpPr>
          <p:nvPr/>
        </p:nvSpPr>
        <p:spPr bwMode="auto">
          <a:xfrm rot="8100000">
            <a:off x="4657725" y="3276600"/>
            <a:ext cx="442913" cy="44291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1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1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11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11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11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31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31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1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311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311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311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1306" grpId="0"/>
      <p:bldP spid="311306" grpId="1"/>
      <p:bldP spid="311308" grpId="0"/>
      <p:bldP spid="311308" grpId="1"/>
      <p:bldP spid="42" grpId="0"/>
      <p:bldP spid="42" grpId="1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组合 36892">
            <a:extLst>
              <a:ext uri="{FF2B5EF4-FFF2-40B4-BE49-F238E27FC236}">
                <a16:creationId xmlns:a16="http://schemas.microsoft.com/office/drawing/2014/main" id="{0AEF589B-7E1A-4450-B684-0528E3681CA5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109663"/>
            <a:ext cx="7237412" cy="1706562"/>
            <a:chOff x="827584" y="1052736"/>
            <a:chExt cx="7236817" cy="1706215"/>
          </a:xfrm>
        </p:grpSpPr>
        <p:grpSp>
          <p:nvGrpSpPr>
            <p:cNvPr id="37924" name="组合 36880">
              <a:extLst>
                <a:ext uri="{FF2B5EF4-FFF2-40B4-BE49-F238E27FC236}">
                  <a16:creationId xmlns:a16="http://schemas.microsoft.com/office/drawing/2014/main" id="{D0E70092-47FA-4DF7-AD74-5420767E32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7584" y="1052736"/>
              <a:ext cx="7236817" cy="1706215"/>
              <a:chOff x="907009" y="1794793"/>
              <a:chExt cx="7236817" cy="1706215"/>
            </a:xfrm>
          </p:grpSpPr>
          <p:sp>
            <p:nvSpPr>
              <p:cNvPr id="37929" name="任意多边形: 形状 36878">
                <a:extLst>
                  <a:ext uri="{FF2B5EF4-FFF2-40B4-BE49-F238E27FC236}">
                    <a16:creationId xmlns:a16="http://schemas.microsoft.com/office/drawing/2014/main" id="{AE7D5964-1E92-41D4-B222-D8671BAE3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4150" y="2117576"/>
                <a:ext cx="1314450" cy="885825"/>
              </a:xfrm>
              <a:custGeom>
                <a:avLst/>
                <a:gdLst>
                  <a:gd name="T0" fmla="*/ 0 w 1314450"/>
                  <a:gd name="T1" fmla="*/ 0 h 885825"/>
                  <a:gd name="T2" fmla="*/ 0 w 1314450"/>
                  <a:gd name="T3" fmla="*/ 219075 h 885825"/>
                  <a:gd name="T4" fmla="*/ 228600 w 1314450"/>
                  <a:gd name="T5" fmla="*/ 219075 h 885825"/>
                  <a:gd name="T6" fmla="*/ 228600 w 1314450"/>
                  <a:gd name="T7" fmla="*/ 657225 h 885825"/>
                  <a:gd name="T8" fmla="*/ 9525 w 1314450"/>
                  <a:gd name="T9" fmla="*/ 657225 h 885825"/>
                  <a:gd name="T10" fmla="*/ 0 w 1314450"/>
                  <a:gd name="T11" fmla="*/ 666750 h 885825"/>
                  <a:gd name="T12" fmla="*/ 0 w 1314450"/>
                  <a:gd name="T13" fmla="*/ 885825 h 885825"/>
                  <a:gd name="T14" fmla="*/ 1304925 w 1314450"/>
                  <a:gd name="T15" fmla="*/ 885825 h 885825"/>
                  <a:gd name="T16" fmla="*/ 1314450 w 1314450"/>
                  <a:gd name="T17" fmla="*/ 876300 h 885825"/>
                  <a:gd name="T18" fmla="*/ 1314450 w 1314450"/>
                  <a:gd name="T19" fmla="*/ 428625 h 885825"/>
                  <a:gd name="T20" fmla="*/ 876300 w 1314450"/>
                  <a:gd name="T21" fmla="*/ 428625 h 885825"/>
                  <a:gd name="T22" fmla="*/ 876300 w 1314450"/>
                  <a:gd name="T23" fmla="*/ 0 h 885825"/>
                  <a:gd name="T24" fmla="*/ 0 w 1314450"/>
                  <a:gd name="T25" fmla="*/ 0 h 8858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14450" h="885825">
                    <a:moveTo>
                      <a:pt x="0" y="0"/>
                    </a:moveTo>
                    <a:lnTo>
                      <a:pt x="0" y="219075"/>
                    </a:lnTo>
                    <a:lnTo>
                      <a:pt x="228600" y="219075"/>
                    </a:lnTo>
                    <a:lnTo>
                      <a:pt x="228600" y="657225"/>
                    </a:lnTo>
                    <a:lnTo>
                      <a:pt x="9525" y="657225"/>
                    </a:lnTo>
                    <a:lnTo>
                      <a:pt x="0" y="666750"/>
                    </a:lnTo>
                    <a:lnTo>
                      <a:pt x="0" y="885825"/>
                    </a:lnTo>
                    <a:lnTo>
                      <a:pt x="1304925" y="885825"/>
                    </a:lnTo>
                    <a:lnTo>
                      <a:pt x="1314450" y="876300"/>
                    </a:lnTo>
                    <a:lnTo>
                      <a:pt x="1314450" y="428625"/>
                    </a:lnTo>
                    <a:lnTo>
                      <a:pt x="876300" y="428625"/>
                    </a:lnTo>
                    <a:lnTo>
                      <a:pt x="8763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7930" name="组合 36879">
                <a:extLst>
                  <a:ext uri="{FF2B5EF4-FFF2-40B4-BE49-F238E27FC236}">
                    <a16:creationId xmlns:a16="http://schemas.microsoft.com/office/drawing/2014/main" id="{C7169F26-7DE8-4A42-8188-D428D5CF0A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7009" y="1794793"/>
                <a:ext cx="7236817" cy="1706215"/>
                <a:chOff x="907008" y="1132234"/>
                <a:chExt cx="7236817" cy="1706215"/>
              </a:xfrm>
            </p:grpSpPr>
            <p:pic>
              <p:nvPicPr>
                <p:cNvPr id="37931" name="Picture 27">
                  <a:extLst>
                    <a:ext uri="{FF2B5EF4-FFF2-40B4-BE49-F238E27FC236}">
                      <a16:creationId xmlns:a16="http://schemas.microsoft.com/office/drawing/2014/main" id="{89B000AE-059C-469D-A7F4-CFD95CC42E4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2834" b="37978"/>
                <a:stretch>
                  <a:fillRect/>
                </a:stretch>
              </p:blipFill>
              <p:spPr bwMode="auto">
                <a:xfrm>
                  <a:off x="6413598" y="1134269"/>
                  <a:ext cx="1730227" cy="15001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7932" name="Group 23">
                  <a:extLst>
                    <a:ext uri="{FF2B5EF4-FFF2-40B4-BE49-F238E27FC236}">
                      <a16:creationId xmlns:a16="http://schemas.microsoft.com/office/drawing/2014/main" id="{9DA90F59-DABE-41AF-ACA1-6A93C0A14D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89013" y="1132234"/>
                  <a:ext cx="6930243" cy="1518891"/>
                  <a:chOff x="1329" y="1856"/>
                  <a:chExt cx="8908" cy="1949"/>
                </a:xfrm>
              </p:grpSpPr>
              <p:pic>
                <p:nvPicPr>
                  <p:cNvPr id="37938" name="Picture 24">
                    <a:extLst>
                      <a:ext uri="{FF2B5EF4-FFF2-40B4-BE49-F238E27FC236}">
                        <a16:creationId xmlns:a16="http://schemas.microsoft.com/office/drawing/2014/main" id="{E909BE06-9B6E-4D29-9EAF-15DD17F9218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2834" b="37978"/>
                  <a:stretch>
                    <a:fillRect/>
                  </a:stretch>
                </p:blipFill>
                <p:spPr bwMode="auto">
                  <a:xfrm>
                    <a:off x="1329" y="1880"/>
                    <a:ext cx="2210" cy="19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939" name="Picture 25">
                    <a:extLst>
                      <a:ext uri="{FF2B5EF4-FFF2-40B4-BE49-F238E27FC236}">
                        <a16:creationId xmlns:a16="http://schemas.microsoft.com/office/drawing/2014/main" id="{07E26AE5-7A1D-47EE-B1C0-28FB0A65305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2834" b="37978"/>
                  <a:stretch>
                    <a:fillRect/>
                  </a:stretch>
                </p:blipFill>
                <p:spPr bwMode="auto">
                  <a:xfrm>
                    <a:off x="3577" y="1880"/>
                    <a:ext cx="2210" cy="19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940" name="Picture 26">
                    <a:extLst>
                      <a:ext uri="{FF2B5EF4-FFF2-40B4-BE49-F238E27FC236}">
                        <a16:creationId xmlns:a16="http://schemas.microsoft.com/office/drawing/2014/main" id="{73255B6A-EA9A-4C2A-8DFE-DF467F6F6DF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2834" b="37978"/>
                  <a:stretch>
                    <a:fillRect/>
                  </a:stretch>
                </p:blipFill>
                <p:spPr bwMode="auto">
                  <a:xfrm>
                    <a:off x="5773" y="1868"/>
                    <a:ext cx="2210" cy="19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941" name="Picture 27">
                    <a:extLst>
                      <a:ext uri="{FF2B5EF4-FFF2-40B4-BE49-F238E27FC236}">
                        <a16:creationId xmlns:a16="http://schemas.microsoft.com/office/drawing/2014/main" id="{C59A6E14-EEBF-4C10-8984-031F6D7F16C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2834" b="37978"/>
                  <a:stretch>
                    <a:fillRect/>
                  </a:stretch>
                </p:blipFill>
                <p:spPr bwMode="auto">
                  <a:xfrm>
                    <a:off x="8013" y="1856"/>
                    <a:ext cx="2224" cy="19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37933" name="组合 36873">
                  <a:extLst>
                    <a:ext uri="{FF2B5EF4-FFF2-40B4-BE49-F238E27FC236}">
                      <a16:creationId xmlns:a16="http://schemas.microsoft.com/office/drawing/2014/main" id="{D8D0640F-32A5-4CC9-929F-E953CEA4E6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7008" y="1476375"/>
                  <a:ext cx="1740942" cy="1362074"/>
                  <a:chOff x="907008" y="1476375"/>
                  <a:chExt cx="1740942" cy="1362074"/>
                </a:xfrm>
              </p:grpSpPr>
              <p:sp>
                <p:nvSpPr>
                  <p:cNvPr id="37936" name="任意多边形: 形状 9">
                    <a:extLst>
                      <a:ext uri="{FF2B5EF4-FFF2-40B4-BE49-F238E27FC236}">
                        <a16:creationId xmlns:a16="http://schemas.microsoft.com/office/drawing/2014/main" id="{B0B0D80D-69FD-403F-B7FA-57A5E7A1AA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23975" y="1476375"/>
                    <a:ext cx="1323975" cy="885825"/>
                  </a:xfrm>
                  <a:custGeom>
                    <a:avLst/>
                    <a:gdLst>
                      <a:gd name="T0" fmla="*/ 0 w 1323975"/>
                      <a:gd name="T1" fmla="*/ 419100 h 885825"/>
                      <a:gd name="T2" fmla="*/ 0 w 1323975"/>
                      <a:gd name="T3" fmla="*/ 0 h 885825"/>
                      <a:gd name="T4" fmla="*/ 885825 w 1323975"/>
                      <a:gd name="T5" fmla="*/ 0 h 885825"/>
                      <a:gd name="T6" fmla="*/ 885825 w 1323975"/>
                      <a:gd name="T7" fmla="*/ 219075 h 885825"/>
                      <a:gd name="T8" fmla="*/ 1323975 w 1323975"/>
                      <a:gd name="T9" fmla="*/ 219075 h 885825"/>
                      <a:gd name="T10" fmla="*/ 1323975 w 1323975"/>
                      <a:gd name="T11" fmla="*/ 885825 h 885825"/>
                      <a:gd name="T12" fmla="*/ 447675 w 1323975"/>
                      <a:gd name="T13" fmla="*/ 885825 h 8858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323975" h="885825">
                        <a:moveTo>
                          <a:pt x="0" y="419100"/>
                        </a:moveTo>
                        <a:lnTo>
                          <a:pt x="0" y="0"/>
                        </a:lnTo>
                        <a:lnTo>
                          <a:pt x="885825" y="0"/>
                        </a:lnTo>
                        <a:lnTo>
                          <a:pt x="885825" y="219075"/>
                        </a:lnTo>
                        <a:lnTo>
                          <a:pt x="1323975" y="219075"/>
                        </a:lnTo>
                        <a:lnTo>
                          <a:pt x="1323975" y="885825"/>
                        </a:lnTo>
                        <a:lnTo>
                          <a:pt x="447675" y="885825"/>
                        </a:lnTo>
                      </a:path>
                    </a:pathLst>
                  </a:cu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873" name="弧形 36872">
                    <a:extLst>
                      <a:ext uri="{FF2B5EF4-FFF2-40B4-BE49-F238E27FC236}">
                        <a16:creationId xmlns:a16="http://schemas.microsoft.com/office/drawing/2014/main" id="{DCCD98B1-9E4F-4907-A932-D4F039E4BBF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7008" y="1911538"/>
                    <a:ext cx="857180" cy="926911"/>
                  </a:xfrm>
                  <a:prstGeom prst="arc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ctr" eaLnBrk="1" hangingPunct="1"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sp>
              <p:nvSpPr>
                <p:cNvPr id="37934" name="任意多边形: 形状 36874">
                  <a:extLst>
                    <a:ext uri="{FF2B5EF4-FFF2-40B4-BE49-F238E27FC236}">
                      <a16:creationId xmlns:a16="http://schemas.microsoft.com/office/drawing/2014/main" id="{A665EA88-E868-4FEB-BEDC-C1321C5A0F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7050" y="1476375"/>
                  <a:ext cx="1323975" cy="876300"/>
                </a:xfrm>
                <a:custGeom>
                  <a:avLst/>
                  <a:gdLst>
                    <a:gd name="T0" fmla="*/ 0 w 1323975"/>
                    <a:gd name="T1" fmla="*/ 428625 h 876300"/>
                    <a:gd name="T2" fmla="*/ 0 w 1323975"/>
                    <a:gd name="T3" fmla="*/ 0 h 876300"/>
                    <a:gd name="T4" fmla="*/ 895350 w 1323975"/>
                    <a:gd name="T5" fmla="*/ 0 h 876300"/>
                    <a:gd name="T6" fmla="*/ 895350 w 1323975"/>
                    <a:gd name="T7" fmla="*/ 209550 h 876300"/>
                    <a:gd name="T8" fmla="*/ 1323975 w 1323975"/>
                    <a:gd name="T9" fmla="*/ 209550 h 876300"/>
                    <a:gd name="T10" fmla="*/ 1323975 w 1323975"/>
                    <a:gd name="T11" fmla="*/ 876300 h 876300"/>
                    <a:gd name="T12" fmla="*/ 447675 w 1323975"/>
                    <a:gd name="T13" fmla="*/ 876300 h 876300"/>
                    <a:gd name="T14" fmla="*/ 0 w 1323975"/>
                    <a:gd name="T15" fmla="*/ 428625 h 8763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23975" h="876300">
                      <a:moveTo>
                        <a:pt x="0" y="428625"/>
                      </a:moveTo>
                      <a:lnTo>
                        <a:pt x="0" y="0"/>
                      </a:lnTo>
                      <a:lnTo>
                        <a:pt x="895350" y="0"/>
                      </a:lnTo>
                      <a:lnTo>
                        <a:pt x="895350" y="209550"/>
                      </a:lnTo>
                      <a:lnTo>
                        <a:pt x="1323975" y="209550"/>
                      </a:lnTo>
                      <a:lnTo>
                        <a:pt x="1323975" y="876300"/>
                      </a:lnTo>
                      <a:lnTo>
                        <a:pt x="447675" y="876300"/>
                      </a:lnTo>
                      <a:lnTo>
                        <a:pt x="0" y="428625"/>
                      </a:lnTo>
                      <a:close/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7935" name="任意多边形: 形状 36877">
                  <a:extLst>
                    <a:ext uri="{FF2B5EF4-FFF2-40B4-BE49-F238E27FC236}">
                      <a16:creationId xmlns:a16="http://schemas.microsoft.com/office/drawing/2014/main" id="{73433B5D-18A9-4D41-8686-CEBC6F1197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1550" y="1457325"/>
                  <a:ext cx="1314450" cy="885825"/>
                </a:xfrm>
                <a:custGeom>
                  <a:avLst/>
                  <a:gdLst>
                    <a:gd name="T0" fmla="*/ 0 w 1314450"/>
                    <a:gd name="T1" fmla="*/ 9525 h 885825"/>
                    <a:gd name="T2" fmla="*/ 0 w 1314450"/>
                    <a:gd name="T3" fmla="*/ 876300 h 885825"/>
                    <a:gd name="T4" fmla="*/ 9525 w 1314450"/>
                    <a:gd name="T5" fmla="*/ 885825 h 885825"/>
                    <a:gd name="T6" fmla="*/ 1314450 w 1314450"/>
                    <a:gd name="T7" fmla="*/ 885825 h 885825"/>
                    <a:gd name="T8" fmla="*/ 1314450 w 1314450"/>
                    <a:gd name="T9" fmla="*/ 447675 h 885825"/>
                    <a:gd name="T10" fmla="*/ 885825 w 1314450"/>
                    <a:gd name="T11" fmla="*/ 447675 h 885825"/>
                    <a:gd name="T12" fmla="*/ 885825 w 1314450"/>
                    <a:gd name="T13" fmla="*/ 0 h 885825"/>
                    <a:gd name="T14" fmla="*/ 0 w 1314450"/>
                    <a:gd name="T15" fmla="*/ 9525 h 8858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14450" h="885825">
                      <a:moveTo>
                        <a:pt x="0" y="9525"/>
                      </a:moveTo>
                      <a:lnTo>
                        <a:pt x="0" y="876300"/>
                      </a:lnTo>
                      <a:lnTo>
                        <a:pt x="9525" y="885825"/>
                      </a:lnTo>
                      <a:lnTo>
                        <a:pt x="1314450" y="885825"/>
                      </a:lnTo>
                      <a:lnTo>
                        <a:pt x="1314450" y="447675"/>
                      </a:lnTo>
                      <a:lnTo>
                        <a:pt x="885825" y="447675"/>
                      </a:lnTo>
                      <a:lnTo>
                        <a:pt x="885825" y="0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7925" name="文本框 36891">
              <a:extLst>
                <a:ext uri="{FF2B5EF4-FFF2-40B4-BE49-F238E27FC236}">
                  <a16:creationId xmlns:a16="http://schemas.microsoft.com/office/drawing/2014/main" id="{8B72F78C-4614-43DE-AE39-0951AF797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3631" y="1615952"/>
              <a:ext cx="3776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400"/>
                <a:t>E</a:t>
              </a:r>
              <a:endParaRPr lang="zh-TW" altLang="en-US" sz="2400"/>
            </a:p>
          </p:txBody>
        </p:sp>
        <p:sp>
          <p:nvSpPr>
            <p:cNvPr id="37926" name="文本框 73">
              <a:extLst>
                <a:ext uri="{FF2B5EF4-FFF2-40B4-BE49-F238E27FC236}">
                  <a16:creationId xmlns:a16="http://schemas.microsoft.com/office/drawing/2014/main" id="{74675AF9-1411-4324-843A-FC0E99D1E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5794" y="1598266"/>
              <a:ext cx="3776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400"/>
                <a:t>F</a:t>
              </a:r>
              <a:endParaRPr lang="zh-TW" altLang="en-US" sz="2400"/>
            </a:p>
          </p:txBody>
        </p:sp>
        <p:sp>
          <p:nvSpPr>
            <p:cNvPr id="37927" name="文本框 74">
              <a:extLst>
                <a:ext uri="{FF2B5EF4-FFF2-40B4-BE49-F238E27FC236}">
                  <a16:creationId xmlns:a16="http://schemas.microsoft.com/office/drawing/2014/main" id="{B84DDF6F-8E08-48C3-BEBE-90715F888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5970" y="1602463"/>
              <a:ext cx="3776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400"/>
                <a:t>G</a:t>
              </a:r>
              <a:endParaRPr lang="zh-TW" altLang="en-US" sz="2400"/>
            </a:p>
          </p:txBody>
        </p:sp>
        <p:sp>
          <p:nvSpPr>
            <p:cNvPr id="37928" name="文本框 75">
              <a:extLst>
                <a:ext uri="{FF2B5EF4-FFF2-40B4-BE49-F238E27FC236}">
                  <a16:creationId xmlns:a16="http://schemas.microsoft.com/office/drawing/2014/main" id="{B543E1B2-9374-4465-8191-0AA218D44D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6507" y="1570062"/>
              <a:ext cx="3776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400"/>
                <a:t>H</a:t>
              </a:r>
              <a:endParaRPr lang="zh-TW" altLang="en-US" sz="2400"/>
            </a:p>
          </p:txBody>
        </p:sp>
      </p:grpSp>
      <p:cxnSp>
        <p:nvCxnSpPr>
          <p:cNvPr id="37891" name="连接符: 曲线 23">
            <a:extLst>
              <a:ext uri="{FF2B5EF4-FFF2-40B4-BE49-F238E27FC236}">
                <a16:creationId xmlns:a16="http://schemas.microsoft.com/office/drawing/2014/main" id="{C598C5F1-3CB0-435B-ACDE-3BB0CB96E0A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317625" y="1968500"/>
            <a:ext cx="12700" cy="12700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31">
            <a:extLst>
              <a:ext uri="{FF2B5EF4-FFF2-40B4-BE49-F238E27FC236}">
                <a16:creationId xmlns:a16="http://schemas.microsoft.com/office/drawing/2014/main" id="{1AB208F3-7FA1-44FC-A3B0-EA0485F97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3659188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37893" name="Rectangle 7">
            <a:extLst>
              <a:ext uri="{FF2B5EF4-FFF2-40B4-BE49-F238E27FC236}">
                <a16:creationId xmlns:a16="http://schemas.microsoft.com/office/drawing/2014/main" id="{3509305E-0167-44C7-AB3E-31AC58B4D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3" y="3579813"/>
            <a:ext cx="77057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zh-TW" sz="2800"/>
              <a:t>A. </a:t>
            </a:r>
            <a:r>
              <a:rPr lang="en-US" altLang="zh-TW" sz="2800">
                <a:ea typeface="標楷體" panose="03000509000000000000" pitchFamily="65" charset="-120"/>
              </a:rPr>
              <a:t>E             </a:t>
            </a:r>
            <a:r>
              <a:rPr lang="en-US" altLang="zh-TW" sz="2800"/>
              <a:t>B. </a:t>
            </a:r>
            <a:r>
              <a:rPr lang="en-US" altLang="zh-TW" sz="2800">
                <a:ea typeface="標楷體" panose="03000509000000000000" pitchFamily="65" charset="-120"/>
              </a:rPr>
              <a:t>F             </a:t>
            </a:r>
            <a:r>
              <a:rPr lang="en-US" altLang="zh-TW" sz="2800"/>
              <a:t>C. </a:t>
            </a:r>
            <a:r>
              <a:rPr lang="en-US" altLang="zh-TW" sz="2800">
                <a:ea typeface="標楷體" panose="03000509000000000000" pitchFamily="65" charset="-120"/>
              </a:rPr>
              <a:t>G             </a:t>
            </a:r>
            <a:r>
              <a:rPr lang="en-US" altLang="zh-TW" sz="2800"/>
              <a:t>D. </a:t>
            </a:r>
            <a:r>
              <a:rPr lang="en-US" altLang="zh-TW" sz="2800">
                <a:ea typeface="標楷體" panose="03000509000000000000" pitchFamily="65" charset="-120"/>
              </a:rPr>
              <a:t>H</a:t>
            </a:r>
          </a:p>
        </p:txBody>
      </p:sp>
      <p:sp>
        <p:nvSpPr>
          <p:cNvPr id="37894" name="Rectangle 5">
            <a:extLst>
              <a:ext uri="{FF2B5EF4-FFF2-40B4-BE49-F238E27FC236}">
                <a16:creationId xmlns:a16="http://schemas.microsoft.com/office/drawing/2014/main" id="{BC120B08-2309-44EE-ACBF-3390446DC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3076575"/>
            <a:ext cx="8247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ea typeface="標楷體" panose="03000509000000000000" pitchFamily="65" charset="-120"/>
              </a:rPr>
              <a:t>19</a:t>
            </a:r>
            <a:r>
              <a:rPr lang="en-US" altLang="zh-CN" sz="2800">
                <a:ea typeface="標楷體" panose="03000509000000000000" pitchFamily="65" charset="-120"/>
              </a:rPr>
              <a:t>. </a:t>
            </a:r>
            <a:r>
              <a:rPr lang="zh-TW" altLang="en-US" sz="2800">
                <a:ea typeface="標楷體" panose="03000509000000000000" pitchFamily="65" charset="-120"/>
              </a:rPr>
              <a:t>以上哪個圖形的周界是最短的？</a:t>
            </a: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12" name="TextBox 27">
            <a:extLst>
              <a:ext uri="{FF2B5EF4-FFF2-40B4-BE49-F238E27FC236}">
                <a16:creationId xmlns:a16="http://schemas.microsoft.com/office/drawing/2014/main" id="{AFBB1948-4A0B-4E4C-BDE0-EC98D22C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54488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36883" name="直接连接符 36882">
            <a:extLst>
              <a:ext uri="{FF2B5EF4-FFF2-40B4-BE49-F238E27FC236}">
                <a16:creationId xmlns:a16="http://schemas.microsoft.com/office/drawing/2014/main" id="{1B7DEC94-46F9-441E-9CB1-F0535F5A8055}"/>
              </a:ext>
            </a:extLst>
          </p:cNvPr>
          <p:cNvCxnSpPr>
            <a:cxnSpLocks/>
          </p:cNvCxnSpPr>
          <p:nvPr/>
        </p:nvCxnSpPr>
        <p:spPr bwMode="auto">
          <a:xfrm>
            <a:off x="2120900" y="1454150"/>
            <a:ext cx="0" cy="219075"/>
          </a:xfrm>
          <a:prstGeom prst="lin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767838C4-1C69-4937-A888-8DB7E9EB32BD}"/>
              </a:ext>
            </a:extLst>
          </p:cNvPr>
          <p:cNvCxnSpPr>
            <a:cxnSpLocks/>
          </p:cNvCxnSpPr>
          <p:nvPr/>
        </p:nvCxnSpPr>
        <p:spPr bwMode="auto">
          <a:xfrm>
            <a:off x="3876675" y="1435100"/>
            <a:ext cx="0" cy="219075"/>
          </a:xfrm>
          <a:prstGeom prst="lin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6" name="直接连接符 36885">
            <a:extLst>
              <a:ext uri="{FF2B5EF4-FFF2-40B4-BE49-F238E27FC236}">
                <a16:creationId xmlns:a16="http://schemas.microsoft.com/office/drawing/2014/main" id="{C3513179-66D4-4F1E-913C-EEF45F4E7F9B}"/>
              </a:ext>
            </a:extLst>
          </p:cNvPr>
          <p:cNvCxnSpPr>
            <a:cxnSpLocks/>
          </p:cNvCxnSpPr>
          <p:nvPr/>
        </p:nvCxnSpPr>
        <p:spPr bwMode="auto">
          <a:xfrm>
            <a:off x="2120900" y="1663700"/>
            <a:ext cx="438150" cy="0"/>
          </a:xfrm>
          <a:prstGeom prst="lin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D8FF1B89-CFF8-46B8-B7C0-1CB8339D3B24}"/>
              </a:ext>
            </a:extLst>
          </p:cNvPr>
          <p:cNvCxnSpPr>
            <a:cxnSpLocks/>
          </p:cNvCxnSpPr>
          <p:nvPr/>
        </p:nvCxnSpPr>
        <p:spPr bwMode="auto">
          <a:xfrm>
            <a:off x="5580063" y="1876425"/>
            <a:ext cx="438150" cy="0"/>
          </a:xfrm>
          <a:prstGeom prst="lin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4D7F8D93-389B-4B6D-AD54-6CFD13E272A5}"/>
              </a:ext>
            </a:extLst>
          </p:cNvPr>
          <p:cNvCxnSpPr>
            <a:cxnSpLocks/>
          </p:cNvCxnSpPr>
          <p:nvPr/>
        </p:nvCxnSpPr>
        <p:spPr bwMode="auto">
          <a:xfrm>
            <a:off x="7331075" y="1857375"/>
            <a:ext cx="438150" cy="0"/>
          </a:xfrm>
          <a:prstGeom prst="lin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ACD75A47-D258-4C34-B87E-6FA816EEE358}"/>
              </a:ext>
            </a:extLst>
          </p:cNvPr>
          <p:cNvCxnSpPr>
            <a:cxnSpLocks/>
          </p:cNvCxnSpPr>
          <p:nvPr/>
        </p:nvCxnSpPr>
        <p:spPr bwMode="auto">
          <a:xfrm>
            <a:off x="3873500" y="1663700"/>
            <a:ext cx="438150" cy="0"/>
          </a:xfrm>
          <a:prstGeom prst="lin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9A98F8C3-E4FA-4892-9C42-C9CDE992F74F}"/>
              </a:ext>
            </a:extLst>
          </p:cNvPr>
          <p:cNvCxnSpPr>
            <a:cxnSpLocks/>
          </p:cNvCxnSpPr>
          <p:nvPr/>
        </p:nvCxnSpPr>
        <p:spPr bwMode="auto">
          <a:xfrm rot="-5400000">
            <a:off x="5360988" y="1646238"/>
            <a:ext cx="438150" cy="0"/>
          </a:xfrm>
          <a:prstGeom prst="lin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C10D80E3-4E4C-4062-8D01-5C0C2224E9FD}"/>
              </a:ext>
            </a:extLst>
          </p:cNvPr>
          <p:cNvCxnSpPr>
            <a:cxnSpLocks/>
          </p:cNvCxnSpPr>
          <p:nvPr/>
        </p:nvCxnSpPr>
        <p:spPr bwMode="auto">
          <a:xfrm rot="-5400000">
            <a:off x="7112000" y="1638300"/>
            <a:ext cx="438150" cy="0"/>
          </a:xfrm>
          <a:prstGeom prst="lin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9" name="直接连接符 36888">
            <a:extLst>
              <a:ext uri="{FF2B5EF4-FFF2-40B4-BE49-F238E27FC236}">
                <a16:creationId xmlns:a16="http://schemas.microsoft.com/office/drawing/2014/main" id="{088746AA-1761-459C-BC5F-2F118F4C2283}"/>
              </a:ext>
            </a:extLst>
          </p:cNvPr>
          <p:cNvCxnSpPr>
            <a:cxnSpLocks/>
            <a:stCxn id="37934" idx="0"/>
            <a:endCxn id="37934" idx="6"/>
          </p:cNvCxnSpPr>
          <p:nvPr/>
        </p:nvCxnSpPr>
        <p:spPr bwMode="auto">
          <a:xfrm>
            <a:off x="2987675" y="1882775"/>
            <a:ext cx="447675" cy="447675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弧形 67">
            <a:extLst>
              <a:ext uri="{FF2B5EF4-FFF2-40B4-BE49-F238E27FC236}">
                <a16:creationId xmlns:a16="http://schemas.microsoft.com/office/drawing/2014/main" id="{8F7098E8-9E13-429E-834D-263C67487046}"/>
              </a:ext>
            </a:extLst>
          </p:cNvPr>
          <p:cNvSpPr/>
          <p:nvPr/>
        </p:nvSpPr>
        <p:spPr bwMode="auto">
          <a:xfrm>
            <a:off x="825500" y="1892300"/>
            <a:ext cx="855663" cy="927100"/>
          </a:xfrm>
          <a:prstGeom prst="arc">
            <a:avLst>
              <a:gd name="adj1" fmla="val 16200000"/>
              <a:gd name="adj2" fmla="val 21412192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dirty="0">
              <a:latin typeface="Arial" charset="0"/>
            </a:endParaRPr>
          </a:p>
        </p:txBody>
      </p:sp>
      <p:sp>
        <p:nvSpPr>
          <p:cNvPr id="36891" name="文本框 36890">
            <a:extLst>
              <a:ext uri="{FF2B5EF4-FFF2-40B4-BE49-F238E27FC236}">
                <a16:creationId xmlns:a16="http://schemas.microsoft.com/office/drawing/2014/main" id="{3E90A645-2131-4D79-AA67-C7EAC0D79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508250"/>
            <a:ext cx="1498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200">
                <a:solidFill>
                  <a:srgbClr val="003399"/>
                </a:solidFill>
                <a:ea typeface="標楷體" panose="03000509000000000000" pitchFamily="65" charset="-120"/>
              </a:rPr>
              <a:t>16</a:t>
            </a:r>
            <a:r>
              <a:rPr lang="zh-TW" altLang="en-US" sz="2200">
                <a:solidFill>
                  <a:srgbClr val="003399"/>
                </a:solidFill>
                <a:ea typeface="標楷體" panose="03000509000000000000" pitchFamily="65" charset="-120"/>
              </a:rPr>
              <a:t>個單位</a:t>
            </a:r>
            <a:endParaRPr lang="en-US" altLang="zh-TW" sz="22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71EF35F4-E9F3-423D-8937-E87ACDB9D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763" y="2505075"/>
            <a:ext cx="16462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200">
                <a:solidFill>
                  <a:srgbClr val="003399"/>
                </a:solidFill>
                <a:ea typeface="標楷體" panose="03000509000000000000" pitchFamily="65" charset="-120"/>
              </a:rPr>
              <a:t>16</a:t>
            </a:r>
            <a:r>
              <a:rPr lang="zh-TW" altLang="en-US" sz="2200">
                <a:solidFill>
                  <a:srgbClr val="003399"/>
                </a:solidFill>
                <a:ea typeface="標楷體" panose="03000509000000000000" pitchFamily="65" charset="-120"/>
              </a:rPr>
              <a:t>個單位</a:t>
            </a:r>
            <a:endParaRPr lang="en-US" altLang="zh-TW" sz="22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A7B4828E-6846-47F5-8509-7C141C65E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3" y="2698750"/>
            <a:ext cx="1503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200">
                <a:solidFill>
                  <a:srgbClr val="003399"/>
                </a:solidFill>
                <a:ea typeface="標楷體" panose="03000509000000000000" pitchFamily="65" charset="-120"/>
              </a:rPr>
              <a:t>20</a:t>
            </a:r>
            <a:r>
              <a:rPr lang="zh-TW" altLang="en-US" sz="2200">
                <a:solidFill>
                  <a:srgbClr val="003399"/>
                </a:solidFill>
                <a:ea typeface="標楷體" panose="03000509000000000000" pitchFamily="65" charset="-120"/>
              </a:rPr>
              <a:t>個單位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5CFEEEEB-FE0F-4C13-A669-66340B335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225" y="2698750"/>
            <a:ext cx="15033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200">
                <a:solidFill>
                  <a:srgbClr val="003399"/>
                </a:solidFill>
                <a:ea typeface="標楷體" panose="03000509000000000000" pitchFamily="65" charset="-120"/>
              </a:rPr>
              <a:t>22</a:t>
            </a:r>
            <a:r>
              <a:rPr lang="zh-TW" altLang="en-US" sz="2200">
                <a:solidFill>
                  <a:srgbClr val="003399"/>
                </a:solidFill>
                <a:ea typeface="標楷體" panose="03000509000000000000" pitchFamily="65" charset="-120"/>
              </a:rPr>
              <a:t>個單位</a:t>
            </a:r>
          </a:p>
        </p:txBody>
      </p:sp>
      <p:sp>
        <p:nvSpPr>
          <p:cNvPr id="36894" name="文本框 36893">
            <a:extLst>
              <a:ext uri="{FF2B5EF4-FFF2-40B4-BE49-F238E27FC236}">
                <a16:creationId xmlns:a16="http://schemas.microsoft.com/office/drawing/2014/main" id="{F26B3684-3BC8-459C-B043-873046FA8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713" y="4654550"/>
            <a:ext cx="1401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G 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＜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H</a:t>
            </a:r>
          </a:p>
        </p:txBody>
      </p:sp>
      <p:sp>
        <p:nvSpPr>
          <p:cNvPr id="36895" name="文本框 36894">
            <a:extLst>
              <a:ext uri="{FF2B5EF4-FFF2-40B4-BE49-F238E27FC236}">
                <a16:creationId xmlns:a16="http://schemas.microsoft.com/office/drawing/2014/main" id="{6677C9B1-27DC-4C50-BF2B-7BA493886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4122738"/>
            <a:ext cx="336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 dirty="0">
                <a:solidFill>
                  <a:srgbClr val="7030A0"/>
                </a:solidFill>
                <a:ea typeface="標楷體" panose="03000509000000000000" pitchFamily="65" charset="-120"/>
              </a:rPr>
              <a:t>兩點之間線段最短。</a:t>
            </a:r>
            <a:endParaRPr lang="en-US" altLang="zh-TW" sz="2400" dirty="0">
              <a:solidFill>
                <a:srgbClr val="7030A0"/>
              </a:solidFill>
              <a:ea typeface="標楷體" panose="03000509000000000000" pitchFamily="65" charset="-120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53F19E6F-AE6B-4C5B-B42F-BA3C3D4A0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3" y="4097338"/>
            <a:ext cx="2066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比較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E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和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F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：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AD0F7A05-01FD-439E-98BA-80687B519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5208588"/>
            <a:ext cx="1398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F 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＜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G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3C72298A-452E-4EC8-98F3-6F4A12720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4656138"/>
            <a:ext cx="31226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F 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的周界最短。</a:t>
            </a: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8BF8AC96-6949-4AEA-81C8-D94E2E1EE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713" y="4094163"/>
            <a:ext cx="2066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F 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＜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E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E3185AA8-0172-4791-BB67-FCEB325A9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3" y="4660900"/>
            <a:ext cx="2330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比較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G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和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H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：</a:t>
            </a: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5C603E81-B395-4636-AD46-B274B5014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10175"/>
            <a:ext cx="2330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比較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F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和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G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：</a:t>
            </a:r>
          </a:p>
        </p:txBody>
      </p:sp>
      <p:sp>
        <p:nvSpPr>
          <p:cNvPr id="179" name="文本框 178">
            <a:extLst>
              <a:ext uri="{FF2B5EF4-FFF2-40B4-BE49-F238E27FC236}">
                <a16:creationId xmlns:a16="http://schemas.microsoft.com/office/drawing/2014/main" id="{B442DEED-2C2F-4BD0-85F8-E7CD7AB72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2805113"/>
            <a:ext cx="1498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200">
                <a:solidFill>
                  <a:srgbClr val="003399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200">
                <a:solidFill>
                  <a:srgbClr val="003399"/>
                </a:solidFill>
                <a:ea typeface="標楷體" panose="03000509000000000000" pitchFamily="65" charset="-120"/>
              </a:rPr>
              <a:t>條曲線</a:t>
            </a:r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id="{8509DB52-8D13-47D4-9217-F6315E004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2805113"/>
            <a:ext cx="16462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200" dirty="0">
                <a:solidFill>
                  <a:srgbClr val="003399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200" dirty="0">
                <a:solidFill>
                  <a:srgbClr val="003399"/>
                </a:solidFill>
                <a:ea typeface="標楷體" panose="03000509000000000000" pitchFamily="65" charset="-120"/>
              </a:rPr>
              <a:t>條線段</a:t>
            </a:r>
          </a:p>
        </p:txBody>
      </p:sp>
      <p:sp>
        <p:nvSpPr>
          <p:cNvPr id="181" name="文本框 180">
            <a:extLst>
              <a:ext uri="{FF2B5EF4-FFF2-40B4-BE49-F238E27FC236}">
                <a16:creationId xmlns:a16="http://schemas.microsoft.com/office/drawing/2014/main" id="{9A95313A-8678-498F-9D37-43023B96F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4654550"/>
            <a:ext cx="1893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>
                <a:solidFill>
                  <a:srgbClr val="7030A0"/>
                </a:solidFill>
                <a:ea typeface="標楷體" panose="03000509000000000000" pitchFamily="65" charset="-120"/>
              </a:rPr>
              <a:t>20</a:t>
            </a:r>
            <a:r>
              <a:rPr lang="zh-TW" altLang="en-US" sz="2400">
                <a:solidFill>
                  <a:srgbClr val="7030A0"/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24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＜</a:t>
            </a:r>
            <a:r>
              <a:rPr lang="zh-TW" altLang="en-US" sz="2400">
                <a:solidFill>
                  <a:srgbClr val="7030A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>
                <a:solidFill>
                  <a:srgbClr val="7030A0"/>
                </a:solidFill>
                <a:ea typeface="標楷體" panose="03000509000000000000" pitchFamily="65" charset="-120"/>
              </a:rPr>
              <a:t>22</a:t>
            </a:r>
            <a:endParaRPr lang="zh-TW" altLang="en-US" sz="2400">
              <a:solidFill>
                <a:srgbClr val="7030A0"/>
              </a:solidFill>
              <a:ea typeface="標楷體" panose="03000509000000000000" pitchFamily="65" charset="-120"/>
            </a:endParaRPr>
          </a:p>
        </p:txBody>
      </p:sp>
      <p:sp>
        <p:nvSpPr>
          <p:cNvPr id="311314" name="任意多边形: 形状 311313">
            <a:extLst>
              <a:ext uri="{FF2B5EF4-FFF2-40B4-BE49-F238E27FC236}">
                <a16:creationId xmlns:a16="http://schemas.microsoft.com/office/drawing/2014/main" id="{28FE34E6-4E02-4DFD-A800-E49985C92B54}"/>
              </a:ext>
            </a:extLst>
          </p:cNvPr>
          <p:cNvSpPr>
            <a:spLocks/>
          </p:cNvSpPr>
          <p:nvPr/>
        </p:nvSpPr>
        <p:spPr bwMode="auto">
          <a:xfrm>
            <a:off x="4706938" y="1879600"/>
            <a:ext cx="417512" cy="447675"/>
          </a:xfrm>
          <a:custGeom>
            <a:avLst/>
            <a:gdLst>
              <a:gd name="T0" fmla="*/ 0 w 457200"/>
              <a:gd name="T1" fmla="*/ 0 h 465667"/>
              <a:gd name="T2" fmla="*/ 0 w 457200"/>
              <a:gd name="T3" fmla="*/ 16995 h 465667"/>
              <a:gd name="T4" fmla="*/ 224 w 457200"/>
              <a:gd name="T5" fmla="*/ 16995 h 4656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7200" h="465667">
                <a:moveTo>
                  <a:pt x="0" y="0"/>
                </a:moveTo>
                <a:lnTo>
                  <a:pt x="0" y="465667"/>
                </a:lnTo>
                <a:lnTo>
                  <a:pt x="457200" y="465667"/>
                </a:lnTo>
              </a:path>
            </a:pathLst>
          </a:cu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3" name="文本框 182">
            <a:extLst>
              <a:ext uri="{FF2B5EF4-FFF2-40B4-BE49-F238E27FC236}">
                <a16:creationId xmlns:a16="http://schemas.microsoft.com/office/drawing/2014/main" id="{B728F1EB-5964-47DA-9D6E-60A91B824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5" y="5230813"/>
            <a:ext cx="42656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400">
                <a:solidFill>
                  <a:srgbClr val="7030A0"/>
                </a:solidFill>
                <a:ea typeface="標楷體" panose="03000509000000000000" pitchFamily="65" charset="-120"/>
              </a:rPr>
              <a:t>三角形任意</a:t>
            </a:r>
            <a:r>
              <a:rPr lang="zh-TW" altLang="en-US" sz="2400">
                <a:solidFill>
                  <a:srgbClr val="7030A0"/>
                </a:solidFill>
                <a:ea typeface="標楷體" panose="03000509000000000000" pitchFamily="65" charset="-120"/>
              </a:rPr>
              <a:t>兩邊</a:t>
            </a:r>
            <a:r>
              <a:rPr lang="zh-CN" altLang="en-US" sz="2400">
                <a:solidFill>
                  <a:srgbClr val="7030A0"/>
                </a:solidFill>
                <a:ea typeface="標楷體" panose="03000509000000000000" pitchFamily="65" charset="-120"/>
              </a:rPr>
              <a:t>的長度</a:t>
            </a:r>
            <a:r>
              <a:rPr lang="zh-TW" altLang="en-US" sz="2400">
                <a:solidFill>
                  <a:srgbClr val="7030A0"/>
                </a:solidFill>
                <a:ea typeface="標楷體" panose="03000509000000000000" pitchFamily="65" charset="-120"/>
              </a:rPr>
              <a:t>之和大於第三邊</a:t>
            </a:r>
            <a:r>
              <a:rPr lang="zh-CN" altLang="en-US" sz="2400">
                <a:solidFill>
                  <a:srgbClr val="7030A0"/>
                </a:solidFill>
                <a:ea typeface="標楷體" panose="03000509000000000000" pitchFamily="65" charset="-120"/>
              </a:rPr>
              <a:t>的長度</a:t>
            </a:r>
            <a:r>
              <a:rPr lang="zh-TW" altLang="en-US" sz="2400">
                <a:solidFill>
                  <a:srgbClr val="7030A0"/>
                </a:solidFill>
                <a:ea typeface="標楷體" panose="03000509000000000000" pitchFamily="65" charset="-120"/>
              </a:rPr>
              <a:t>。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E1CB1307-06EF-4E06-8556-F271473B3D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35350" y="3544888"/>
            <a:ext cx="2144713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04792 7.40741E-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-2.77778E-6 -0.032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4757 -1.48148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023 L -0.00087 -0.0298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1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5" dur="indefinite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mph" presetSubtype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069 L 0.04809 0.00185 " pathEditMode="relative" ptsTypes="AA">
                                      <p:cBhvr>
                                        <p:cTn id="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208 L -1.38889E-6 -0.06505 " pathEditMode="relative" ptsTypes="AA">
                                      <p:cBhvr>
                                        <p:cTn id="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301 L 0.04826 0.00301 " pathEditMode="relative" ptsTypes="AA">
                                      <p:cBhvr>
                                        <p:cTn id="11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0185 L 0.00209 -0.06481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3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2.96296E-6 L -0.1875 -2.96296E-6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311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36891" grpId="0"/>
      <p:bldP spid="36891" grpId="1"/>
      <p:bldP spid="70" grpId="0"/>
      <p:bldP spid="70" grpId="1"/>
      <p:bldP spid="71" grpId="0"/>
      <p:bldP spid="71" grpId="1"/>
      <p:bldP spid="72" grpId="0"/>
      <p:bldP spid="72" grpId="1"/>
      <p:bldP spid="36894" grpId="0"/>
      <p:bldP spid="36894" grpId="1"/>
      <p:bldP spid="36895" grpId="0"/>
      <p:bldP spid="36895" grpId="1"/>
      <p:bldP spid="80" grpId="0"/>
      <p:bldP spid="80" grpId="1"/>
      <p:bldP spid="81" grpId="0"/>
      <p:bldP spid="81" grpId="1"/>
      <p:bldP spid="82" grpId="0"/>
      <p:bldP spid="82" grpId="1"/>
      <p:bldP spid="88" grpId="0"/>
      <p:bldP spid="88" grpId="1"/>
      <p:bldP spid="89" grpId="0"/>
      <p:bldP spid="89" grpId="1"/>
      <p:bldP spid="90" grpId="0"/>
      <p:bldP spid="90" grpId="1"/>
      <p:bldP spid="179" grpId="0"/>
      <p:bldP spid="179" grpId="1"/>
      <p:bldP spid="179" grpId="2"/>
      <p:bldP spid="180" grpId="0"/>
      <p:bldP spid="180" grpId="1"/>
      <p:bldP spid="180" grpId="2"/>
      <p:bldP spid="181" grpId="0"/>
      <p:bldP spid="181" grpId="1"/>
      <p:bldP spid="183" grpId="0"/>
      <p:bldP spid="18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6">
            <a:extLst>
              <a:ext uri="{FF2B5EF4-FFF2-40B4-BE49-F238E27FC236}">
                <a16:creationId xmlns:a16="http://schemas.microsoft.com/office/drawing/2014/main" id="{961A8636-6C43-47B2-88B0-2067BDD0F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421188"/>
            <a:ext cx="504825" cy="358775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38915" name="Rectangle 5">
            <a:extLst>
              <a:ext uri="{FF2B5EF4-FFF2-40B4-BE49-F238E27FC236}">
                <a16:creationId xmlns:a16="http://schemas.microsoft.com/office/drawing/2014/main" id="{4574C207-4085-476B-A7DC-39198EF69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200" y="3141663"/>
            <a:ext cx="21844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en-US" altLang="zh-TW" sz="2800"/>
              <a:t>A. 18cm</a:t>
            </a:r>
            <a:r>
              <a:rPr lang="en-US" altLang="zh-TW" sz="2800" baseline="30000"/>
              <a:t>3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en-US" altLang="zh-TW" sz="2800"/>
              <a:t>B. 24cm</a:t>
            </a:r>
            <a:r>
              <a:rPr lang="en-US" altLang="zh-TW" sz="2800" baseline="30000"/>
              <a:t>3</a:t>
            </a:r>
            <a:endParaRPr lang="en-US" altLang="zh-TW" sz="2800"/>
          </a:p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en-US" altLang="zh-TW" sz="2800"/>
              <a:t>C. 30cm</a:t>
            </a:r>
            <a:r>
              <a:rPr lang="en-US" altLang="zh-TW" sz="2800" baseline="30000"/>
              <a:t>3</a:t>
            </a:r>
            <a:endParaRPr lang="en-US" altLang="zh-TW" sz="2800"/>
          </a:p>
          <a:p>
            <a:pPr eaLnBrk="1" hangingPunct="1">
              <a:spcBef>
                <a:spcPct val="20000"/>
              </a:spcBef>
            </a:pPr>
            <a:r>
              <a:rPr lang="en-US" altLang="zh-TW" sz="2800"/>
              <a:t>D. 38cm</a:t>
            </a:r>
            <a:r>
              <a:rPr lang="en-US" altLang="zh-TW" sz="2800" baseline="30000"/>
              <a:t>3</a:t>
            </a:r>
            <a:endParaRPr lang="en-US" altLang="zh-TW" sz="2800"/>
          </a:p>
        </p:txBody>
      </p:sp>
      <p:pic>
        <p:nvPicPr>
          <p:cNvPr id="38916" name="图片 1">
            <a:extLst>
              <a:ext uri="{FF2B5EF4-FFF2-40B4-BE49-F238E27FC236}">
                <a16:creationId xmlns:a16="http://schemas.microsoft.com/office/drawing/2014/main" id="{5CA0DF66-41E9-4267-BBB9-8DE3DD0EA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938213"/>
            <a:ext cx="68199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>
            <a:extLst>
              <a:ext uri="{FF2B5EF4-FFF2-40B4-BE49-F238E27FC236}">
                <a16:creationId xmlns:a16="http://schemas.microsoft.com/office/drawing/2014/main" id="{7B27A50F-252C-4E6A-9A6D-B25AA81FA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6613"/>
            <a:ext cx="8412163" cy="2106612"/>
          </a:xfrm>
          <a:prstGeom prst="rect">
            <a:avLst/>
          </a:prstGeom>
          <a:noFill/>
        </p:spPr>
        <p:txBody>
          <a:bodyPr r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96900" indent="-596900" eaLnBrk="1" hangingPunct="1">
              <a:buFontTx/>
              <a:buNone/>
              <a:defRPr/>
            </a:pPr>
            <a:r>
              <a:rPr lang="en-US" altLang="zh-TW" sz="2800" kern="0" dirty="0">
                <a:ea typeface="標楷體" panose="03000509000000000000" pitchFamily="65" charset="-120"/>
              </a:rPr>
              <a:t>20. </a:t>
            </a:r>
          </a:p>
          <a:p>
            <a:pPr marL="596900" indent="-596900" eaLnBrk="1" hangingPunct="1">
              <a:spcBef>
                <a:spcPct val="0"/>
              </a:spcBef>
              <a:buFontTx/>
              <a:buNone/>
              <a:defRPr/>
            </a:pPr>
            <a:endParaRPr lang="en-US" altLang="zh-TW" sz="2800" kern="0" dirty="0">
              <a:ea typeface="標楷體" panose="03000509000000000000" pitchFamily="65" charset="-120"/>
            </a:endParaRPr>
          </a:p>
          <a:p>
            <a:pPr marL="596900" indent="-596900" eaLnBrk="1" hangingPunct="1">
              <a:spcBef>
                <a:spcPct val="0"/>
              </a:spcBef>
              <a:buFontTx/>
              <a:buNone/>
              <a:defRPr/>
            </a:pPr>
            <a:endParaRPr lang="en-US" altLang="zh-TW" sz="2800" kern="0" dirty="0">
              <a:ea typeface="標楷體" panose="03000509000000000000" pitchFamily="65" charset="-120"/>
            </a:endParaRPr>
          </a:p>
          <a:p>
            <a:pPr marL="596900" indent="-596900" eaLnBrk="1" hangingPunct="1">
              <a:spcBef>
                <a:spcPct val="0"/>
              </a:spcBef>
              <a:buFontTx/>
              <a:buNone/>
              <a:defRPr/>
            </a:pPr>
            <a:endParaRPr lang="en-US" altLang="zh-TW" sz="2800" kern="0" dirty="0">
              <a:ea typeface="標楷體" panose="03000509000000000000" pitchFamily="65" charset="-120"/>
            </a:endParaRPr>
          </a:p>
          <a:p>
            <a:pPr marL="596900" indent="-59690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2800" kern="0" dirty="0">
                <a:ea typeface="標楷體" panose="03000509000000000000" pitchFamily="65" charset="-120"/>
              </a:rPr>
              <a:t>      </a:t>
            </a:r>
            <a:r>
              <a:rPr lang="zh-TW" altLang="en-US" sz="2800" kern="0" dirty="0">
                <a:ea typeface="標楷體" panose="03000509000000000000" pitchFamily="65" charset="-120"/>
              </a:rPr>
              <a:t>根據上圖，一個</a:t>
            </a:r>
            <a:r>
              <a:rPr lang="zh-CN" altLang="en-US" sz="2800" kern="0" dirty="0">
                <a:ea typeface="標楷體" panose="03000509000000000000" pitchFamily="65" charset="-120"/>
              </a:rPr>
              <a:t>鐵</a:t>
            </a:r>
            <a:r>
              <a:rPr lang="zh-TW" altLang="en-US" sz="2800" kern="0" dirty="0">
                <a:ea typeface="標楷體" panose="03000509000000000000" pitchFamily="65" charset="-120"/>
              </a:rPr>
              <a:t>球的體積是多少？ </a:t>
            </a: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C9D81051-9EF7-4DC1-9DED-B9531F6DE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275" y="4321176"/>
            <a:ext cx="927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3D5B0B9-F839-489A-BA61-085DA6B4C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" y="938213"/>
            <a:ext cx="4273550" cy="1281112"/>
          </a:xfrm>
          <a:prstGeom prst="rect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 sz="2800">
              <a:ea typeface="標楷體" panose="03000509000000000000" pitchFamily="65" charset="-120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73B21FBF-67BF-429F-8436-EAE0314A40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84438" y="1782763"/>
            <a:ext cx="466725" cy="0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47206F4B-6DBE-46A8-B660-680F13FF6C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8263" y="1590675"/>
            <a:ext cx="468312" cy="0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Rectangle 9">
            <a:extLst>
              <a:ext uri="{FF2B5EF4-FFF2-40B4-BE49-F238E27FC236}">
                <a16:creationId xmlns:a16="http://schemas.microsoft.com/office/drawing/2014/main" id="{B2539EC0-8C91-4A34-8362-11FD677D1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3149600"/>
            <a:ext cx="60245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400">
                <a:solidFill>
                  <a:srgbClr val="0000FF"/>
                </a:solidFill>
                <a:ea typeface="標楷體" panose="03000509000000000000" pitchFamily="65" charset="-120"/>
              </a:rPr>
              <a:t>1</a:t>
            </a:r>
            <a:r>
              <a:rPr lang="zh-CN" altLang="en-US" sz="2400">
                <a:solidFill>
                  <a:srgbClr val="0000FF"/>
                </a:solidFill>
                <a:ea typeface="標楷體" panose="03000509000000000000" pitchFamily="65" charset="-120"/>
              </a:rPr>
              <a:t>個鐵球＋</a:t>
            </a:r>
            <a:r>
              <a:rPr lang="en-US" altLang="zh-CN" sz="2400">
                <a:solidFill>
                  <a:srgbClr val="0000FF"/>
                </a:solidFill>
                <a:ea typeface="標楷體" panose="03000509000000000000" pitchFamily="65" charset="-120"/>
              </a:rPr>
              <a:t>1</a:t>
            </a:r>
            <a:r>
              <a:rPr lang="zh-CN" altLang="en-US" sz="2400">
                <a:solidFill>
                  <a:srgbClr val="0000FF"/>
                </a:solidFill>
                <a:ea typeface="標楷體" panose="03000509000000000000" pitchFamily="65" charset="-120"/>
              </a:rPr>
              <a:t>個圓柱 </a:t>
            </a:r>
            <a:r>
              <a:rPr lang="en-US" altLang="zh-CN" sz="2400">
                <a:solidFill>
                  <a:srgbClr val="0000FF"/>
                </a:solidFill>
                <a:ea typeface="標楷體" panose="03000509000000000000" pitchFamily="65" charset="-120"/>
              </a:rPr>
              <a:t>= 342</a:t>
            </a:r>
            <a:r>
              <a:rPr lang="zh-CN" altLang="en-US" sz="2400">
                <a:solidFill>
                  <a:srgbClr val="0000FF"/>
                </a:solidFill>
                <a:ea typeface="標楷體" panose="03000509000000000000" pitchFamily="65" charset="-120"/>
              </a:rPr>
              <a:t>－</a:t>
            </a:r>
            <a:r>
              <a:rPr lang="en-US" altLang="zh-CN" sz="2400">
                <a:solidFill>
                  <a:srgbClr val="0000FF"/>
                </a:solidFill>
                <a:ea typeface="標楷體" panose="03000509000000000000" pitchFamily="65" charset="-120"/>
              </a:rPr>
              <a:t>300 = 42(cm</a:t>
            </a:r>
            <a:r>
              <a:rPr lang="en-US" altLang="zh-CN" sz="2400" baseline="30000">
                <a:solidFill>
                  <a:srgbClr val="0000FF"/>
                </a:solidFill>
                <a:ea typeface="標楷體" panose="03000509000000000000" pitchFamily="65" charset="-120"/>
              </a:rPr>
              <a:t>3</a:t>
            </a:r>
            <a:r>
              <a:rPr lang="en-US" altLang="zh-CN" sz="2400">
                <a:solidFill>
                  <a:srgbClr val="0000FF"/>
                </a:solidFill>
                <a:ea typeface="標楷體" panose="03000509000000000000" pitchFamily="65" charset="-120"/>
              </a:rPr>
              <a:t>)</a:t>
            </a:r>
            <a:endParaRPr lang="zh-TW" altLang="zh-HK" sz="240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7A0BA8DE-6AEA-4D49-B319-7C3474BE3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063" y="949325"/>
            <a:ext cx="4271962" cy="1281113"/>
          </a:xfrm>
          <a:prstGeom prst="rect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 sz="2800">
              <a:ea typeface="標楷體" panose="03000509000000000000" pitchFamily="65" charset="-120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5E176A42-032C-4609-BDE4-49CC29FEE3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04138" y="1374775"/>
            <a:ext cx="468312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9">
            <a:extLst>
              <a:ext uri="{FF2B5EF4-FFF2-40B4-BE49-F238E27FC236}">
                <a16:creationId xmlns:a16="http://schemas.microsoft.com/office/drawing/2014/main" id="{6DB4E114-6B3F-4580-80C2-36101F629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0" y="3689350"/>
            <a:ext cx="588168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400">
                <a:solidFill>
                  <a:srgbClr val="00B050"/>
                </a:solidFill>
                <a:ea typeface="標楷體" panose="03000509000000000000" pitchFamily="65" charset="-120"/>
              </a:rPr>
              <a:t>1</a:t>
            </a:r>
            <a:r>
              <a:rPr lang="zh-CN" altLang="en-US" sz="2400">
                <a:solidFill>
                  <a:srgbClr val="00B050"/>
                </a:solidFill>
                <a:ea typeface="標楷體" panose="03000509000000000000" pitchFamily="65" charset="-120"/>
              </a:rPr>
              <a:t>個鐵球＋</a:t>
            </a:r>
            <a:r>
              <a:rPr lang="en-US" altLang="zh-CN" sz="2400">
                <a:solidFill>
                  <a:srgbClr val="00B050"/>
                </a:solidFill>
                <a:ea typeface="標楷體" panose="03000509000000000000" pitchFamily="65" charset="-120"/>
              </a:rPr>
              <a:t>3</a:t>
            </a:r>
            <a:r>
              <a:rPr lang="zh-CN" altLang="en-US" sz="2400">
                <a:solidFill>
                  <a:srgbClr val="00B050"/>
                </a:solidFill>
                <a:ea typeface="標楷體" panose="03000509000000000000" pitchFamily="65" charset="-120"/>
              </a:rPr>
              <a:t>個圓柱 </a:t>
            </a:r>
            <a:r>
              <a:rPr lang="en-US" altLang="zh-CN" sz="2400">
                <a:solidFill>
                  <a:srgbClr val="00B050"/>
                </a:solidFill>
                <a:ea typeface="標楷體" panose="03000509000000000000" pitchFamily="65" charset="-120"/>
              </a:rPr>
              <a:t>= 408</a:t>
            </a:r>
            <a:r>
              <a:rPr lang="zh-CN" altLang="en-US" sz="2400">
                <a:solidFill>
                  <a:srgbClr val="00B050"/>
                </a:solidFill>
                <a:ea typeface="標楷體" panose="03000509000000000000" pitchFamily="65" charset="-120"/>
              </a:rPr>
              <a:t>－</a:t>
            </a:r>
            <a:r>
              <a:rPr lang="en-US" altLang="zh-CN" sz="2400">
                <a:solidFill>
                  <a:srgbClr val="00B050"/>
                </a:solidFill>
                <a:ea typeface="標楷體" panose="03000509000000000000" pitchFamily="65" charset="-120"/>
              </a:rPr>
              <a:t>342 = 66(cm</a:t>
            </a:r>
            <a:r>
              <a:rPr lang="en-US" altLang="zh-CN" sz="2400" baseline="30000">
                <a:solidFill>
                  <a:srgbClr val="00B050"/>
                </a:solidFill>
                <a:ea typeface="標楷體" panose="03000509000000000000" pitchFamily="65" charset="-120"/>
              </a:rPr>
              <a:t>3</a:t>
            </a:r>
            <a:r>
              <a:rPr lang="en-US" altLang="zh-CN" sz="2400">
                <a:solidFill>
                  <a:srgbClr val="00B050"/>
                </a:solidFill>
                <a:ea typeface="標楷體" panose="03000509000000000000" pitchFamily="65" charset="-120"/>
              </a:rPr>
              <a:t>)</a:t>
            </a:r>
            <a:endParaRPr lang="zh-TW" altLang="zh-HK" sz="2400">
              <a:solidFill>
                <a:srgbClr val="00B050"/>
              </a:solidFill>
              <a:ea typeface="標楷體" panose="03000509000000000000" pitchFamily="65" charset="-120"/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4826ECC5-807F-4E66-B7AA-9FE737022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225" y="4268788"/>
            <a:ext cx="48228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US" altLang="zh-CN" sz="2400">
                <a:solidFill>
                  <a:srgbClr val="0000FF"/>
                </a:solidFill>
                <a:ea typeface="標楷體" panose="03000509000000000000" pitchFamily="65" charset="-120"/>
              </a:rPr>
              <a:t>1</a:t>
            </a:r>
            <a:r>
              <a:rPr lang="zh-CN" altLang="en-US" sz="2400">
                <a:solidFill>
                  <a:srgbClr val="0000FF"/>
                </a:solidFill>
                <a:ea typeface="標楷體" panose="03000509000000000000" pitchFamily="65" charset="-120"/>
              </a:rPr>
              <a:t>個圓柱 </a:t>
            </a:r>
            <a:r>
              <a:rPr lang="en-US" altLang="zh-CN" sz="2400">
                <a:solidFill>
                  <a:srgbClr val="0000FF"/>
                </a:solidFill>
                <a:ea typeface="標楷體" panose="03000509000000000000" pitchFamily="65" charset="-120"/>
              </a:rPr>
              <a:t>= (66</a:t>
            </a:r>
            <a:r>
              <a:rPr lang="zh-CN" altLang="en-US" sz="2400">
                <a:solidFill>
                  <a:srgbClr val="0000FF"/>
                </a:solidFill>
                <a:ea typeface="標楷體" panose="03000509000000000000" pitchFamily="65" charset="-120"/>
              </a:rPr>
              <a:t>－</a:t>
            </a:r>
            <a:r>
              <a:rPr lang="en-US" altLang="zh-CN" sz="2400">
                <a:solidFill>
                  <a:srgbClr val="0000FF"/>
                </a:solidFill>
                <a:ea typeface="標楷體" panose="03000509000000000000" pitchFamily="65" charset="-120"/>
              </a:rPr>
              <a:t>42)</a:t>
            </a:r>
            <a:r>
              <a:rPr lang="en-US" altLang="zh-TW" sz="2400">
                <a:solidFill>
                  <a:srgbClr val="0000FF"/>
                </a:solidFill>
                <a:ea typeface="標楷體" panose="03000509000000000000" pitchFamily="65" charset="-120"/>
              </a:rPr>
              <a:t>÷2</a:t>
            </a:r>
            <a:r>
              <a:rPr lang="en-US" altLang="zh-CN" sz="2400">
                <a:solidFill>
                  <a:srgbClr val="0000FF"/>
                </a:solidFill>
                <a:ea typeface="標楷體" panose="03000509000000000000" pitchFamily="65" charset="-120"/>
              </a:rPr>
              <a:t> = 12(cm</a:t>
            </a:r>
            <a:r>
              <a:rPr lang="en-US" altLang="zh-CN" sz="2400" baseline="30000">
                <a:solidFill>
                  <a:srgbClr val="0000FF"/>
                </a:solidFill>
                <a:ea typeface="標楷體" panose="03000509000000000000" pitchFamily="65" charset="-120"/>
              </a:rPr>
              <a:t>3</a:t>
            </a:r>
            <a:r>
              <a:rPr lang="en-US" altLang="zh-CN" sz="2400">
                <a:solidFill>
                  <a:srgbClr val="0000FF"/>
                </a:solidFill>
                <a:ea typeface="標楷體" panose="03000509000000000000" pitchFamily="65" charset="-120"/>
              </a:rPr>
              <a:t>)</a:t>
            </a:r>
            <a:endParaRPr lang="zh-TW" altLang="zh-HK" sz="240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023532F1-7E3C-4320-8629-4645AE9E74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8263" y="1590675"/>
            <a:ext cx="468312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Rectangle 9">
            <a:extLst>
              <a:ext uri="{FF2B5EF4-FFF2-40B4-BE49-F238E27FC236}">
                <a16:creationId xmlns:a16="http://schemas.microsoft.com/office/drawing/2014/main" id="{57AE452C-D56C-415A-B550-94A55EA63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225" y="4827588"/>
            <a:ext cx="46212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US" altLang="zh-CN" sz="2400">
                <a:solidFill>
                  <a:srgbClr val="0000FF"/>
                </a:solidFill>
                <a:ea typeface="標楷體" panose="03000509000000000000" pitchFamily="65" charset="-120"/>
              </a:rPr>
              <a:t>1</a:t>
            </a:r>
            <a:r>
              <a:rPr lang="zh-CN" altLang="en-US" sz="2400">
                <a:solidFill>
                  <a:srgbClr val="0000FF"/>
                </a:solidFill>
                <a:ea typeface="標楷體" panose="03000509000000000000" pitchFamily="65" charset="-120"/>
              </a:rPr>
              <a:t>個鐵球 </a:t>
            </a:r>
            <a:r>
              <a:rPr lang="en-US" altLang="zh-CN" sz="2400">
                <a:solidFill>
                  <a:srgbClr val="0000FF"/>
                </a:solidFill>
                <a:ea typeface="標楷體" panose="03000509000000000000" pitchFamily="65" charset="-120"/>
              </a:rPr>
              <a:t>= 42</a:t>
            </a:r>
            <a:r>
              <a:rPr lang="zh-CN" altLang="en-US" sz="2400">
                <a:solidFill>
                  <a:srgbClr val="0000FF"/>
                </a:solidFill>
                <a:ea typeface="標楷體" panose="03000509000000000000" pitchFamily="65" charset="-120"/>
              </a:rPr>
              <a:t>－</a:t>
            </a:r>
            <a:r>
              <a:rPr lang="en-US" altLang="zh-CN" sz="2400">
                <a:solidFill>
                  <a:srgbClr val="0000FF"/>
                </a:solidFill>
                <a:ea typeface="標楷體" panose="03000509000000000000" pitchFamily="65" charset="-120"/>
              </a:rPr>
              <a:t>12 = 30(cm</a:t>
            </a:r>
            <a:r>
              <a:rPr lang="en-US" altLang="zh-CN" sz="2400" baseline="30000">
                <a:solidFill>
                  <a:srgbClr val="0000FF"/>
                </a:solidFill>
                <a:ea typeface="標楷體" panose="03000509000000000000" pitchFamily="65" charset="-120"/>
              </a:rPr>
              <a:t>3</a:t>
            </a:r>
            <a:r>
              <a:rPr lang="en-US" altLang="zh-CN" sz="2400">
                <a:solidFill>
                  <a:srgbClr val="0000FF"/>
                </a:solidFill>
                <a:ea typeface="標楷體" panose="03000509000000000000" pitchFamily="65" charset="-120"/>
              </a:rPr>
              <a:t>)</a:t>
            </a:r>
            <a:endParaRPr lang="zh-TW" altLang="zh-HK" sz="240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C4B9770B-25BF-4658-AC63-A58BDF647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0" y="3122613"/>
            <a:ext cx="2590800" cy="1019175"/>
          </a:xfrm>
          <a:prstGeom prst="rect">
            <a:avLst/>
          </a:prstGeom>
          <a:noFill/>
          <a:ln w="254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2DEEC7E9-D052-433B-AC07-B4458F89C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188" y="4262438"/>
            <a:ext cx="1141412" cy="425450"/>
          </a:xfrm>
          <a:prstGeom prst="rect">
            <a:avLst/>
          </a:prstGeom>
          <a:noFill/>
          <a:ln w="254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1CC1ACB7-EB51-48B2-8FCA-042B44D5B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0" y="3130550"/>
            <a:ext cx="2590800" cy="423863"/>
          </a:xfrm>
          <a:prstGeom prst="rect">
            <a:avLst/>
          </a:prstGeom>
          <a:noFill/>
          <a:ln w="254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8A7F6DBE-8253-49C3-9D8F-3D26D3734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1817688"/>
            <a:ext cx="673100" cy="360362"/>
          </a:xfrm>
          <a:prstGeom prst="rect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3935C48A-5DA5-49B8-9634-F4DAC7D6F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1916113"/>
            <a:ext cx="893762" cy="255587"/>
          </a:xfrm>
          <a:prstGeom prst="rect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 sz="2800"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C2C6353-73C8-FE41-FFA6-6AC8F130E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10" y="1296920"/>
            <a:ext cx="441352" cy="548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7" grpId="0" animBg="1"/>
      <p:bldP spid="27" grpId="1" animBg="1"/>
      <p:bldP spid="31" grpId="0" uiExpand="1" build="p"/>
      <p:bldP spid="31" grpId="1" uiExpand="1" build="allAtOnce"/>
      <p:bldP spid="36" grpId="0" animBg="1"/>
      <p:bldP spid="36" grpId="1" animBg="1"/>
      <p:bldP spid="39" grpId="0" uiExpand="1" build="p"/>
      <p:bldP spid="39" grpId="1" uiExpand="1" build="allAtOnce"/>
      <p:bldP spid="40" grpId="0" uiExpand="1" build="p"/>
      <p:bldP spid="40" grpId="1" uiExpand="1" build="allAtOnce"/>
      <p:bldP spid="42" grpId="0" uiExpand="1" build="p"/>
      <p:bldP spid="42" grpId="1" uiExpand="1" build="allAtOnce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27A579E8-0E57-4DDC-A84E-BC21CCB86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488" y="3798888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27AB95-2F46-4383-9242-C23A1B51C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925" y="371475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9940" name="Rectangle 8">
            <a:extLst>
              <a:ext uri="{FF2B5EF4-FFF2-40B4-BE49-F238E27FC236}">
                <a16:creationId xmlns:a16="http://schemas.microsoft.com/office/drawing/2014/main" id="{FF22FAD9-E1E3-41EE-A169-43CFE32A3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3722688"/>
            <a:ext cx="70389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5334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sz="2800">
                <a:ea typeface="標楷體" panose="03000509000000000000" pitchFamily="65" charset="-120"/>
              </a:rPr>
              <a:t>A.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es-ES" altLang="zh-CN" sz="2800"/>
              <a:t>15 000</a:t>
            </a:r>
            <a:r>
              <a:rPr lang="en-US" altLang="zh-CN" sz="2800">
                <a:ea typeface="標楷體" panose="03000509000000000000" pitchFamily="65" charset="-120"/>
              </a:rPr>
              <a:t>cm</a:t>
            </a:r>
            <a:r>
              <a:rPr lang="en-US" altLang="zh-CN" sz="2800" baseline="30000">
                <a:ea typeface="標楷體" panose="03000509000000000000" pitchFamily="65" charset="-120"/>
              </a:rPr>
              <a:t>3                 </a:t>
            </a:r>
            <a:r>
              <a:rPr lang="en-US" altLang="zh-CN" sz="2800">
                <a:cs typeface="Times New Roman" panose="02020603050405020304" pitchFamily="18" charset="0"/>
              </a:rPr>
              <a:t>B.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s-ES" altLang="zh-CN" sz="2800"/>
              <a:t>19 000</a:t>
            </a:r>
            <a:r>
              <a:rPr lang="en-US" altLang="zh-CN" sz="2800">
                <a:ea typeface="標楷體" panose="03000509000000000000" pitchFamily="65" charset="-120"/>
              </a:rPr>
              <a:t>cm</a:t>
            </a:r>
            <a:r>
              <a:rPr lang="en-US" altLang="zh-CN" sz="2800" baseline="30000">
                <a:ea typeface="標楷體" panose="03000509000000000000" pitchFamily="65" charset="-120"/>
              </a:rPr>
              <a:t>3</a:t>
            </a:r>
            <a:endParaRPr lang="en-US" altLang="zh-CN" sz="2800"/>
          </a:p>
          <a:p>
            <a:r>
              <a:rPr lang="en-US" altLang="zh-CN" sz="2800">
                <a:ea typeface="標楷體" panose="03000509000000000000" pitchFamily="65" charset="-120"/>
              </a:rPr>
              <a:t>C. </a:t>
            </a:r>
            <a:r>
              <a:rPr lang="es-ES" altLang="zh-CN" sz="2800"/>
              <a:t>22 500</a:t>
            </a:r>
            <a:r>
              <a:rPr lang="en-US" altLang="zh-CN" sz="2800">
                <a:ea typeface="標楷體" panose="03000509000000000000" pitchFamily="65" charset="-120"/>
              </a:rPr>
              <a:t>cm</a:t>
            </a:r>
            <a:r>
              <a:rPr lang="en-US" altLang="zh-CN" sz="2800" baseline="30000">
                <a:ea typeface="標楷體" panose="03000509000000000000" pitchFamily="65" charset="-120"/>
              </a:rPr>
              <a:t>3                 </a:t>
            </a:r>
            <a:r>
              <a:rPr lang="en-US" altLang="zh-CN" sz="2800">
                <a:ea typeface="標楷體" panose="03000509000000000000" pitchFamily="65" charset="-120"/>
              </a:rPr>
              <a:t>D. </a:t>
            </a:r>
            <a:r>
              <a:rPr lang="es-ES" altLang="zh-CN" sz="2800"/>
              <a:t>25 500</a:t>
            </a:r>
            <a:r>
              <a:rPr lang="en-US" altLang="zh-CN" sz="2800">
                <a:ea typeface="標楷體" panose="03000509000000000000" pitchFamily="65" charset="-120"/>
              </a:rPr>
              <a:t>cm</a:t>
            </a:r>
            <a:r>
              <a:rPr lang="en-US" altLang="zh-CN" sz="2800" baseline="30000">
                <a:ea typeface="標楷體" panose="03000509000000000000" pitchFamily="65" charset="-120"/>
              </a:rPr>
              <a:t>3</a:t>
            </a:r>
            <a:endParaRPr lang="en-US" altLang="zh-CN" sz="2800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C6F6D618-60DC-4AD2-A27E-0CD027CFD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3152775"/>
            <a:ext cx="5294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ea typeface="標楷體" panose="03000509000000000000" pitchFamily="65" charset="-120"/>
              </a:rPr>
              <a:t>21</a:t>
            </a:r>
            <a:r>
              <a:rPr lang="en-US" altLang="zh-CN" sz="2800">
                <a:ea typeface="標楷體" panose="03000509000000000000" pitchFamily="65" charset="-120"/>
              </a:rPr>
              <a:t>. </a:t>
            </a:r>
            <a:r>
              <a:rPr lang="zh-CN" altLang="en-US" sz="2800">
                <a:ea typeface="標楷體" panose="03000509000000000000" pitchFamily="65" charset="-120"/>
              </a:rPr>
              <a:t>上</a:t>
            </a:r>
            <a:r>
              <a:rPr lang="zh-TW" altLang="zh-CN" sz="2800">
                <a:ea typeface="標楷體" panose="03000509000000000000" pitchFamily="65" charset="-120"/>
              </a:rPr>
              <a:t>圖的體積是多少</a:t>
            </a:r>
            <a:r>
              <a:rPr lang="zh-TW" altLang="en-US" sz="2800">
                <a:ea typeface="標楷體" panose="03000509000000000000" pitchFamily="65" charset="-120"/>
              </a:rPr>
              <a:t>？</a:t>
            </a:r>
            <a:endParaRPr lang="zh-CN" altLang="en-US" sz="2800">
              <a:ea typeface="標楷體" panose="03000509000000000000" pitchFamily="65" charset="-120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F6391D5E-F54C-44A3-81D1-2C13C868D3F7}"/>
              </a:ext>
            </a:extLst>
          </p:cNvPr>
          <p:cNvCxnSpPr>
            <a:cxnSpLocks/>
          </p:cNvCxnSpPr>
          <p:nvPr/>
        </p:nvCxnSpPr>
        <p:spPr bwMode="auto">
          <a:xfrm flipH="1">
            <a:off x="5856288" y="5629275"/>
            <a:ext cx="28575" cy="158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文本框 7">
            <a:extLst>
              <a:ext uri="{FF2B5EF4-FFF2-40B4-BE49-F238E27FC236}">
                <a16:creationId xmlns:a16="http://schemas.microsoft.com/office/drawing/2014/main" id="{4CE87FA9-F67B-4758-944E-C59E40731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113" y="5343525"/>
            <a:ext cx="2165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B050"/>
                </a:solidFill>
                <a:ea typeface="標楷體" panose="03000509000000000000" pitchFamily="65" charset="-120"/>
              </a:rPr>
              <a:t>55</a:t>
            </a:r>
            <a:r>
              <a:rPr lang="en-US" altLang="zh-TW" sz="2800">
                <a:solidFill>
                  <a:srgbClr val="00B050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TW" sz="2800">
                <a:solidFill>
                  <a:srgbClr val="00B050"/>
                </a:solidFill>
                <a:ea typeface="標楷體" panose="03000509000000000000" pitchFamily="65" charset="-120"/>
              </a:rPr>
              <a:t>20</a:t>
            </a:r>
            <a:r>
              <a:rPr lang="en-US" altLang="zh-TW" sz="2800">
                <a:solidFill>
                  <a:srgbClr val="00B050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10</a:t>
            </a:r>
            <a:endParaRPr lang="zh-TW" altLang="en-US" sz="2800">
              <a:solidFill>
                <a:srgbClr val="00B050"/>
              </a:solidFill>
              <a:ea typeface="標楷體" panose="03000509000000000000" pitchFamily="65" charset="-12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B3465F97-B468-44AD-A1F8-E45871F32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8" y="5353050"/>
            <a:ext cx="3265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800">
                <a:solidFill>
                  <a:srgbClr val="FF00FF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>
                <a:solidFill>
                  <a:srgbClr val="FF00FF"/>
                </a:solidFill>
                <a:ea typeface="標楷體" panose="03000509000000000000" pitchFamily="65" charset="-120"/>
              </a:rPr>
              <a:t>10</a:t>
            </a:r>
            <a:r>
              <a:rPr lang="en-US" altLang="zh-TW" sz="2800">
                <a:solidFill>
                  <a:srgbClr val="FF00FF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20</a:t>
            </a:r>
            <a:r>
              <a:rPr lang="en-US" altLang="zh-TW" sz="2800">
                <a:solidFill>
                  <a:srgbClr val="FF00FF"/>
                </a:solidFill>
                <a:ea typeface="標楷體" panose="03000509000000000000" pitchFamily="65" charset="-120"/>
              </a:rPr>
              <a:t>(30</a:t>
            </a:r>
            <a:r>
              <a:rPr lang="zh-TW" altLang="en-US" sz="280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800">
                <a:solidFill>
                  <a:srgbClr val="FF00FF"/>
                </a:solidFill>
                <a:ea typeface="標楷體" panose="03000509000000000000" pitchFamily="65" charset="-120"/>
              </a:rPr>
              <a:t>10)</a:t>
            </a:r>
            <a:endParaRPr lang="zh-TW" altLang="en-US" sz="280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46" name="文本框 7">
            <a:extLst>
              <a:ext uri="{FF2B5EF4-FFF2-40B4-BE49-F238E27FC236}">
                <a16:creationId xmlns:a16="http://schemas.microsoft.com/office/drawing/2014/main" id="{05C27402-135F-4D33-BE19-7BD4B4855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5353050"/>
            <a:ext cx="203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00FF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800">
                <a:solidFill>
                  <a:srgbClr val="0000FF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00FF"/>
                </a:solidFill>
                <a:ea typeface="標楷體" panose="03000509000000000000" pitchFamily="65" charset="-120"/>
              </a:rPr>
              <a:t>19 000</a:t>
            </a:r>
            <a:endParaRPr lang="zh-TW" altLang="en-US" sz="280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sp>
        <p:nvSpPr>
          <p:cNvPr id="48" name="文本框 6">
            <a:extLst>
              <a:ext uri="{FF2B5EF4-FFF2-40B4-BE49-F238E27FC236}">
                <a16:creationId xmlns:a16="http://schemas.microsoft.com/office/drawing/2014/main" id="{D66E38C2-CF3B-416C-901F-CDC9E8B20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225" y="2943225"/>
            <a:ext cx="3495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長</a:t>
            </a:r>
            <a:r>
              <a:rPr lang="zh-TW" altLang="zh-HK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方體體</a:t>
            </a:r>
            <a:r>
              <a:rPr lang="zh-TW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積 </a:t>
            </a:r>
            <a:r>
              <a:rPr lang="en-US" altLang="zh-TW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= </a:t>
            </a:r>
            <a:r>
              <a:rPr lang="zh-CN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長</a:t>
            </a:r>
            <a:r>
              <a:rPr lang="en-US" altLang="zh-TW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×</a:t>
            </a:r>
            <a:r>
              <a:rPr lang="zh-TW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闊</a:t>
            </a:r>
            <a:r>
              <a:rPr lang="en-US" altLang="zh-TW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×</a:t>
            </a:r>
            <a:r>
              <a:rPr lang="zh-TW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高</a:t>
            </a:r>
            <a:endParaRPr lang="en-US" altLang="zh-TW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</a:endParaRPr>
          </a:p>
        </p:txBody>
      </p:sp>
      <p:grpSp>
        <p:nvGrpSpPr>
          <p:cNvPr id="39947" name="组合 4">
            <a:extLst>
              <a:ext uri="{FF2B5EF4-FFF2-40B4-BE49-F238E27FC236}">
                <a16:creationId xmlns:a16="http://schemas.microsoft.com/office/drawing/2014/main" id="{E555487D-36B6-493D-907D-CEFC543D928A}"/>
              </a:ext>
            </a:extLst>
          </p:cNvPr>
          <p:cNvGrpSpPr>
            <a:grpSpLocks/>
          </p:cNvGrpSpPr>
          <p:nvPr/>
        </p:nvGrpSpPr>
        <p:grpSpPr bwMode="auto">
          <a:xfrm>
            <a:off x="1710730" y="633413"/>
            <a:ext cx="4589462" cy="2527300"/>
            <a:chOff x="1950035" y="508660"/>
            <a:chExt cx="4589374" cy="2526303"/>
          </a:xfrm>
        </p:grpSpPr>
        <p:pic>
          <p:nvPicPr>
            <p:cNvPr id="39968" name="图片 3">
              <a:extLst>
                <a:ext uri="{FF2B5EF4-FFF2-40B4-BE49-F238E27FC236}">
                  <a16:creationId xmlns:a16="http://schemas.microsoft.com/office/drawing/2014/main" id="{90B0F7AF-2CB3-46F1-8991-6E726F6479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025" y="795129"/>
              <a:ext cx="3209925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9" name="Rectangle 23">
              <a:extLst>
                <a:ext uri="{FF2B5EF4-FFF2-40B4-BE49-F238E27FC236}">
                  <a16:creationId xmlns:a16="http://schemas.microsoft.com/office/drawing/2014/main" id="{E8D9C408-D30B-41C8-A4FD-07F474D5A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3145" y="2634853"/>
              <a:ext cx="989683" cy="40011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3D99">
                  <a:alpha val="79999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CN" sz="2000">
                  <a:ea typeface="標楷體" panose="03000509000000000000" pitchFamily="65" charset="-120"/>
                  <a:cs typeface="Arial" panose="020B0604020202020204" pitchFamily="34" charset="0"/>
                </a:rPr>
                <a:t>55cm</a:t>
              </a:r>
              <a:endParaRPr lang="zh-CN" altLang="en-US" sz="2000"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39970" name="Rectangle 23">
              <a:extLst>
                <a:ext uri="{FF2B5EF4-FFF2-40B4-BE49-F238E27FC236}">
                  <a16:creationId xmlns:a16="http://schemas.microsoft.com/office/drawing/2014/main" id="{2139418E-4191-487D-9DA3-2F1A7FF37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9726" y="2417000"/>
              <a:ext cx="989683" cy="40011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3D99">
                  <a:alpha val="79999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CN" sz="2000">
                  <a:ea typeface="標楷體" panose="03000509000000000000" pitchFamily="65" charset="-120"/>
                  <a:cs typeface="Arial" panose="020B0604020202020204" pitchFamily="34" charset="0"/>
                </a:rPr>
                <a:t>20cm</a:t>
              </a:r>
              <a:endParaRPr lang="zh-CN" altLang="en-US" sz="2000"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39971" name="Rectangle 23">
              <a:extLst>
                <a:ext uri="{FF2B5EF4-FFF2-40B4-BE49-F238E27FC236}">
                  <a16:creationId xmlns:a16="http://schemas.microsoft.com/office/drawing/2014/main" id="{2FD0A095-412B-43CC-AB49-B723CA9A0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450" y="508660"/>
              <a:ext cx="989683" cy="40011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3D99">
                  <a:alpha val="79999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CN" sz="2000">
                  <a:ea typeface="標楷體" panose="03000509000000000000" pitchFamily="65" charset="-120"/>
                  <a:cs typeface="Arial" panose="020B0604020202020204" pitchFamily="34" charset="0"/>
                </a:rPr>
                <a:t>10cm</a:t>
              </a:r>
              <a:endParaRPr lang="zh-CN" altLang="en-US" sz="2000"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39972" name="Rectangle 23">
              <a:extLst>
                <a:ext uri="{FF2B5EF4-FFF2-40B4-BE49-F238E27FC236}">
                  <a16:creationId xmlns:a16="http://schemas.microsoft.com/office/drawing/2014/main" id="{3BFF5EEF-49F2-465D-BC73-C4D8034BE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4654" y="511505"/>
              <a:ext cx="989683" cy="40011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3D99">
                  <a:alpha val="79999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CN" sz="2000">
                  <a:ea typeface="標楷體" panose="03000509000000000000" pitchFamily="65" charset="-120"/>
                  <a:cs typeface="Arial" panose="020B0604020202020204" pitchFamily="34" charset="0"/>
                </a:rPr>
                <a:t>10cm</a:t>
              </a:r>
              <a:endParaRPr lang="zh-CN" altLang="en-US" sz="2000"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39973" name="Rectangle 23">
              <a:extLst>
                <a:ext uri="{FF2B5EF4-FFF2-40B4-BE49-F238E27FC236}">
                  <a16:creationId xmlns:a16="http://schemas.microsoft.com/office/drawing/2014/main" id="{400E4275-A5E4-4F31-9D2D-A65DAAA67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035" y="1641864"/>
              <a:ext cx="989683" cy="40011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3D99">
                  <a:alpha val="79999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CN" sz="2000">
                  <a:ea typeface="標楷體" panose="03000509000000000000" pitchFamily="65" charset="-120"/>
                  <a:cs typeface="Arial" panose="020B0604020202020204" pitchFamily="34" charset="0"/>
                </a:rPr>
                <a:t>30cm</a:t>
              </a:r>
              <a:endParaRPr lang="zh-CN" altLang="en-US" sz="2000"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39974" name="Rectangle 23">
              <a:extLst>
                <a:ext uri="{FF2B5EF4-FFF2-40B4-BE49-F238E27FC236}">
                  <a16:creationId xmlns:a16="http://schemas.microsoft.com/office/drawing/2014/main" id="{6190635F-096A-4B45-B4F4-E8FA46091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765" y="2196307"/>
              <a:ext cx="989683" cy="40011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3D99">
                  <a:alpha val="79999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CN" sz="2000">
                  <a:ea typeface="標楷體" panose="03000509000000000000" pitchFamily="65" charset="-120"/>
                  <a:cs typeface="Arial" panose="020B0604020202020204" pitchFamily="34" charset="0"/>
                </a:rPr>
                <a:t>10cm</a:t>
              </a:r>
              <a:endParaRPr lang="zh-CN" altLang="en-US" sz="2000"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2EC10D7D-5B0E-4C08-8204-18B39332E78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08063" y="3670300"/>
            <a:ext cx="1800225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9" name="直接连接符 12">
            <a:extLst>
              <a:ext uri="{FF2B5EF4-FFF2-40B4-BE49-F238E27FC236}">
                <a16:creationId xmlns:a16="http://schemas.microsoft.com/office/drawing/2014/main" id="{0ECBE696-4BDC-428C-9EB3-51BF5CDF0512}"/>
              </a:ext>
            </a:extLst>
          </p:cNvPr>
          <p:cNvCxnSpPr>
            <a:cxnSpLocks/>
          </p:cNvCxnSpPr>
          <p:nvPr/>
        </p:nvCxnSpPr>
        <p:spPr bwMode="auto">
          <a:xfrm>
            <a:off x="2999780" y="1322388"/>
            <a:ext cx="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矩形 79">
            <a:extLst>
              <a:ext uri="{FF2B5EF4-FFF2-40B4-BE49-F238E27FC236}">
                <a16:creationId xmlns:a16="http://schemas.microsoft.com/office/drawing/2014/main" id="{7F207C0B-46D7-400D-828C-B2018E002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7780" y="2790825"/>
            <a:ext cx="754062" cy="288925"/>
          </a:xfrm>
          <a:prstGeom prst="rect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BCBAEBFC-F354-41EB-9582-EBB34356B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355" y="2593975"/>
            <a:ext cx="752475" cy="288925"/>
          </a:xfrm>
          <a:prstGeom prst="rect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E45E781C-E5CE-4ED2-8D4E-42DE0D1D4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6542" y="2374900"/>
            <a:ext cx="754063" cy="288925"/>
          </a:xfrm>
          <a:prstGeom prst="rect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83" name="文本框 7">
            <a:extLst>
              <a:ext uri="{FF2B5EF4-FFF2-40B4-BE49-F238E27FC236}">
                <a16:creationId xmlns:a16="http://schemas.microsoft.com/office/drawing/2014/main" id="{300B31E0-3B6D-4ED1-AEF6-78B3424A2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38" y="4767263"/>
            <a:ext cx="748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8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觀察上圖，可以將其分割成</a:t>
            </a:r>
            <a:r>
              <a:rPr lang="en-US" altLang="zh-TW" sz="2800">
                <a:solidFill>
                  <a:srgbClr val="0000FF"/>
                </a:solidFill>
                <a:ea typeface="標楷體" panose="03000509000000000000" pitchFamily="65" charset="-120"/>
              </a:rPr>
              <a:t>3</a:t>
            </a:r>
            <a:r>
              <a:rPr lang="zh-CN" altLang="en-US" sz="28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個長方體。</a:t>
            </a:r>
            <a:endParaRPr lang="zh-TW" altLang="en-US" sz="280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sp>
        <p:nvSpPr>
          <p:cNvPr id="29" name="立方体 28">
            <a:extLst>
              <a:ext uri="{FF2B5EF4-FFF2-40B4-BE49-F238E27FC236}">
                <a16:creationId xmlns:a16="http://schemas.microsoft.com/office/drawing/2014/main" id="{83094998-2BBE-4F8D-854E-73436568A93C}"/>
              </a:ext>
            </a:extLst>
          </p:cNvPr>
          <p:cNvSpPr>
            <a:spLocks/>
          </p:cNvSpPr>
          <p:nvPr/>
        </p:nvSpPr>
        <p:spPr bwMode="auto">
          <a:xfrm>
            <a:off x="2501305" y="1993900"/>
            <a:ext cx="3003550" cy="773113"/>
          </a:xfrm>
          <a:custGeom>
            <a:avLst/>
            <a:gdLst>
              <a:gd name="T0" fmla="*/ 0 w 3003837"/>
              <a:gd name="T1" fmla="*/ 273237 h 772978"/>
              <a:gd name="T2" fmla="*/ 358880 w 3003837"/>
              <a:gd name="T3" fmla="*/ 9527 h 772978"/>
              <a:gd name="T4" fmla="*/ 3003550 w 3003837"/>
              <a:gd name="T5" fmla="*/ 0 h 772978"/>
              <a:gd name="T6" fmla="*/ 3003550 w 3003837"/>
              <a:gd name="T7" fmla="*/ 483043 h 772978"/>
              <a:gd name="T8" fmla="*/ 2629421 w 3003837"/>
              <a:gd name="T9" fmla="*/ 767502 h 772978"/>
              <a:gd name="T10" fmla="*/ 0 w 3003837"/>
              <a:gd name="T11" fmla="*/ 756280 h 772978"/>
              <a:gd name="T12" fmla="*/ 0 w 3003837"/>
              <a:gd name="T13" fmla="*/ 273237 h 772978"/>
              <a:gd name="T14" fmla="*/ 0 w 3003837"/>
              <a:gd name="T15" fmla="*/ 273237 h 772978"/>
              <a:gd name="T16" fmla="*/ 2640638 w 3003837"/>
              <a:gd name="T17" fmla="*/ 267626 h 772978"/>
              <a:gd name="T18" fmla="*/ 3003550 w 3003837"/>
              <a:gd name="T19" fmla="*/ 0 h 772978"/>
              <a:gd name="T20" fmla="*/ 2646247 w 3003837"/>
              <a:gd name="T21" fmla="*/ 267626 h 772978"/>
              <a:gd name="T22" fmla="*/ 2630346 w 3003837"/>
              <a:gd name="T23" fmla="*/ 773113 h 77297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003837" h="772978" stroke="0" extrusionOk="0">
                <a:moveTo>
                  <a:pt x="0" y="273189"/>
                </a:moveTo>
                <a:lnTo>
                  <a:pt x="2640891" y="273189"/>
                </a:lnTo>
                <a:lnTo>
                  <a:pt x="2657721" y="767367"/>
                </a:lnTo>
                <a:lnTo>
                  <a:pt x="0" y="756148"/>
                </a:lnTo>
                <a:lnTo>
                  <a:pt x="0" y="273189"/>
                </a:lnTo>
                <a:close/>
              </a:path>
              <a:path w="3003837" h="772978" stroke="0" extrusionOk="0">
                <a:moveTo>
                  <a:pt x="2640891" y="278799"/>
                </a:moveTo>
                <a:lnTo>
                  <a:pt x="3003837" y="0"/>
                </a:lnTo>
                <a:lnTo>
                  <a:pt x="3003837" y="482959"/>
                </a:lnTo>
                <a:lnTo>
                  <a:pt x="2640891" y="767368"/>
                </a:lnTo>
                <a:lnTo>
                  <a:pt x="2640891" y="278799"/>
                </a:lnTo>
                <a:close/>
              </a:path>
              <a:path w="3003837" h="772978" stroke="0" extrusionOk="0">
                <a:moveTo>
                  <a:pt x="0" y="273189"/>
                </a:moveTo>
                <a:lnTo>
                  <a:pt x="339864" y="9525"/>
                </a:lnTo>
                <a:lnTo>
                  <a:pt x="3003837" y="0"/>
                </a:lnTo>
                <a:lnTo>
                  <a:pt x="2657721" y="267579"/>
                </a:lnTo>
                <a:lnTo>
                  <a:pt x="0" y="273189"/>
                </a:lnTo>
                <a:close/>
              </a:path>
              <a:path w="3003837" h="772978" fill="none" extrusionOk="0">
                <a:moveTo>
                  <a:pt x="0" y="273189"/>
                </a:moveTo>
                <a:lnTo>
                  <a:pt x="358914" y="9525"/>
                </a:lnTo>
                <a:lnTo>
                  <a:pt x="3003837" y="0"/>
                </a:lnTo>
                <a:lnTo>
                  <a:pt x="3003837" y="482959"/>
                </a:lnTo>
                <a:lnTo>
                  <a:pt x="2629672" y="767368"/>
                </a:lnTo>
                <a:lnTo>
                  <a:pt x="0" y="756148"/>
                </a:lnTo>
                <a:lnTo>
                  <a:pt x="0" y="273189"/>
                </a:lnTo>
                <a:close/>
                <a:moveTo>
                  <a:pt x="0" y="273189"/>
                </a:moveTo>
                <a:lnTo>
                  <a:pt x="2640890" y="267579"/>
                </a:lnTo>
                <a:lnTo>
                  <a:pt x="3003837" y="0"/>
                </a:lnTo>
                <a:moveTo>
                  <a:pt x="2646500" y="267579"/>
                </a:moveTo>
                <a:lnTo>
                  <a:pt x="2630597" y="772978"/>
                </a:lnTo>
              </a:path>
            </a:pathLst>
          </a:custGeom>
          <a:solidFill>
            <a:srgbClr val="92D050">
              <a:alpha val="39999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立方体 25">
            <a:extLst>
              <a:ext uri="{FF2B5EF4-FFF2-40B4-BE49-F238E27FC236}">
                <a16:creationId xmlns:a16="http://schemas.microsoft.com/office/drawing/2014/main" id="{5B6E3242-9DB5-4D8E-9043-6DB756417E54}"/>
              </a:ext>
            </a:extLst>
          </p:cNvPr>
          <p:cNvSpPr/>
          <p:nvPr/>
        </p:nvSpPr>
        <p:spPr bwMode="auto">
          <a:xfrm>
            <a:off x="2501305" y="1022350"/>
            <a:ext cx="852487" cy="1252538"/>
          </a:xfrm>
          <a:custGeom>
            <a:avLst/>
            <a:gdLst>
              <a:gd name="connsiteX0" fmla="*/ 0 w 847606"/>
              <a:gd name="connsiteY0" fmla="*/ 258028 h 1216152"/>
              <a:gd name="connsiteX1" fmla="*/ 589578 w 847606"/>
              <a:gd name="connsiteY1" fmla="*/ 258028 h 1216152"/>
              <a:gd name="connsiteX2" fmla="*/ 589578 w 847606"/>
              <a:gd name="connsiteY2" fmla="*/ 1216152 h 1216152"/>
              <a:gd name="connsiteX3" fmla="*/ 0 w 847606"/>
              <a:gd name="connsiteY3" fmla="*/ 1216152 h 1216152"/>
              <a:gd name="connsiteX4" fmla="*/ 0 w 847606"/>
              <a:gd name="connsiteY4" fmla="*/ 258028 h 1216152"/>
              <a:gd name="connsiteX0" fmla="*/ 589578 w 847606"/>
              <a:gd name="connsiteY0" fmla="*/ 258028 h 1216152"/>
              <a:gd name="connsiteX1" fmla="*/ 847606 w 847606"/>
              <a:gd name="connsiteY1" fmla="*/ 0 h 1216152"/>
              <a:gd name="connsiteX2" fmla="*/ 847606 w 847606"/>
              <a:gd name="connsiteY2" fmla="*/ 958124 h 1216152"/>
              <a:gd name="connsiteX3" fmla="*/ 589578 w 847606"/>
              <a:gd name="connsiteY3" fmla="*/ 1216152 h 1216152"/>
              <a:gd name="connsiteX4" fmla="*/ 589578 w 847606"/>
              <a:gd name="connsiteY4" fmla="*/ 258028 h 1216152"/>
              <a:gd name="connsiteX0" fmla="*/ 0 w 847606"/>
              <a:gd name="connsiteY0" fmla="*/ 258028 h 1216152"/>
              <a:gd name="connsiteX1" fmla="*/ 258028 w 847606"/>
              <a:gd name="connsiteY1" fmla="*/ 0 h 1216152"/>
              <a:gd name="connsiteX2" fmla="*/ 847606 w 847606"/>
              <a:gd name="connsiteY2" fmla="*/ 0 h 1216152"/>
              <a:gd name="connsiteX3" fmla="*/ 589578 w 847606"/>
              <a:gd name="connsiteY3" fmla="*/ 258028 h 1216152"/>
              <a:gd name="connsiteX4" fmla="*/ 0 w 847606"/>
              <a:gd name="connsiteY4" fmla="*/ 258028 h 1216152"/>
              <a:gd name="connsiteX0" fmla="*/ 0 w 847606"/>
              <a:gd name="connsiteY0" fmla="*/ 258028 h 1216152"/>
              <a:gd name="connsiteX1" fmla="*/ 258028 w 847606"/>
              <a:gd name="connsiteY1" fmla="*/ 0 h 1216152"/>
              <a:gd name="connsiteX2" fmla="*/ 847606 w 847606"/>
              <a:gd name="connsiteY2" fmla="*/ 0 h 1216152"/>
              <a:gd name="connsiteX3" fmla="*/ 847606 w 847606"/>
              <a:gd name="connsiteY3" fmla="*/ 958124 h 1216152"/>
              <a:gd name="connsiteX4" fmla="*/ 589578 w 847606"/>
              <a:gd name="connsiteY4" fmla="*/ 1216152 h 1216152"/>
              <a:gd name="connsiteX5" fmla="*/ 0 w 847606"/>
              <a:gd name="connsiteY5" fmla="*/ 1216152 h 1216152"/>
              <a:gd name="connsiteX6" fmla="*/ 0 w 847606"/>
              <a:gd name="connsiteY6" fmla="*/ 258028 h 1216152"/>
              <a:gd name="connsiteX7" fmla="*/ 0 w 847606"/>
              <a:gd name="connsiteY7" fmla="*/ 258028 h 1216152"/>
              <a:gd name="connsiteX8" fmla="*/ 589578 w 847606"/>
              <a:gd name="connsiteY8" fmla="*/ 258028 h 1216152"/>
              <a:gd name="connsiteX9" fmla="*/ 847606 w 847606"/>
              <a:gd name="connsiteY9" fmla="*/ 0 h 1216152"/>
              <a:gd name="connsiteX10" fmla="*/ 589578 w 847606"/>
              <a:gd name="connsiteY10" fmla="*/ 258028 h 1216152"/>
              <a:gd name="connsiteX11" fmla="*/ 589578 w 847606"/>
              <a:gd name="connsiteY11" fmla="*/ 1216152 h 1216152"/>
              <a:gd name="connsiteX0" fmla="*/ 0 w 847606"/>
              <a:gd name="connsiteY0" fmla="*/ 258028 h 1226785"/>
              <a:gd name="connsiteX1" fmla="*/ 589578 w 847606"/>
              <a:gd name="connsiteY1" fmla="*/ 258028 h 1226785"/>
              <a:gd name="connsiteX2" fmla="*/ 589578 w 847606"/>
              <a:gd name="connsiteY2" fmla="*/ 1216152 h 1226785"/>
              <a:gd name="connsiteX3" fmla="*/ 0 w 847606"/>
              <a:gd name="connsiteY3" fmla="*/ 1216152 h 1226785"/>
              <a:gd name="connsiteX4" fmla="*/ 0 w 847606"/>
              <a:gd name="connsiteY4" fmla="*/ 258028 h 1226785"/>
              <a:gd name="connsiteX0" fmla="*/ 589578 w 847606"/>
              <a:gd name="connsiteY0" fmla="*/ 258028 h 1226785"/>
              <a:gd name="connsiteX1" fmla="*/ 847606 w 847606"/>
              <a:gd name="connsiteY1" fmla="*/ 0 h 1226785"/>
              <a:gd name="connsiteX2" fmla="*/ 847606 w 847606"/>
              <a:gd name="connsiteY2" fmla="*/ 958124 h 1226785"/>
              <a:gd name="connsiteX3" fmla="*/ 589578 w 847606"/>
              <a:gd name="connsiteY3" fmla="*/ 1216152 h 1226785"/>
              <a:gd name="connsiteX4" fmla="*/ 589578 w 847606"/>
              <a:gd name="connsiteY4" fmla="*/ 258028 h 1226785"/>
              <a:gd name="connsiteX0" fmla="*/ 0 w 847606"/>
              <a:gd name="connsiteY0" fmla="*/ 258028 h 1226785"/>
              <a:gd name="connsiteX1" fmla="*/ 258028 w 847606"/>
              <a:gd name="connsiteY1" fmla="*/ 0 h 1226785"/>
              <a:gd name="connsiteX2" fmla="*/ 847606 w 847606"/>
              <a:gd name="connsiteY2" fmla="*/ 0 h 1226785"/>
              <a:gd name="connsiteX3" fmla="*/ 589578 w 847606"/>
              <a:gd name="connsiteY3" fmla="*/ 258028 h 1226785"/>
              <a:gd name="connsiteX4" fmla="*/ 0 w 847606"/>
              <a:gd name="connsiteY4" fmla="*/ 258028 h 1226785"/>
              <a:gd name="connsiteX0" fmla="*/ 0 w 847606"/>
              <a:gd name="connsiteY0" fmla="*/ 258028 h 1226785"/>
              <a:gd name="connsiteX1" fmla="*/ 258028 w 847606"/>
              <a:gd name="connsiteY1" fmla="*/ 0 h 1226785"/>
              <a:gd name="connsiteX2" fmla="*/ 847606 w 847606"/>
              <a:gd name="connsiteY2" fmla="*/ 0 h 1226785"/>
              <a:gd name="connsiteX3" fmla="*/ 847606 w 847606"/>
              <a:gd name="connsiteY3" fmla="*/ 958124 h 1226785"/>
              <a:gd name="connsiteX4" fmla="*/ 589578 w 847606"/>
              <a:gd name="connsiteY4" fmla="*/ 1216152 h 1226785"/>
              <a:gd name="connsiteX5" fmla="*/ 0 w 847606"/>
              <a:gd name="connsiteY5" fmla="*/ 1216152 h 1226785"/>
              <a:gd name="connsiteX6" fmla="*/ 0 w 847606"/>
              <a:gd name="connsiteY6" fmla="*/ 258028 h 1226785"/>
              <a:gd name="connsiteX7" fmla="*/ 0 w 847606"/>
              <a:gd name="connsiteY7" fmla="*/ 258028 h 1226785"/>
              <a:gd name="connsiteX8" fmla="*/ 589578 w 847606"/>
              <a:gd name="connsiteY8" fmla="*/ 258028 h 1226785"/>
              <a:gd name="connsiteX9" fmla="*/ 847606 w 847606"/>
              <a:gd name="connsiteY9" fmla="*/ 0 h 1226785"/>
              <a:gd name="connsiteX10" fmla="*/ 589578 w 847606"/>
              <a:gd name="connsiteY10" fmla="*/ 258028 h 1226785"/>
              <a:gd name="connsiteX11" fmla="*/ 483252 w 847606"/>
              <a:gd name="connsiteY11" fmla="*/ 1226785 h 1226785"/>
              <a:gd name="connsiteX0" fmla="*/ 0 w 847606"/>
              <a:gd name="connsiteY0" fmla="*/ 258028 h 1226785"/>
              <a:gd name="connsiteX1" fmla="*/ 589578 w 847606"/>
              <a:gd name="connsiteY1" fmla="*/ 258028 h 1226785"/>
              <a:gd name="connsiteX2" fmla="*/ 589578 w 847606"/>
              <a:gd name="connsiteY2" fmla="*/ 1216152 h 1226785"/>
              <a:gd name="connsiteX3" fmla="*/ 0 w 847606"/>
              <a:gd name="connsiteY3" fmla="*/ 1216152 h 1226785"/>
              <a:gd name="connsiteX4" fmla="*/ 0 w 847606"/>
              <a:gd name="connsiteY4" fmla="*/ 258028 h 1226785"/>
              <a:gd name="connsiteX0" fmla="*/ 589578 w 847606"/>
              <a:gd name="connsiteY0" fmla="*/ 258028 h 1226785"/>
              <a:gd name="connsiteX1" fmla="*/ 847606 w 847606"/>
              <a:gd name="connsiteY1" fmla="*/ 0 h 1226785"/>
              <a:gd name="connsiteX2" fmla="*/ 847606 w 847606"/>
              <a:gd name="connsiteY2" fmla="*/ 958124 h 1226785"/>
              <a:gd name="connsiteX3" fmla="*/ 589578 w 847606"/>
              <a:gd name="connsiteY3" fmla="*/ 1216152 h 1226785"/>
              <a:gd name="connsiteX4" fmla="*/ 589578 w 847606"/>
              <a:gd name="connsiteY4" fmla="*/ 258028 h 1226785"/>
              <a:gd name="connsiteX0" fmla="*/ 0 w 847606"/>
              <a:gd name="connsiteY0" fmla="*/ 258028 h 1226785"/>
              <a:gd name="connsiteX1" fmla="*/ 258028 w 847606"/>
              <a:gd name="connsiteY1" fmla="*/ 0 h 1226785"/>
              <a:gd name="connsiteX2" fmla="*/ 847606 w 847606"/>
              <a:gd name="connsiteY2" fmla="*/ 0 h 1226785"/>
              <a:gd name="connsiteX3" fmla="*/ 589578 w 847606"/>
              <a:gd name="connsiteY3" fmla="*/ 258028 h 1226785"/>
              <a:gd name="connsiteX4" fmla="*/ 0 w 847606"/>
              <a:gd name="connsiteY4" fmla="*/ 258028 h 1226785"/>
              <a:gd name="connsiteX0" fmla="*/ 0 w 847606"/>
              <a:gd name="connsiteY0" fmla="*/ 258028 h 1226785"/>
              <a:gd name="connsiteX1" fmla="*/ 258028 w 847606"/>
              <a:gd name="connsiteY1" fmla="*/ 0 h 1226785"/>
              <a:gd name="connsiteX2" fmla="*/ 847606 w 847606"/>
              <a:gd name="connsiteY2" fmla="*/ 0 h 1226785"/>
              <a:gd name="connsiteX3" fmla="*/ 847606 w 847606"/>
              <a:gd name="connsiteY3" fmla="*/ 958124 h 1226785"/>
              <a:gd name="connsiteX4" fmla="*/ 589578 w 847606"/>
              <a:gd name="connsiteY4" fmla="*/ 1216152 h 1226785"/>
              <a:gd name="connsiteX5" fmla="*/ 0 w 847606"/>
              <a:gd name="connsiteY5" fmla="*/ 1216152 h 1226785"/>
              <a:gd name="connsiteX6" fmla="*/ 0 w 847606"/>
              <a:gd name="connsiteY6" fmla="*/ 258028 h 1226785"/>
              <a:gd name="connsiteX7" fmla="*/ 0 w 847606"/>
              <a:gd name="connsiteY7" fmla="*/ 258028 h 1226785"/>
              <a:gd name="connsiteX8" fmla="*/ 589578 w 847606"/>
              <a:gd name="connsiteY8" fmla="*/ 258028 h 1226785"/>
              <a:gd name="connsiteX9" fmla="*/ 847606 w 847606"/>
              <a:gd name="connsiteY9" fmla="*/ 0 h 1226785"/>
              <a:gd name="connsiteX10" fmla="*/ 483252 w 847606"/>
              <a:gd name="connsiteY10" fmla="*/ 258028 h 1226785"/>
              <a:gd name="connsiteX11" fmla="*/ 483252 w 847606"/>
              <a:gd name="connsiteY11" fmla="*/ 1226785 h 1226785"/>
              <a:gd name="connsiteX0" fmla="*/ 0 w 847606"/>
              <a:gd name="connsiteY0" fmla="*/ 258028 h 1237417"/>
              <a:gd name="connsiteX1" fmla="*/ 589578 w 847606"/>
              <a:gd name="connsiteY1" fmla="*/ 258028 h 1237417"/>
              <a:gd name="connsiteX2" fmla="*/ 589578 w 847606"/>
              <a:gd name="connsiteY2" fmla="*/ 1216152 h 1237417"/>
              <a:gd name="connsiteX3" fmla="*/ 0 w 847606"/>
              <a:gd name="connsiteY3" fmla="*/ 1216152 h 1237417"/>
              <a:gd name="connsiteX4" fmla="*/ 0 w 847606"/>
              <a:gd name="connsiteY4" fmla="*/ 258028 h 1237417"/>
              <a:gd name="connsiteX0" fmla="*/ 589578 w 847606"/>
              <a:gd name="connsiteY0" fmla="*/ 258028 h 1237417"/>
              <a:gd name="connsiteX1" fmla="*/ 847606 w 847606"/>
              <a:gd name="connsiteY1" fmla="*/ 0 h 1237417"/>
              <a:gd name="connsiteX2" fmla="*/ 847606 w 847606"/>
              <a:gd name="connsiteY2" fmla="*/ 958124 h 1237417"/>
              <a:gd name="connsiteX3" fmla="*/ 589578 w 847606"/>
              <a:gd name="connsiteY3" fmla="*/ 1216152 h 1237417"/>
              <a:gd name="connsiteX4" fmla="*/ 589578 w 847606"/>
              <a:gd name="connsiteY4" fmla="*/ 258028 h 1237417"/>
              <a:gd name="connsiteX0" fmla="*/ 0 w 847606"/>
              <a:gd name="connsiteY0" fmla="*/ 258028 h 1237417"/>
              <a:gd name="connsiteX1" fmla="*/ 258028 w 847606"/>
              <a:gd name="connsiteY1" fmla="*/ 0 h 1237417"/>
              <a:gd name="connsiteX2" fmla="*/ 847606 w 847606"/>
              <a:gd name="connsiteY2" fmla="*/ 0 h 1237417"/>
              <a:gd name="connsiteX3" fmla="*/ 589578 w 847606"/>
              <a:gd name="connsiteY3" fmla="*/ 258028 h 1237417"/>
              <a:gd name="connsiteX4" fmla="*/ 0 w 847606"/>
              <a:gd name="connsiteY4" fmla="*/ 258028 h 1237417"/>
              <a:gd name="connsiteX0" fmla="*/ 0 w 847606"/>
              <a:gd name="connsiteY0" fmla="*/ 258028 h 1237417"/>
              <a:gd name="connsiteX1" fmla="*/ 258028 w 847606"/>
              <a:gd name="connsiteY1" fmla="*/ 0 h 1237417"/>
              <a:gd name="connsiteX2" fmla="*/ 847606 w 847606"/>
              <a:gd name="connsiteY2" fmla="*/ 0 h 1237417"/>
              <a:gd name="connsiteX3" fmla="*/ 847606 w 847606"/>
              <a:gd name="connsiteY3" fmla="*/ 958124 h 1237417"/>
              <a:gd name="connsiteX4" fmla="*/ 493885 w 847606"/>
              <a:gd name="connsiteY4" fmla="*/ 1237417 h 1237417"/>
              <a:gd name="connsiteX5" fmla="*/ 0 w 847606"/>
              <a:gd name="connsiteY5" fmla="*/ 1216152 h 1237417"/>
              <a:gd name="connsiteX6" fmla="*/ 0 w 847606"/>
              <a:gd name="connsiteY6" fmla="*/ 258028 h 1237417"/>
              <a:gd name="connsiteX7" fmla="*/ 0 w 847606"/>
              <a:gd name="connsiteY7" fmla="*/ 258028 h 1237417"/>
              <a:gd name="connsiteX8" fmla="*/ 589578 w 847606"/>
              <a:gd name="connsiteY8" fmla="*/ 258028 h 1237417"/>
              <a:gd name="connsiteX9" fmla="*/ 847606 w 847606"/>
              <a:gd name="connsiteY9" fmla="*/ 0 h 1237417"/>
              <a:gd name="connsiteX10" fmla="*/ 483252 w 847606"/>
              <a:gd name="connsiteY10" fmla="*/ 258028 h 1237417"/>
              <a:gd name="connsiteX11" fmla="*/ 483252 w 847606"/>
              <a:gd name="connsiteY11" fmla="*/ 1226785 h 1237417"/>
              <a:gd name="connsiteX0" fmla="*/ 0 w 847606"/>
              <a:gd name="connsiteY0" fmla="*/ 258028 h 1237417"/>
              <a:gd name="connsiteX1" fmla="*/ 589578 w 847606"/>
              <a:gd name="connsiteY1" fmla="*/ 258028 h 1237417"/>
              <a:gd name="connsiteX2" fmla="*/ 589578 w 847606"/>
              <a:gd name="connsiteY2" fmla="*/ 1216152 h 1237417"/>
              <a:gd name="connsiteX3" fmla="*/ 0 w 847606"/>
              <a:gd name="connsiteY3" fmla="*/ 1216152 h 1237417"/>
              <a:gd name="connsiteX4" fmla="*/ 0 w 847606"/>
              <a:gd name="connsiteY4" fmla="*/ 258028 h 1237417"/>
              <a:gd name="connsiteX0" fmla="*/ 589578 w 847606"/>
              <a:gd name="connsiteY0" fmla="*/ 258028 h 1237417"/>
              <a:gd name="connsiteX1" fmla="*/ 847606 w 847606"/>
              <a:gd name="connsiteY1" fmla="*/ 0 h 1237417"/>
              <a:gd name="connsiteX2" fmla="*/ 847606 w 847606"/>
              <a:gd name="connsiteY2" fmla="*/ 958124 h 1237417"/>
              <a:gd name="connsiteX3" fmla="*/ 589578 w 847606"/>
              <a:gd name="connsiteY3" fmla="*/ 1216152 h 1237417"/>
              <a:gd name="connsiteX4" fmla="*/ 589578 w 847606"/>
              <a:gd name="connsiteY4" fmla="*/ 258028 h 1237417"/>
              <a:gd name="connsiteX0" fmla="*/ 0 w 847606"/>
              <a:gd name="connsiteY0" fmla="*/ 258028 h 1237417"/>
              <a:gd name="connsiteX1" fmla="*/ 258028 w 847606"/>
              <a:gd name="connsiteY1" fmla="*/ 0 h 1237417"/>
              <a:gd name="connsiteX2" fmla="*/ 847606 w 847606"/>
              <a:gd name="connsiteY2" fmla="*/ 0 h 1237417"/>
              <a:gd name="connsiteX3" fmla="*/ 589578 w 847606"/>
              <a:gd name="connsiteY3" fmla="*/ 258028 h 1237417"/>
              <a:gd name="connsiteX4" fmla="*/ 0 w 847606"/>
              <a:gd name="connsiteY4" fmla="*/ 258028 h 1237417"/>
              <a:gd name="connsiteX0" fmla="*/ 0 w 847606"/>
              <a:gd name="connsiteY0" fmla="*/ 258028 h 1237417"/>
              <a:gd name="connsiteX1" fmla="*/ 258028 w 847606"/>
              <a:gd name="connsiteY1" fmla="*/ 0 h 1237417"/>
              <a:gd name="connsiteX2" fmla="*/ 847606 w 847606"/>
              <a:gd name="connsiteY2" fmla="*/ 0 h 1237417"/>
              <a:gd name="connsiteX3" fmla="*/ 847606 w 847606"/>
              <a:gd name="connsiteY3" fmla="*/ 958124 h 1237417"/>
              <a:gd name="connsiteX4" fmla="*/ 493885 w 847606"/>
              <a:gd name="connsiteY4" fmla="*/ 1237417 h 1237417"/>
              <a:gd name="connsiteX5" fmla="*/ 0 w 847606"/>
              <a:gd name="connsiteY5" fmla="*/ 1216152 h 1237417"/>
              <a:gd name="connsiteX6" fmla="*/ 0 w 847606"/>
              <a:gd name="connsiteY6" fmla="*/ 258028 h 1237417"/>
              <a:gd name="connsiteX7" fmla="*/ 0 w 847606"/>
              <a:gd name="connsiteY7" fmla="*/ 258028 h 1237417"/>
              <a:gd name="connsiteX8" fmla="*/ 483253 w 847606"/>
              <a:gd name="connsiteY8" fmla="*/ 268661 h 1237417"/>
              <a:gd name="connsiteX9" fmla="*/ 847606 w 847606"/>
              <a:gd name="connsiteY9" fmla="*/ 0 h 1237417"/>
              <a:gd name="connsiteX10" fmla="*/ 483252 w 847606"/>
              <a:gd name="connsiteY10" fmla="*/ 258028 h 1237417"/>
              <a:gd name="connsiteX11" fmla="*/ 483252 w 847606"/>
              <a:gd name="connsiteY11" fmla="*/ 1226785 h 1237417"/>
              <a:gd name="connsiteX0" fmla="*/ 0 w 847606"/>
              <a:gd name="connsiteY0" fmla="*/ 258028 h 1237417"/>
              <a:gd name="connsiteX1" fmla="*/ 589578 w 847606"/>
              <a:gd name="connsiteY1" fmla="*/ 258028 h 1237417"/>
              <a:gd name="connsiteX2" fmla="*/ 589578 w 847606"/>
              <a:gd name="connsiteY2" fmla="*/ 1216152 h 1237417"/>
              <a:gd name="connsiteX3" fmla="*/ 0 w 847606"/>
              <a:gd name="connsiteY3" fmla="*/ 1216152 h 1237417"/>
              <a:gd name="connsiteX4" fmla="*/ 0 w 847606"/>
              <a:gd name="connsiteY4" fmla="*/ 258028 h 1237417"/>
              <a:gd name="connsiteX0" fmla="*/ 589578 w 847606"/>
              <a:gd name="connsiteY0" fmla="*/ 258028 h 1237417"/>
              <a:gd name="connsiteX1" fmla="*/ 847606 w 847606"/>
              <a:gd name="connsiteY1" fmla="*/ 0 h 1237417"/>
              <a:gd name="connsiteX2" fmla="*/ 847606 w 847606"/>
              <a:gd name="connsiteY2" fmla="*/ 958124 h 1237417"/>
              <a:gd name="connsiteX3" fmla="*/ 589578 w 847606"/>
              <a:gd name="connsiteY3" fmla="*/ 1216152 h 1237417"/>
              <a:gd name="connsiteX4" fmla="*/ 589578 w 847606"/>
              <a:gd name="connsiteY4" fmla="*/ 258028 h 1237417"/>
              <a:gd name="connsiteX0" fmla="*/ 0 w 847606"/>
              <a:gd name="connsiteY0" fmla="*/ 258028 h 1237417"/>
              <a:gd name="connsiteX1" fmla="*/ 258028 w 847606"/>
              <a:gd name="connsiteY1" fmla="*/ 0 h 1237417"/>
              <a:gd name="connsiteX2" fmla="*/ 847606 w 847606"/>
              <a:gd name="connsiteY2" fmla="*/ 0 h 1237417"/>
              <a:gd name="connsiteX3" fmla="*/ 589578 w 847606"/>
              <a:gd name="connsiteY3" fmla="*/ 258028 h 1237417"/>
              <a:gd name="connsiteX4" fmla="*/ 0 w 847606"/>
              <a:gd name="connsiteY4" fmla="*/ 258028 h 1237417"/>
              <a:gd name="connsiteX0" fmla="*/ 0 w 847606"/>
              <a:gd name="connsiteY0" fmla="*/ 258028 h 1237417"/>
              <a:gd name="connsiteX1" fmla="*/ 311191 w 847606"/>
              <a:gd name="connsiteY1" fmla="*/ 0 h 1237417"/>
              <a:gd name="connsiteX2" fmla="*/ 847606 w 847606"/>
              <a:gd name="connsiteY2" fmla="*/ 0 h 1237417"/>
              <a:gd name="connsiteX3" fmla="*/ 847606 w 847606"/>
              <a:gd name="connsiteY3" fmla="*/ 958124 h 1237417"/>
              <a:gd name="connsiteX4" fmla="*/ 493885 w 847606"/>
              <a:gd name="connsiteY4" fmla="*/ 1237417 h 1237417"/>
              <a:gd name="connsiteX5" fmla="*/ 0 w 847606"/>
              <a:gd name="connsiteY5" fmla="*/ 1216152 h 1237417"/>
              <a:gd name="connsiteX6" fmla="*/ 0 w 847606"/>
              <a:gd name="connsiteY6" fmla="*/ 258028 h 1237417"/>
              <a:gd name="connsiteX7" fmla="*/ 0 w 847606"/>
              <a:gd name="connsiteY7" fmla="*/ 258028 h 1237417"/>
              <a:gd name="connsiteX8" fmla="*/ 483253 w 847606"/>
              <a:gd name="connsiteY8" fmla="*/ 268661 h 1237417"/>
              <a:gd name="connsiteX9" fmla="*/ 847606 w 847606"/>
              <a:gd name="connsiteY9" fmla="*/ 0 h 1237417"/>
              <a:gd name="connsiteX10" fmla="*/ 483252 w 847606"/>
              <a:gd name="connsiteY10" fmla="*/ 258028 h 1237417"/>
              <a:gd name="connsiteX11" fmla="*/ 483252 w 847606"/>
              <a:gd name="connsiteY11" fmla="*/ 1226785 h 1237417"/>
              <a:gd name="connsiteX0" fmla="*/ 0 w 847606"/>
              <a:gd name="connsiteY0" fmla="*/ 258028 h 1237417"/>
              <a:gd name="connsiteX1" fmla="*/ 589578 w 847606"/>
              <a:gd name="connsiteY1" fmla="*/ 258028 h 1237417"/>
              <a:gd name="connsiteX2" fmla="*/ 589578 w 847606"/>
              <a:gd name="connsiteY2" fmla="*/ 1216152 h 1237417"/>
              <a:gd name="connsiteX3" fmla="*/ 0 w 847606"/>
              <a:gd name="connsiteY3" fmla="*/ 1216152 h 1237417"/>
              <a:gd name="connsiteX4" fmla="*/ 0 w 847606"/>
              <a:gd name="connsiteY4" fmla="*/ 258028 h 1237417"/>
              <a:gd name="connsiteX0" fmla="*/ 589578 w 847606"/>
              <a:gd name="connsiteY0" fmla="*/ 258028 h 1237417"/>
              <a:gd name="connsiteX1" fmla="*/ 847606 w 847606"/>
              <a:gd name="connsiteY1" fmla="*/ 0 h 1237417"/>
              <a:gd name="connsiteX2" fmla="*/ 847606 w 847606"/>
              <a:gd name="connsiteY2" fmla="*/ 958124 h 1237417"/>
              <a:gd name="connsiteX3" fmla="*/ 589578 w 847606"/>
              <a:gd name="connsiteY3" fmla="*/ 1216152 h 1237417"/>
              <a:gd name="connsiteX4" fmla="*/ 589578 w 847606"/>
              <a:gd name="connsiteY4" fmla="*/ 258028 h 1237417"/>
              <a:gd name="connsiteX0" fmla="*/ 0 w 847606"/>
              <a:gd name="connsiteY0" fmla="*/ 258028 h 1237417"/>
              <a:gd name="connsiteX1" fmla="*/ 258028 w 847606"/>
              <a:gd name="connsiteY1" fmla="*/ 0 h 1237417"/>
              <a:gd name="connsiteX2" fmla="*/ 847606 w 847606"/>
              <a:gd name="connsiteY2" fmla="*/ 0 h 1237417"/>
              <a:gd name="connsiteX3" fmla="*/ 589578 w 847606"/>
              <a:gd name="connsiteY3" fmla="*/ 258028 h 1237417"/>
              <a:gd name="connsiteX4" fmla="*/ 0 w 847606"/>
              <a:gd name="connsiteY4" fmla="*/ 258028 h 1237417"/>
              <a:gd name="connsiteX0" fmla="*/ 0 w 847606"/>
              <a:gd name="connsiteY0" fmla="*/ 258028 h 1237417"/>
              <a:gd name="connsiteX1" fmla="*/ 311191 w 847606"/>
              <a:gd name="connsiteY1" fmla="*/ 0 h 1237417"/>
              <a:gd name="connsiteX2" fmla="*/ 847606 w 847606"/>
              <a:gd name="connsiteY2" fmla="*/ 0 h 1237417"/>
              <a:gd name="connsiteX3" fmla="*/ 847606 w 847606"/>
              <a:gd name="connsiteY3" fmla="*/ 958124 h 1237417"/>
              <a:gd name="connsiteX4" fmla="*/ 493885 w 847606"/>
              <a:gd name="connsiteY4" fmla="*/ 1237417 h 1237417"/>
              <a:gd name="connsiteX5" fmla="*/ 0 w 847606"/>
              <a:gd name="connsiteY5" fmla="*/ 1237417 h 1237417"/>
              <a:gd name="connsiteX6" fmla="*/ 0 w 847606"/>
              <a:gd name="connsiteY6" fmla="*/ 258028 h 1237417"/>
              <a:gd name="connsiteX7" fmla="*/ 0 w 847606"/>
              <a:gd name="connsiteY7" fmla="*/ 258028 h 1237417"/>
              <a:gd name="connsiteX8" fmla="*/ 483253 w 847606"/>
              <a:gd name="connsiteY8" fmla="*/ 268661 h 1237417"/>
              <a:gd name="connsiteX9" fmla="*/ 847606 w 847606"/>
              <a:gd name="connsiteY9" fmla="*/ 0 h 1237417"/>
              <a:gd name="connsiteX10" fmla="*/ 483252 w 847606"/>
              <a:gd name="connsiteY10" fmla="*/ 258028 h 1237417"/>
              <a:gd name="connsiteX11" fmla="*/ 483252 w 847606"/>
              <a:gd name="connsiteY11" fmla="*/ 1226785 h 1237417"/>
              <a:gd name="connsiteX0" fmla="*/ 0 w 847606"/>
              <a:gd name="connsiteY0" fmla="*/ 258028 h 1237417"/>
              <a:gd name="connsiteX1" fmla="*/ 589578 w 847606"/>
              <a:gd name="connsiteY1" fmla="*/ 258028 h 1237417"/>
              <a:gd name="connsiteX2" fmla="*/ 589578 w 847606"/>
              <a:gd name="connsiteY2" fmla="*/ 1216152 h 1237417"/>
              <a:gd name="connsiteX3" fmla="*/ 0 w 847606"/>
              <a:gd name="connsiteY3" fmla="*/ 1216152 h 1237417"/>
              <a:gd name="connsiteX4" fmla="*/ 0 w 847606"/>
              <a:gd name="connsiteY4" fmla="*/ 258028 h 1237417"/>
              <a:gd name="connsiteX0" fmla="*/ 589578 w 847606"/>
              <a:gd name="connsiteY0" fmla="*/ 258028 h 1237417"/>
              <a:gd name="connsiteX1" fmla="*/ 847606 w 847606"/>
              <a:gd name="connsiteY1" fmla="*/ 0 h 1237417"/>
              <a:gd name="connsiteX2" fmla="*/ 847606 w 847606"/>
              <a:gd name="connsiteY2" fmla="*/ 958124 h 1237417"/>
              <a:gd name="connsiteX3" fmla="*/ 493885 w 847606"/>
              <a:gd name="connsiteY3" fmla="*/ 1216152 h 1237417"/>
              <a:gd name="connsiteX4" fmla="*/ 589578 w 847606"/>
              <a:gd name="connsiteY4" fmla="*/ 258028 h 1237417"/>
              <a:gd name="connsiteX0" fmla="*/ 0 w 847606"/>
              <a:gd name="connsiteY0" fmla="*/ 258028 h 1237417"/>
              <a:gd name="connsiteX1" fmla="*/ 258028 w 847606"/>
              <a:gd name="connsiteY1" fmla="*/ 0 h 1237417"/>
              <a:gd name="connsiteX2" fmla="*/ 847606 w 847606"/>
              <a:gd name="connsiteY2" fmla="*/ 0 h 1237417"/>
              <a:gd name="connsiteX3" fmla="*/ 589578 w 847606"/>
              <a:gd name="connsiteY3" fmla="*/ 258028 h 1237417"/>
              <a:gd name="connsiteX4" fmla="*/ 0 w 847606"/>
              <a:gd name="connsiteY4" fmla="*/ 258028 h 1237417"/>
              <a:gd name="connsiteX0" fmla="*/ 0 w 847606"/>
              <a:gd name="connsiteY0" fmla="*/ 258028 h 1237417"/>
              <a:gd name="connsiteX1" fmla="*/ 311191 w 847606"/>
              <a:gd name="connsiteY1" fmla="*/ 0 h 1237417"/>
              <a:gd name="connsiteX2" fmla="*/ 847606 w 847606"/>
              <a:gd name="connsiteY2" fmla="*/ 0 h 1237417"/>
              <a:gd name="connsiteX3" fmla="*/ 847606 w 847606"/>
              <a:gd name="connsiteY3" fmla="*/ 958124 h 1237417"/>
              <a:gd name="connsiteX4" fmla="*/ 493885 w 847606"/>
              <a:gd name="connsiteY4" fmla="*/ 1237417 h 1237417"/>
              <a:gd name="connsiteX5" fmla="*/ 0 w 847606"/>
              <a:gd name="connsiteY5" fmla="*/ 1237417 h 1237417"/>
              <a:gd name="connsiteX6" fmla="*/ 0 w 847606"/>
              <a:gd name="connsiteY6" fmla="*/ 258028 h 1237417"/>
              <a:gd name="connsiteX7" fmla="*/ 0 w 847606"/>
              <a:gd name="connsiteY7" fmla="*/ 258028 h 1237417"/>
              <a:gd name="connsiteX8" fmla="*/ 483253 w 847606"/>
              <a:gd name="connsiteY8" fmla="*/ 268661 h 1237417"/>
              <a:gd name="connsiteX9" fmla="*/ 847606 w 847606"/>
              <a:gd name="connsiteY9" fmla="*/ 0 h 1237417"/>
              <a:gd name="connsiteX10" fmla="*/ 483252 w 847606"/>
              <a:gd name="connsiteY10" fmla="*/ 258028 h 1237417"/>
              <a:gd name="connsiteX11" fmla="*/ 483252 w 847606"/>
              <a:gd name="connsiteY11" fmla="*/ 1226785 h 1237417"/>
              <a:gd name="connsiteX0" fmla="*/ 0 w 847606"/>
              <a:gd name="connsiteY0" fmla="*/ 258028 h 1237417"/>
              <a:gd name="connsiteX1" fmla="*/ 589578 w 847606"/>
              <a:gd name="connsiteY1" fmla="*/ 258028 h 1237417"/>
              <a:gd name="connsiteX2" fmla="*/ 589578 w 847606"/>
              <a:gd name="connsiteY2" fmla="*/ 1216152 h 1237417"/>
              <a:gd name="connsiteX3" fmla="*/ 0 w 847606"/>
              <a:gd name="connsiteY3" fmla="*/ 1216152 h 1237417"/>
              <a:gd name="connsiteX4" fmla="*/ 0 w 847606"/>
              <a:gd name="connsiteY4" fmla="*/ 258028 h 1237417"/>
              <a:gd name="connsiteX0" fmla="*/ 589578 w 847606"/>
              <a:gd name="connsiteY0" fmla="*/ 258028 h 1237417"/>
              <a:gd name="connsiteX1" fmla="*/ 847606 w 847606"/>
              <a:gd name="connsiteY1" fmla="*/ 0 h 1237417"/>
              <a:gd name="connsiteX2" fmla="*/ 847606 w 847606"/>
              <a:gd name="connsiteY2" fmla="*/ 958124 h 1237417"/>
              <a:gd name="connsiteX3" fmla="*/ 493885 w 847606"/>
              <a:gd name="connsiteY3" fmla="*/ 1216152 h 1237417"/>
              <a:gd name="connsiteX4" fmla="*/ 589578 w 847606"/>
              <a:gd name="connsiteY4" fmla="*/ 258028 h 1237417"/>
              <a:gd name="connsiteX0" fmla="*/ 0 w 847606"/>
              <a:gd name="connsiteY0" fmla="*/ 258028 h 1237417"/>
              <a:gd name="connsiteX1" fmla="*/ 258028 w 847606"/>
              <a:gd name="connsiteY1" fmla="*/ 0 h 1237417"/>
              <a:gd name="connsiteX2" fmla="*/ 847606 w 847606"/>
              <a:gd name="connsiteY2" fmla="*/ 0 h 1237417"/>
              <a:gd name="connsiteX3" fmla="*/ 493885 w 847606"/>
              <a:gd name="connsiteY3" fmla="*/ 258028 h 1237417"/>
              <a:gd name="connsiteX4" fmla="*/ 0 w 847606"/>
              <a:gd name="connsiteY4" fmla="*/ 258028 h 1237417"/>
              <a:gd name="connsiteX0" fmla="*/ 0 w 847606"/>
              <a:gd name="connsiteY0" fmla="*/ 258028 h 1237417"/>
              <a:gd name="connsiteX1" fmla="*/ 311191 w 847606"/>
              <a:gd name="connsiteY1" fmla="*/ 0 h 1237417"/>
              <a:gd name="connsiteX2" fmla="*/ 847606 w 847606"/>
              <a:gd name="connsiteY2" fmla="*/ 0 h 1237417"/>
              <a:gd name="connsiteX3" fmla="*/ 847606 w 847606"/>
              <a:gd name="connsiteY3" fmla="*/ 958124 h 1237417"/>
              <a:gd name="connsiteX4" fmla="*/ 493885 w 847606"/>
              <a:gd name="connsiteY4" fmla="*/ 1237417 h 1237417"/>
              <a:gd name="connsiteX5" fmla="*/ 0 w 847606"/>
              <a:gd name="connsiteY5" fmla="*/ 1237417 h 1237417"/>
              <a:gd name="connsiteX6" fmla="*/ 0 w 847606"/>
              <a:gd name="connsiteY6" fmla="*/ 258028 h 1237417"/>
              <a:gd name="connsiteX7" fmla="*/ 0 w 847606"/>
              <a:gd name="connsiteY7" fmla="*/ 258028 h 1237417"/>
              <a:gd name="connsiteX8" fmla="*/ 483253 w 847606"/>
              <a:gd name="connsiteY8" fmla="*/ 268661 h 1237417"/>
              <a:gd name="connsiteX9" fmla="*/ 847606 w 847606"/>
              <a:gd name="connsiteY9" fmla="*/ 0 h 1237417"/>
              <a:gd name="connsiteX10" fmla="*/ 483252 w 847606"/>
              <a:gd name="connsiteY10" fmla="*/ 258028 h 1237417"/>
              <a:gd name="connsiteX11" fmla="*/ 483252 w 847606"/>
              <a:gd name="connsiteY11" fmla="*/ 1226785 h 1237417"/>
              <a:gd name="connsiteX0" fmla="*/ 0 w 847606"/>
              <a:gd name="connsiteY0" fmla="*/ 258028 h 1237417"/>
              <a:gd name="connsiteX1" fmla="*/ 589578 w 847606"/>
              <a:gd name="connsiteY1" fmla="*/ 258028 h 1237417"/>
              <a:gd name="connsiteX2" fmla="*/ 589578 w 847606"/>
              <a:gd name="connsiteY2" fmla="*/ 1216152 h 1237417"/>
              <a:gd name="connsiteX3" fmla="*/ 0 w 847606"/>
              <a:gd name="connsiteY3" fmla="*/ 1216152 h 1237417"/>
              <a:gd name="connsiteX4" fmla="*/ 0 w 847606"/>
              <a:gd name="connsiteY4" fmla="*/ 258028 h 1237417"/>
              <a:gd name="connsiteX0" fmla="*/ 493885 w 847606"/>
              <a:gd name="connsiteY0" fmla="*/ 268660 h 1237417"/>
              <a:gd name="connsiteX1" fmla="*/ 847606 w 847606"/>
              <a:gd name="connsiteY1" fmla="*/ 0 h 1237417"/>
              <a:gd name="connsiteX2" fmla="*/ 847606 w 847606"/>
              <a:gd name="connsiteY2" fmla="*/ 958124 h 1237417"/>
              <a:gd name="connsiteX3" fmla="*/ 493885 w 847606"/>
              <a:gd name="connsiteY3" fmla="*/ 1216152 h 1237417"/>
              <a:gd name="connsiteX4" fmla="*/ 493885 w 847606"/>
              <a:gd name="connsiteY4" fmla="*/ 268660 h 1237417"/>
              <a:gd name="connsiteX0" fmla="*/ 0 w 847606"/>
              <a:gd name="connsiteY0" fmla="*/ 258028 h 1237417"/>
              <a:gd name="connsiteX1" fmla="*/ 258028 w 847606"/>
              <a:gd name="connsiteY1" fmla="*/ 0 h 1237417"/>
              <a:gd name="connsiteX2" fmla="*/ 847606 w 847606"/>
              <a:gd name="connsiteY2" fmla="*/ 0 h 1237417"/>
              <a:gd name="connsiteX3" fmla="*/ 493885 w 847606"/>
              <a:gd name="connsiteY3" fmla="*/ 258028 h 1237417"/>
              <a:gd name="connsiteX4" fmla="*/ 0 w 847606"/>
              <a:gd name="connsiteY4" fmla="*/ 258028 h 1237417"/>
              <a:gd name="connsiteX0" fmla="*/ 0 w 847606"/>
              <a:gd name="connsiteY0" fmla="*/ 258028 h 1237417"/>
              <a:gd name="connsiteX1" fmla="*/ 311191 w 847606"/>
              <a:gd name="connsiteY1" fmla="*/ 0 h 1237417"/>
              <a:gd name="connsiteX2" fmla="*/ 847606 w 847606"/>
              <a:gd name="connsiteY2" fmla="*/ 0 h 1237417"/>
              <a:gd name="connsiteX3" fmla="*/ 847606 w 847606"/>
              <a:gd name="connsiteY3" fmla="*/ 958124 h 1237417"/>
              <a:gd name="connsiteX4" fmla="*/ 493885 w 847606"/>
              <a:gd name="connsiteY4" fmla="*/ 1237417 h 1237417"/>
              <a:gd name="connsiteX5" fmla="*/ 0 w 847606"/>
              <a:gd name="connsiteY5" fmla="*/ 1237417 h 1237417"/>
              <a:gd name="connsiteX6" fmla="*/ 0 w 847606"/>
              <a:gd name="connsiteY6" fmla="*/ 258028 h 1237417"/>
              <a:gd name="connsiteX7" fmla="*/ 0 w 847606"/>
              <a:gd name="connsiteY7" fmla="*/ 258028 h 1237417"/>
              <a:gd name="connsiteX8" fmla="*/ 483253 w 847606"/>
              <a:gd name="connsiteY8" fmla="*/ 268661 h 1237417"/>
              <a:gd name="connsiteX9" fmla="*/ 847606 w 847606"/>
              <a:gd name="connsiteY9" fmla="*/ 0 h 1237417"/>
              <a:gd name="connsiteX10" fmla="*/ 483252 w 847606"/>
              <a:gd name="connsiteY10" fmla="*/ 258028 h 1237417"/>
              <a:gd name="connsiteX11" fmla="*/ 483252 w 847606"/>
              <a:gd name="connsiteY11" fmla="*/ 1226785 h 1237417"/>
              <a:gd name="connsiteX0" fmla="*/ 0 w 847606"/>
              <a:gd name="connsiteY0" fmla="*/ 258028 h 1237417"/>
              <a:gd name="connsiteX1" fmla="*/ 589578 w 847606"/>
              <a:gd name="connsiteY1" fmla="*/ 258028 h 1237417"/>
              <a:gd name="connsiteX2" fmla="*/ 589578 w 847606"/>
              <a:gd name="connsiteY2" fmla="*/ 1216152 h 1237417"/>
              <a:gd name="connsiteX3" fmla="*/ 0 w 847606"/>
              <a:gd name="connsiteY3" fmla="*/ 1216152 h 1237417"/>
              <a:gd name="connsiteX4" fmla="*/ 0 w 847606"/>
              <a:gd name="connsiteY4" fmla="*/ 258028 h 1237417"/>
              <a:gd name="connsiteX0" fmla="*/ 493885 w 847606"/>
              <a:gd name="connsiteY0" fmla="*/ 268660 h 1237417"/>
              <a:gd name="connsiteX1" fmla="*/ 847606 w 847606"/>
              <a:gd name="connsiteY1" fmla="*/ 0 h 1237417"/>
              <a:gd name="connsiteX2" fmla="*/ 847606 w 847606"/>
              <a:gd name="connsiteY2" fmla="*/ 958124 h 1237417"/>
              <a:gd name="connsiteX3" fmla="*/ 493885 w 847606"/>
              <a:gd name="connsiteY3" fmla="*/ 1216152 h 1237417"/>
              <a:gd name="connsiteX4" fmla="*/ 493885 w 847606"/>
              <a:gd name="connsiteY4" fmla="*/ 268660 h 1237417"/>
              <a:gd name="connsiteX0" fmla="*/ 0 w 847606"/>
              <a:gd name="connsiteY0" fmla="*/ 258028 h 1237417"/>
              <a:gd name="connsiteX1" fmla="*/ 258028 w 847606"/>
              <a:gd name="connsiteY1" fmla="*/ 0 h 1237417"/>
              <a:gd name="connsiteX2" fmla="*/ 847606 w 847606"/>
              <a:gd name="connsiteY2" fmla="*/ 0 h 1237417"/>
              <a:gd name="connsiteX3" fmla="*/ 493885 w 847606"/>
              <a:gd name="connsiteY3" fmla="*/ 258028 h 1237417"/>
              <a:gd name="connsiteX4" fmla="*/ 0 w 847606"/>
              <a:gd name="connsiteY4" fmla="*/ 258028 h 1237417"/>
              <a:gd name="connsiteX0" fmla="*/ 0 w 847606"/>
              <a:gd name="connsiteY0" fmla="*/ 258028 h 1237417"/>
              <a:gd name="connsiteX1" fmla="*/ 321824 w 847606"/>
              <a:gd name="connsiteY1" fmla="*/ 0 h 1237417"/>
              <a:gd name="connsiteX2" fmla="*/ 847606 w 847606"/>
              <a:gd name="connsiteY2" fmla="*/ 0 h 1237417"/>
              <a:gd name="connsiteX3" fmla="*/ 847606 w 847606"/>
              <a:gd name="connsiteY3" fmla="*/ 958124 h 1237417"/>
              <a:gd name="connsiteX4" fmla="*/ 493885 w 847606"/>
              <a:gd name="connsiteY4" fmla="*/ 1237417 h 1237417"/>
              <a:gd name="connsiteX5" fmla="*/ 0 w 847606"/>
              <a:gd name="connsiteY5" fmla="*/ 1237417 h 1237417"/>
              <a:gd name="connsiteX6" fmla="*/ 0 w 847606"/>
              <a:gd name="connsiteY6" fmla="*/ 258028 h 1237417"/>
              <a:gd name="connsiteX7" fmla="*/ 0 w 847606"/>
              <a:gd name="connsiteY7" fmla="*/ 258028 h 1237417"/>
              <a:gd name="connsiteX8" fmla="*/ 483253 w 847606"/>
              <a:gd name="connsiteY8" fmla="*/ 268661 h 1237417"/>
              <a:gd name="connsiteX9" fmla="*/ 847606 w 847606"/>
              <a:gd name="connsiteY9" fmla="*/ 0 h 1237417"/>
              <a:gd name="connsiteX10" fmla="*/ 483252 w 847606"/>
              <a:gd name="connsiteY10" fmla="*/ 258028 h 1237417"/>
              <a:gd name="connsiteX11" fmla="*/ 483252 w 847606"/>
              <a:gd name="connsiteY11" fmla="*/ 1226785 h 1237417"/>
              <a:gd name="connsiteX0" fmla="*/ 0 w 847606"/>
              <a:gd name="connsiteY0" fmla="*/ 258028 h 1237417"/>
              <a:gd name="connsiteX1" fmla="*/ 589578 w 847606"/>
              <a:gd name="connsiteY1" fmla="*/ 258028 h 1237417"/>
              <a:gd name="connsiteX2" fmla="*/ 589578 w 847606"/>
              <a:gd name="connsiteY2" fmla="*/ 1216152 h 1237417"/>
              <a:gd name="connsiteX3" fmla="*/ 0 w 847606"/>
              <a:gd name="connsiteY3" fmla="*/ 1216152 h 1237417"/>
              <a:gd name="connsiteX4" fmla="*/ 0 w 847606"/>
              <a:gd name="connsiteY4" fmla="*/ 258028 h 1237417"/>
              <a:gd name="connsiteX0" fmla="*/ 493885 w 847606"/>
              <a:gd name="connsiteY0" fmla="*/ 268660 h 1237417"/>
              <a:gd name="connsiteX1" fmla="*/ 847606 w 847606"/>
              <a:gd name="connsiteY1" fmla="*/ 0 h 1237417"/>
              <a:gd name="connsiteX2" fmla="*/ 847606 w 847606"/>
              <a:gd name="connsiteY2" fmla="*/ 958124 h 1237417"/>
              <a:gd name="connsiteX3" fmla="*/ 493885 w 847606"/>
              <a:gd name="connsiteY3" fmla="*/ 1216152 h 1237417"/>
              <a:gd name="connsiteX4" fmla="*/ 493885 w 847606"/>
              <a:gd name="connsiteY4" fmla="*/ 268660 h 1237417"/>
              <a:gd name="connsiteX0" fmla="*/ 0 w 847606"/>
              <a:gd name="connsiteY0" fmla="*/ 258028 h 1237417"/>
              <a:gd name="connsiteX1" fmla="*/ 258028 w 847606"/>
              <a:gd name="connsiteY1" fmla="*/ 0 h 1237417"/>
              <a:gd name="connsiteX2" fmla="*/ 847606 w 847606"/>
              <a:gd name="connsiteY2" fmla="*/ 0 h 1237417"/>
              <a:gd name="connsiteX3" fmla="*/ 493885 w 847606"/>
              <a:gd name="connsiteY3" fmla="*/ 258028 h 1237417"/>
              <a:gd name="connsiteX4" fmla="*/ 0 w 847606"/>
              <a:gd name="connsiteY4" fmla="*/ 258028 h 1237417"/>
              <a:gd name="connsiteX0" fmla="*/ 0 w 847606"/>
              <a:gd name="connsiteY0" fmla="*/ 258028 h 1237417"/>
              <a:gd name="connsiteX1" fmla="*/ 353722 w 847606"/>
              <a:gd name="connsiteY1" fmla="*/ 10632 h 1237417"/>
              <a:gd name="connsiteX2" fmla="*/ 847606 w 847606"/>
              <a:gd name="connsiteY2" fmla="*/ 0 h 1237417"/>
              <a:gd name="connsiteX3" fmla="*/ 847606 w 847606"/>
              <a:gd name="connsiteY3" fmla="*/ 958124 h 1237417"/>
              <a:gd name="connsiteX4" fmla="*/ 493885 w 847606"/>
              <a:gd name="connsiteY4" fmla="*/ 1237417 h 1237417"/>
              <a:gd name="connsiteX5" fmla="*/ 0 w 847606"/>
              <a:gd name="connsiteY5" fmla="*/ 1237417 h 1237417"/>
              <a:gd name="connsiteX6" fmla="*/ 0 w 847606"/>
              <a:gd name="connsiteY6" fmla="*/ 258028 h 1237417"/>
              <a:gd name="connsiteX7" fmla="*/ 0 w 847606"/>
              <a:gd name="connsiteY7" fmla="*/ 258028 h 1237417"/>
              <a:gd name="connsiteX8" fmla="*/ 483253 w 847606"/>
              <a:gd name="connsiteY8" fmla="*/ 268661 h 1237417"/>
              <a:gd name="connsiteX9" fmla="*/ 847606 w 847606"/>
              <a:gd name="connsiteY9" fmla="*/ 0 h 1237417"/>
              <a:gd name="connsiteX10" fmla="*/ 483252 w 847606"/>
              <a:gd name="connsiteY10" fmla="*/ 258028 h 1237417"/>
              <a:gd name="connsiteX11" fmla="*/ 483252 w 847606"/>
              <a:gd name="connsiteY11" fmla="*/ 1226785 h 1237417"/>
              <a:gd name="connsiteX0" fmla="*/ 0 w 847606"/>
              <a:gd name="connsiteY0" fmla="*/ 279293 h 1258682"/>
              <a:gd name="connsiteX1" fmla="*/ 589578 w 847606"/>
              <a:gd name="connsiteY1" fmla="*/ 279293 h 1258682"/>
              <a:gd name="connsiteX2" fmla="*/ 589578 w 847606"/>
              <a:gd name="connsiteY2" fmla="*/ 1237417 h 1258682"/>
              <a:gd name="connsiteX3" fmla="*/ 0 w 847606"/>
              <a:gd name="connsiteY3" fmla="*/ 1237417 h 1258682"/>
              <a:gd name="connsiteX4" fmla="*/ 0 w 847606"/>
              <a:gd name="connsiteY4" fmla="*/ 279293 h 1258682"/>
              <a:gd name="connsiteX0" fmla="*/ 493885 w 847606"/>
              <a:gd name="connsiteY0" fmla="*/ 289925 h 1258682"/>
              <a:gd name="connsiteX1" fmla="*/ 847606 w 847606"/>
              <a:gd name="connsiteY1" fmla="*/ 21265 h 1258682"/>
              <a:gd name="connsiteX2" fmla="*/ 847606 w 847606"/>
              <a:gd name="connsiteY2" fmla="*/ 979389 h 1258682"/>
              <a:gd name="connsiteX3" fmla="*/ 493885 w 847606"/>
              <a:gd name="connsiteY3" fmla="*/ 1237417 h 1258682"/>
              <a:gd name="connsiteX4" fmla="*/ 493885 w 847606"/>
              <a:gd name="connsiteY4" fmla="*/ 289925 h 1258682"/>
              <a:gd name="connsiteX0" fmla="*/ 0 w 847606"/>
              <a:gd name="connsiteY0" fmla="*/ 279293 h 1258682"/>
              <a:gd name="connsiteX1" fmla="*/ 364353 w 847606"/>
              <a:gd name="connsiteY1" fmla="*/ 0 h 1258682"/>
              <a:gd name="connsiteX2" fmla="*/ 847606 w 847606"/>
              <a:gd name="connsiteY2" fmla="*/ 21265 h 1258682"/>
              <a:gd name="connsiteX3" fmla="*/ 493885 w 847606"/>
              <a:gd name="connsiteY3" fmla="*/ 279293 h 1258682"/>
              <a:gd name="connsiteX4" fmla="*/ 0 w 847606"/>
              <a:gd name="connsiteY4" fmla="*/ 279293 h 1258682"/>
              <a:gd name="connsiteX0" fmla="*/ 0 w 847606"/>
              <a:gd name="connsiteY0" fmla="*/ 279293 h 1258682"/>
              <a:gd name="connsiteX1" fmla="*/ 353722 w 847606"/>
              <a:gd name="connsiteY1" fmla="*/ 31897 h 1258682"/>
              <a:gd name="connsiteX2" fmla="*/ 847606 w 847606"/>
              <a:gd name="connsiteY2" fmla="*/ 21265 h 1258682"/>
              <a:gd name="connsiteX3" fmla="*/ 847606 w 847606"/>
              <a:gd name="connsiteY3" fmla="*/ 979389 h 1258682"/>
              <a:gd name="connsiteX4" fmla="*/ 493885 w 847606"/>
              <a:gd name="connsiteY4" fmla="*/ 1258682 h 1258682"/>
              <a:gd name="connsiteX5" fmla="*/ 0 w 847606"/>
              <a:gd name="connsiteY5" fmla="*/ 1258682 h 1258682"/>
              <a:gd name="connsiteX6" fmla="*/ 0 w 847606"/>
              <a:gd name="connsiteY6" fmla="*/ 279293 h 1258682"/>
              <a:gd name="connsiteX7" fmla="*/ 0 w 847606"/>
              <a:gd name="connsiteY7" fmla="*/ 279293 h 1258682"/>
              <a:gd name="connsiteX8" fmla="*/ 483253 w 847606"/>
              <a:gd name="connsiteY8" fmla="*/ 289926 h 1258682"/>
              <a:gd name="connsiteX9" fmla="*/ 847606 w 847606"/>
              <a:gd name="connsiteY9" fmla="*/ 21265 h 1258682"/>
              <a:gd name="connsiteX10" fmla="*/ 483252 w 847606"/>
              <a:gd name="connsiteY10" fmla="*/ 279293 h 1258682"/>
              <a:gd name="connsiteX11" fmla="*/ 483252 w 847606"/>
              <a:gd name="connsiteY11" fmla="*/ 1248050 h 1258682"/>
              <a:gd name="connsiteX0" fmla="*/ 0 w 847606"/>
              <a:gd name="connsiteY0" fmla="*/ 279293 h 1258682"/>
              <a:gd name="connsiteX1" fmla="*/ 589578 w 847606"/>
              <a:gd name="connsiteY1" fmla="*/ 279293 h 1258682"/>
              <a:gd name="connsiteX2" fmla="*/ 589578 w 847606"/>
              <a:gd name="connsiteY2" fmla="*/ 1237417 h 1258682"/>
              <a:gd name="connsiteX3" fmla="*/ 0 w 847606"/>
              <a:gd name="connsiteY3" fmla="*/ 1237417 h 1258682"/>
              <a:gd name="connsiteX4" fmla="*/ 0 w 847606"/>
              <a:gd name="connsiteY4" fmla="*/ 279293 h 1258682"/>
              <a:gd name="connsiteX0" fmla="*/ 493885 w 847606"/>
              <a:gd name="connsiteY0" fmla="*/ 289925 h 1258682"/>
              <a:gd name="connsiteX1" fmla="*/ 847606 w 847606"/>
              <a:gd name="connsiteY1" fmla="*/ 21265 h 1258682"/>
              <a:gd name="connsiteX2" fmla="*/ 847606 w 847606"/>
              <a:gd name="connsiteY2" fmla="*/ 979389 h 1258682"/>
              <a:gd name="connsiteX3" fmla="*/ 493885 w 847606"/>
              <a:gd name="connsiteY3" fmla="*/ 1237417 h 1258682"/>
              <a:gd name="connsiteX4" fmla="*/ 493885 w 847606"/>
              <a:gd name="connsiteY4" fmla="*/ 289925 h 1258682"/>
              <a:gd name="connsiteX0" fmla="*/ 0 w 847606"/>
              <a:gd name="connsiteY0" fmla="*/ 279293 h 1258682"/>
              <a:gd name="connsiteX1" fmla="*/ 364353 w 847606"/>
              <a:gd name="connsiteY1" fmla="*/ 0 h 1258682"/>
              <a:gd name="connsiteX2" fmla="*/ 847606 w 847606"/>
              <a:gd name="connsiteY2" fmla="*/ 21265 h 1258682"/>
              <a:gd name="connsiteX3" fmla="*/ 493885 w 847606"/>
              <a:gd name="connsiteY3" fmla="*/ 279293 h 1258682"/>
              <a:gd name="connsiteX4" fmla="*/ 0 w 847606"/>
              <a:gd name="connsiteY4" fmla="*/ 279293 h 1258682"/>
              <a:gd name="connsiteX0" fmla="*/ 0 w 847606"/>
              <a:gd name="connsiteY0" fmla="*/ 279293 h 1258682"/>
              <a:gd name="connsiteX1" fmla="*/ 353722 w 847606"/>
              <a:gd name="connsiteY1" fmla="*/ 20678 h 1258682"/>
              <a:gd name="connsiteX2" fmla="*/ 847606 w 847606"/>
              <a:gd name="connsiteY2" fmla="*/ 21265 h 1258682"/>
              <a:gd name="connsiteX3" fmla="*/ 847606 w 847606"/>
              <a:gd name="connsiteY3" fmla="*/ 979389 h 1258682"/>
              <a:gd name="connsiteX4" fmla="*/ 493885 w 847606"/>
              <a:gd name="connsiteY4" fmla="*/ 1258682 h 1258682"/>
              <a:gd name="connsiteX5" fmla="*/ 0 w 847606"/>
              <a:gd name="connsiteY5" fmla="*/ 1258682 h 1258682"/>
              <a:gd name="connsiteX6" fmla="*/ 0 w 847606"/>
              <a:gd name="connsiteY6" fmla="*/ 279293 h 1258682"/>
              <a:gd name="connsiteX7" fmla="*/ 0 w 847606"/>
              <a:gd name="connsiteY7" fmla="*/ 279293 h 1258682"/>
              <a:gd name="connsiteX8" fmla="*/ 483253 w 847606"/>
              <a:gd name="connsiteY8" fmla="*/ 289926 h 1258682"/>
              <a:gd name="connsiteX9" fmla="*/ 847606 w 847606"/>
              <a:gd name="connsiteY9" fmla="*/ 21265 h 1258682"/>
              <a:gd name="connsiteX10" fmla="*/ 483252 w 847606"/>
              <a:gd name="connsiteY10" fmla="*/ 279293 h 1258682"/>
              <a:gd name="connsiteX11" fmla="*/ 483252 w 847606"/>
              <a:gd name="connsiteY11" fmla="*/ 1248050 h 1258682"/>
              <a:gd name="connsiteX0" fmla="*/ 0 w 847606"/>
              <a:gd name="connsiteY0" fmla="*/ 279293 h 1258682"/>
              <a:gd name="connsiteX1" fmla="*/ 589578 w 847606"/>
              <a:gd name="connsiteY1" fmla="*/ 279293 h 1258682"/>
              <a:gd name="connsiteX2" fmla="*/ 589578 w 847606"/>
              <a:gd name="connsiteY2" fmla="*/ 1237417 h 1258682"/>
              <a:gd name="connsiteX3" fmla="*/ 0 w 847606"/>
              <a:gd name="connsiteY3" fmla="*/ 1237417 h 1258682"/>
              <a:gd name="connsiteX4" fmla="*/ 0 w 847606"/>
              <a:gd name="connsiteY4" fmla="*/ 279293 h 1258682"/>
              <a:gd name="connsiteX0" fmla="*/ 493885 w 847606"/>
              <a:gd name="connsiteY0" fmla="*/ 289925 h 1258682"/>
              <a:gd name="connsiteX1" fmla="*/ 847606 w 847606"/>
              <a:gd name="connsiteY1" fmla="*/ 21265 h 1258682"/>
              <a:gd name="connsiteX2" fmla="*/ 847606 w 847606"/>
              <a:gd name="connsiteY2" fmla="*/ 979389 h 1258682"/>
              <a:gd name="connsiteX3" fmla="*/ 493885 w 847606"/>
              <a:gd name="connsiteY3" fmla="*/ 1237417 h 1258682"/>
              <a:gd name="connsiteX4" fmla="*/ 493885 w 847606"/>
              <a:gd name="connsiteY4" fmla="*/ 289925 h 1258682"/>
              <a:gd name="connsiteX0" fmla="*/ 0 w 847606"/>
              <a:gd name="connsiteY0" fmla="*/ 279293 h 1258682"/>
              <a:gd name="connsiteX1" fmla="*/ 364353 w 847606"/>
              <a:gd name="connsiteY1" fmla="*/ 0 h 1258682"/>
              <a:gd name="connsiteX2" fmla="*/ 847606 w 847606"/>
              <a:gd name="connsiteY2" fmla="*/ 21265 h 1258682"/>
              <a:gd name="connsiteX3" fmla="*/ 493885 w 847606"/>
              <a:gd name="connsiteY3" fmla="*/ 279293 h 1258682"/>
              <a:gd name="connsiteX4" fmla="*/ 0 w 847606"/>
              <a:gd name="connsiteY4" fmla="*/ 279293 h 1258682"/>
              <a:gd name="connsiteX0" fmla="*/ 0 w 847606"/>
              <a:gd name="connsiteY0" fmla="*/ 279293 h 1258682"/>
              <a:gd name="connsiteX1" fmla="*/ 353722 w 847606"/>
              <a:gd name="connsiteY1" fmla="*/ 20678 h 1258682"/>
              <a:gd name="connsiteX2" fmla="*/ 847606 w 847606"/>
              <a:gd name="connsiteY2" fmla="*/ 21265 h 1258682"/>
              <a:gd name="connsiteX3" fmla="*/ 847606 w 847606"/>
              <a:gd name="connsiteY3" fmla="*/ 979389 h 1258682"/>
              <a:gd name="connsiteX4" fmla="*/ 493885 w 847606"/>
              <a:gd name="connsiteY4" fmla="*/ 1258682 h 1258682"/>
              <a:gd name="connsiteX5" fmla="*/ 0 w 847606"/>
              <a:gd name="connsiteY5" fmla="*/ 1258682 h 1258682"/>
              <a:gd name="connsiteX6" fmla="*/ 0 w 847606"/>
              <a:gd name="connsiteY6" fmla="*/ 279293 h 1258682"/>
              <a:gd name="connsiteX7" fmla="*/ 0 w 847606"/>
              <a:gd name="connsiteY7" fmla="*/ 279293 h 1258682"/>
              <a:gd name="connsiteX8" fmla="*/ 483253 w 847606"/>
              <a:gd name="connsiteY8" fmla="*/ 289926 h 1258682"/>
              <a:gd name="connsiteX9" fmla="*/ 847606 w 847606"/>
              <a:gd name="connsiteY9" fmla="*/ 21265 h 1258682"/>
              <a:gd name="connsiteX10" fmla="*/ 483252 w 847606"/>
              <a:gd name="connsiteY10" fmla="*/ 279293 h 1258682"/>
              <a:gd name="connsiteX11" fmla="*/ 483252 w 847606"/>
              <a:gd name="connsiteY11" fmla="*/ 1231221 h 1258682"/>
              <a:gd name="connsiteX0" fmla="*/ 0 w 847606"/>
              <a:gd name="connsiteY0" fmla="*/ 279293 h 1258682"/>
              <a:gd name="connsiteX1" fmla="*/ 589578 w 847606"/>
              <a:gd name="connsiteY1" fmla="*/ 279293 h 1258682"/>
              <a:gd name="connsiteX2" fmla="*/ 589578 w 847606"/>
              <a:gd name="connsiteY2" fmla="*/ 1237417 h 1258682"/>
              <a:gd name="connsiteX3" fmla="*/ 0 w 847606"/>
              <a:gd name="connsiteY3" fmla="*/ 1237417 h 1258682"/>
              <a:gd name="connsiteX4" fmla="*/ 0 w 847606"/>
              <a:gd name="connsiteY4" fmla="*/ 279293 h 1258682"/>
              <a:gd name="connsiteX0" fmla="*/ 493885 w 847606"/>
              <a:gd name="connsiteY0" fmla="*/ 289925 h 1258682"/>
              <a:gd name="connsiteX1" fmla="*/ 847606 w 847606"/>
              <a:gd name="connsiteY1" fmla="*/ 21265 h 1258682"/>
              <a:gd name="connsiteX2" fmla="*/ 847606 w 847606"/>
              <a:gd name="connsiteY2" fmla="*/ 979389 h 1258682"/>
              <a:gd name="connsiteX3" fmla="*/ 493885 w 847606"/>
              <a:gd name="connsiteY3" fmla="*/ 1237417 h 1258682"/>
              <a:gd name="connsiteX4" fmla="*/ 493885 w 847606"/>
              <a:gd name="connsiteY4" fmla="*/ 289925 h 1258682"/>
              <a:gd name="connsiteX0" fmla="*/ 0 w 847606"/>
              <a:gd name="connsiteY0" fmla="*/ 279293 h 1258682"/>
              <a:gd name="connsiteX1" fmla="*/ 364353 w 847606"/>
              <a:gd name="connsiteY1" fmla="*/ 0 h 1258682"/>
              <a:gd name="connsiteX2" fmla="*/ 847606 w 847606"/>
              <a:gd name="connsiteY2" fmla="*/ 21265 h 1258682"/>
              <a:gd name="connsiteX3" fmla="*/ 493885 w 847606"/>
              <a:gd name="connsiteY3" fmla="*/ 279293 h 1258682"/>
              <a:gd name="connsiteX4" fmla="*/ 0 w 847606"/>
              <a:gd name="connsiteY4" fmla="*/ 279293 h 1258682"/>
              <a:gd name="connsiteX0" fmla="*/ 0 w 847606"/>
              <a:gd name="connsiteY0" fmla="*/ 279293 h 1258682"/>
              <a:gd name="connsiteX1" fmla="*/ 353722 w 847606"/>
              <a:gd name="connsiteY1" fmla="*/ 20678 h 1258682"/>
              <a:gd name="connsiteX2" fmla="*/ 847606 w 847606"/>
              <a:gd name="connsiteY2" fmla="*/ 21265 h 1258682"/>
              <a:gd name="connsiteX3" fmla="*/ 847606 w 847606"/>
              <a:gd name="connsiteY3" fmla="*/ 968170 h 1258682"/>
              <a:gd name="connsiteX4" fmla="*/ 493885 w 847606"/>
              <a:gd name="connsiteY4" fmla="*/ 1258682 h 1258682"/>
              <a:gd name="connsiteX5" fmla="*/ 0 w 847606"/>
              <a:gd name="connsiteY5" fmla="*/ 1258682 h 1258682"/>
              <a:gd name="connsiteX6" fmla="*/ 0 w 847606"/>
              <a:gd name="connsiteY6" fmla="*/ 279293 h 1258682"/>
              <a:gd name="connsiteX7" fmla="*/ 0 w 847606"/>
              <a:gd name="connsiteY7" fmla="*/ 279293 h 1258682"/>
              <a:gd name="connsiteX8" fmla="*/ 483253 w 847606"/>
              <a:gd name="connsiteY8" fmla="*/ 289926 h 1258682"/>
              <a:gd name="connsiteX9" fmla="*/ 847606 w 847606"/>
              <a:gd name="connsiteY9" fmla="*/ 21265 h 1258682"/>
              <a:gd name="connsiteX10" fmla="*/ 483252 w 847606"/>
              <a:gd name="connsiteY10" fmla="*/ 279293 h 1258682"/>
              <a:gd name="connsiteX11" fmla="*/ 483252 w 847606"/>
              <a:gd name="connsiteY11" fmla="*/ 1231221 h 1258682"/>
              <a:gd name="connsiteX0" fmla="*/ 0 w 847606"/>
              <a:gd name="connsiteY0" fmla="*/ 279293 h 1258682"/>
              <a:gd name="connsiteX1" fmla="*/ 589578 w 847606"/>
              <a:gd name="connsiteY1" fmla="*/ 279293 h 1258682"/>
              <a:gd name="connsiteX2" fmla="*/ 494211 w 847606"/>
              <a:gd name="connsiteY2" fmla="*/ 1237417 h 1258682"/>
              <a:gd name="connsiteX3" fmla="*/ 0 w 847606"/>
              <a:gd name="connsiteY3" fmla="*/ 1237417 h 1258682"/>
              <a:gd name="connsiteX4" fmla="*/ 0 w 847606"/>
              <a:gd name="connsiteY4" fmla="*/ 279293 h 1258682"/>
              <a:gd name="connsiteX0" fmla="*/ 493885 w 847606"/>
              <a:gd name="connsiteY0" fmla="*/ 289925 h 1258682"/>
              <a:gd name="connsiteX1" fmla="*/ 847606 w 847606"/>
              <a:gd name="connsiteY1" fmla="*/ 21265 h 1258682"/>
              <a:gd name="connsiteX2" fmla="*/ 847606 w 847606"/>
              <a:gd name="connsiteY2" fmla="*/ 979389 h 1258682"/>
              <a:gd name="connsiteX3" fmla="*/ 493885 w 847606"/>
              <a:gd name="connsiteY3" fmla="*/ 1237417 h 1258682"/>
              <a:gd name="connsiteX4" fmla="*/ 493885 w 847606"/>
              <a:gd name="connsiteY4" fmla="*/ 289925 h 1258682"/>
              <a:gd name="connsiteX0" fmla="*/ 0 w 847606"/>
              <a:gd name="connsiteY0" fmla="*/ 279293 h 1258682"/>
              <a:gd name="connsiteX1" fmla="*/ 364353 w 847606"/>
              <a:gd name="connsiteY1" fmla="*/ 0 h 1258682"/>
              <a:gd name="connsiteX2" fmla="*/ 847606 w 847606"/>
              <a:gd name="connsiteY2" fmla="*/ 21265 h 1258682"/>
              <a:gd name="connsiteX3" fmla="*/ 493885 w 847606"/>
              <a:gd name="connsiteY3" fmla="*/ 279293 h 1258682"/>
              <a:gd name="connsiteX4" fmla="*/ 0 w 847606"/>
              <a:gd name="connsiteY4" fmla="*/ 279293 h 1258682"/>
              <a:gd name="connsiteX0" fmla="*/ 0 w 847606"/>
              <a:gd name="connsiteY0" fmla="*/ 279293 h 1258682"/>
              <a:gd name="connsiteX1" fmla="*/ 353722 w 847606"/>
              <a:gd name="connsiteY1" fmla="*/ 20678 h 1258682"/>
              <a:gd name="connsiteX2" fmla="*/ 847606 w 847606"/>
              <a:gd name="connsiteY2" fmla="*/ 21265 h 1258682"/>
              <a:gd name="connsiteX3" fmla="*/ 847606 w 847606"/>
              <a:gd name="connsiteY3" fmla="*/ 968170 h 1258682"/>
              <a:gd name="connsiteX4" fmla="*/ 493885 w 847606"/>
              <a:gd name="connsiteY4" fmla="*/ 1258682 h 1258682"/>
              <a:gd name="connsiteX5" fmla="*/ 0 w 847606"/>
              <a:gd name="connsiteY5" fmla="*/ 1258682 h 1258682"/>
              <a:gd name="connsiteX6" fmla="*/ 0 w 847606"/>
              <a:gd name="connsiteY6" fmla="*/ 279293 h 1258682"/>
              <a:gd name="connsiteX7" fmla="*/ 0 w 847606"/>
              <a:gd name="connsiteY7" fmla="*/ 279293 h 1258682"/>
              <a:gd name="connsiteX8" fmla="*/ 483253 w 847606"/>
              <a:gd name="connsiteY8" fmla="*/ 289926 h 1258682"/>
              <a:gd name="connsiteX9" fmla="*/ 847606 w 847606"/>
              <a:gd name="connsiteY9" fmla="*/ 21265 h 1258682"/>
              <a:gd name="connsiteX10" fmla="*/ 483252 w 847606"/>
              <a:gd name="connsiteY10" fmla="*/ 279293 h 1258682"/>
              <a:gd name="connsiteX11" fmla="*/ 483252 w 847606"/>
              <a:gd name="connsiteY11" fmla="*/ 1231221 h 1258682"/>
              <a:gd name="connsiteX0" fmla="*/ 0 w 847606"/>
              <a:gd name="connsiteY0" fmla="*/ 279293 h 1258682"/>
              <a:gd name="connsiteX1" fmla="*/ 482992 w 847606"/>
              <a:gd name="connsiteY1" fmla="*/ 290512 h 1258682"/>
              <a:gd name="connsiteX2" fmla="*/ 494211 w 847606"/>
              <a:gd name="connsiteY2" fmla="*/ 1237417 h 1258682"/>
              <a:gd name="connsiteX3" fmla="*/ 0 w 847606"/>
              <a:gd name="connsiteY3" fmla="*/ 1237417 h 1258682"/>
              <a:gd name="connsiteX4" fmla="*/ 0 w 847606"/>
              <a:gd name="connsiteY4" fmla="*/ 279293 h 1258682"/>
              <a:gd name="connsiteX0" fmla="*/ 493885 w 847606"/>
              <a:gd name="connsiteY0" fmla="*/ 289925 h 1258682"/>
              <a:gd name="connsiteX1" fmla="*/ 847606 w 847606"/>
              <a:gd name="connsiteY1" fmla="*/ 21265 h 1258682"/>
              <a:gd name="connsiteX2" fmla="*/ 847606 w 847606"/>
              <a:gd name="connsiteY2" fmla="*/ 979389 h 1258682"/>
              <a:gd name="connsiteX3" fmla="*/ 493885 w 847606"/>
              <a:gd name="connsiteY3" fmla="*/ 1237417 h 1258682"/>
              <a:gd name="connsiteX4" fmla="*/ 493885 w 847606"/>
              <a:gd name="connsiteY4" fmla="*/ 289925 h 1258682"/>
              <a:gd name="connsiteX0" fmla="*/ 0 w 847606"/>
              <a:gd name="connsiteY0" fmla="*/ 279293 h 1258682"/>
              <a:gd name="connsiteX1" fmla="*/ 364353 w 847606"/>
              <a:gd name="connsiteY1" fmla="*/ 0 h 1258682"/>
              <a:gd name="connsiteX2" fmla="*/ 847606 w 847606"/>
              <a:gd name="connsiteY2" fmla="*/ 21265 h 1258682"/>
              <a:gd name="connsiteX3" fmla="*/ 493885 w 847606"/>
              <a:gd name="connsiteY3" fmla="*/ 279293 h 1258682"/>
              <a:gd name="connsiteX4" fmla="*/ 0 w 847606"/>
              <a:gd name="connsiteY4" fmla="*/ 279293 h 1258682"/>
              <a:gd name="connsiteX0" fmla="*/ 0 w 847606"/>
              <a:gd name="connsiteY0" fmla="*/ 279293 h 1258682"/>
              <a:gd name="connsiteX1" fmla="*/ 353722 w 847606"/>
              <a:gd name="connsiteY1" fmla="*/ 20678 h 1258682"/>
              <a:gd name="connsiteX2" fmla="*/ 847606 w 847606"/>
              <a:gd name="connsiteY2" fmla="*/ 21265 h 1258682"/>
              <a:gd name="connsiteX3" fmla="*/ 847606 w 847606"/>
              <a:gd name="connsiteY3" fmla="*/ 968170 h 1258682"/>
              <a:gd name="connsiteX4" fmla="*/ 493885 w 847606"/>
              <a:gd name="connsiteY4" fmla="*/ 1258682 h 1258682"/>
              <a:gd name="connsiteX5" fmla="*/ 0 w 847606"/>
              <a:gd name="connsiteY5" fmla="*/ 1258682 h 1258682"/>
              <a:gd name="connsiteX6" fmla="*/ 0 w 847606"/>
              <a:gd name="connsiteY6" fmla="*/ 279293 h 1258682"/>
              <a:gd name="connsiteX7" fmla="*/ 0 w 847606"/>
              <a:gd name="connsiteY7" fmla="*/ 279293 h 1258682"/>
              <a:gd name="connsiteX8" fmla="*/ 483253 w 847606"/>
              <a:gd name="connsiteY8" fmla="*/ 289926 h 1258682"/>
              <a:gd name="connsiteX9" fmla="*/ 847606 w 847606"/>
              <a:gd name="connsiteY9" fmla="*/ 21265 h 1258682"/>
              <a:gd name="connsiteX10" fmla="*/ 483252 w 847606"/>
              <a:gd name="connsiteY10" fmla="*/ 279293 h 1258682"/>
              <a:gd name="connsiteX11" fmla="*/ 483252 w 847606"/>
              <a:gd name="connsiteY11" fmla="*/ 1231221 h 1258682"/>
              <a:gd name="connsiteX0" fmla="*/ 0 w 847606"/>
              <a:gd name="connsiteY0" fmla="*/ 279293 h 1258682"/>
              <a:gd name="connsiteX1" fmla="*/ 482992 w 847606"/>
              <a:gd name="connsiteY1" fmla="*/ 290512 h 1258682"/>
              <a:gd name="connsiteX2" fmla="*/ 494211 w 847606"/>
              <a:gd name="connsiteY2" fmla="*/ 1237417 h 1258682"/>
              <a:gd name="connsiteX3" fmla="*/ 0 w 847606"/>
              <a:gd name="connsiteY3" fmla="*/ 1237417 h 1258682"/>
              <a:gd name="connsiteX4" fmla="*/ 0 w 847606"/>
              <a:gd name="connsiteY4" fmla="*/ 279293 h 1258682"/>
              <a:gd name="connsiteX0" fmla="*/ 493885 w 847606"/>
              <a:gd name="connsiteY0" fmla="*/ 289925 h 1258682"/>
              <a:gd name="connsiteX1" fmla="*/ 847606 w 847606"/>
              <a:gd name="connsiteY1" fmla="*/ 21265 h 1258682"/>
              <a:gd name="connsiteX2" fmla="*/ 847606 w 847606"/>
              <a:gd name="connsiteY2" fmla="*/ 979389 h 1258682"/>
              <a:gd name="connsiteX3" fmla="*/ 493885 w 847606"/>
              <a:gd name="connsiteY3" fmla="*/ 1237417 h 1258682"/>
              <a:gd name="connsiteX4" fmla="*/ 493885 w 847606"/>
              <a:gd name="connsiteY4" fmla="*/ 289925 h 1258682"/>
              <a:gd name="connsiteX0" fmla="*/ 0 w 847606"/>
              <a:gd name="connsiteY0" fmla="*/ 279293 h 1258682"/>
              <a:gd name="connsiteX1" fmla="*/ 364353 w 847606"/>
              <a:gd name="connsiteY1" fmla="*/ 0 h 1258682"/>
              <a:gd name="connsiteX2" fmla="*/ 847606 w 847606"/>
              <a:gd name="connsiteY2" fmla="*/ 21265 h 1258682"/>
              <a:gd name="connsiteX3" fmla="*/ 493885 w 847606"/>
              <a:gd name="connsiteY3" fmla="*/ 279293 h 1258682"/>
              <a:gd name="connsiteX4" fmla="*/ 0 w 847606"/>
              <a:gd name="connsiteY4" fmla="*/ 279293 h 1258682"/>
              <a:gd name="connsiteX0" fmla="*/ 0 w 847606"/>
              <a:gd name="connsiteY0" fmla="*/ 279293 h 1258682"/>
              <a:gd name="connsiteX1" fmla="*/ 353722 w 847606"/>
              <a:gd name="connsiteY1" fmla="*/ 20678 h 1258682"/>
              <a:gd name="connsiteX2" fmla="*/ 847606 w 847606"/>
              <a:gd name="connsiteY2" fmla="*/ 21265 h 1258682"/>
              <a:gd name="connsiteX3" fmla="*/ 847606 w 847606"/>
              <a:gd name="connsiteY3" fmla="*/ 968170 h 1258682"/>
              <a:gd name="connsiteX4" fmla="*/ 493885 w 847606"/>
              <a:gd name="connsiteY4" fmla="*/ 1258682 h 1258682"/>
              <a:gd name="connsiteX5" fmla="*/ 0 w 847606"/>
              <a:gd name="connsiteY5" fmla="*/ 1258682 h 1258682"/>
              <a:gd name="connsiteX6" fmla="*/ 0 w 847606"/>
              <a:gd name="connsiteY6" fmla="*/ 279293 h 1258682"/>
              <a:gd name="connsiteX7" fmla="*/ 0 w 847606"/>
              <a:gd name="connsiteY7" fmla="*/ 279293 h 1258682"/>
              <a:gd name="connsiteX8" fmla="*/ 483253 w 847606"/>
              <a:gd name="connsiteY8" fmla="*/ 289926 h 1258682"/>
              <a:gd name="connsiteX9" fmla="*/ 847606 w 847606"/>
              <a:gd name="connsiteY9" fmla="*/ 21265 h 1258682"/>
              <a:gd name="connsiteX10" fmla="*/ 483252 w 847606"/>
              <a:gd name="connsiteY10" fmla="*/ 279293 h 1258682"/>
              <a:gd name="connsiteX11" fmla="*/ 483252 w 847606"/>
              <a:gd name="connsiteY11" fmla="*/ 1231221 h 1258682"/>
              <a:gd name="connsiteX0" fmla="*/ 0 w 847606"/>
              <a:gd name="connsiteY0" fmla="*/ 279293 h 1258682"/>
              <a:gd name="connsiteX1" fmla="*/ 482992 w 847606"/>
              <a:gd name="connsiteY1" fmla="*/ 290512 h 1258682"/>
              <a:gd name="connsiteX2" fmla="*/ 494211 w 847606"/>
              <a:gd name="connsiteY2" fmla="*/ 1237417 h 1258682"/>
              <a:gd name="connsiteX3" fmla="*/ 0 w 847606"/>
              <a:gd name="connsiteY3" fmla="*/ 1237417 h 1258682"/>
              <a:gd name="connsiteX4" fmla="*/ 0 w 847606"/>
              <a:gd name="connsiteY4" fmla="*/ 279293 h 1258682"/>
              <a:gd name="connsiteX0" fmla="*/ 493885 w 847606"/>
              <a:gd name="connsiteY0" fmla="*/ 289925 h 1258682"/>
              <a:gd name="connsiteX1" fmla="*/ 847606 w 847606"/>
              <a:gd name="connsiteY1" fmla="*/ 21265 h 1258682"/>
              <a:gd name="connsiteX2" fmla="*/ 847606 w 847606"/>
              <a:gd name="connsiteY2" fmla="*/ 979389 h 1258682"/>
              <a:gd name="connsiteX3" fmla="*/ 493885 w 847606"/>
              <a:gd name="connsiteY3" fmla="*/ 1237417 h 1258682"/>
              <a:gd name="connsiteX4" fmla="*/ 493885 w 847606"/>
              <a:gd name="connsiteY4" fmla="*/ 289925 h 1258682"/>
              <a:gd name="connsiteX0" fmla="*/ 0 w 847606"/>
              <a:gd name="connsiteY0" fmla="*/ 279293 h 1258682"/>
              <a:gd name="connsiteX1" fmla="*/ 364353 w 847606"/>
              <a:gd name="connsiteY1" fmla="*/ 0 h 1258682"/>
              <a:gd name="connsiteX2" fmla="*/ 847606 w 847606"/>
              <a:gd name="connsiteY2" fmla="*/ 21265 h 1258682"/>
              <a:gd name="connsiteX3" fmla="*/ 493885 w 847606"/>
              <a:gd name="connsiteY3" fmla="*/ 279293 h 1258682"/>
              <a:gd name="connsiteX4" fmla="*/ 0 w 847606"/>
              <a:gd name="connsiteY4" fmla="*/ 279293 h 1258682"/>
              <a:gd name="connsiteX0" fmla="*/ 0 w 847606"/>
              <a:gd name="connsiteY0" fmla="*/ 279293 h 1258682"/>
              <a:gd name="connsiteX1" fmla="*/ 353722 w 847606"/>
              <a:gd name="connsiteY1" fmla="*/ 20678 h 1258682"/>
              <a:gd name="connsiteX2" fmla="*/ 847606 w 847606"/>
              <a:gd name="connsiteY2" fmla="*/ 21265 h 1258682"/>
              <a:gd name="connsiteX3" fmla="*/ 847606 w 847606"/>
              <a:gd name="connsiteY3" fmla="*/ 968170 h 1258682"/>
              <a:gd name="connsiteX4" fmla="*/ 493885 w 847606"/>
              <a:gd name="connsiteY4" fmla="*/ 1253072 h 1258682"/>
              <a:gd name="connsiteX5" fmla="*/ 0 w 847606"/>
              <a:gd name="connsiteY5" fmla="*/ 1258682 h 1258682"/>
              <a:gd name="connsiteX6" fmla="*/ 0 w 847606"/>
              <a:gd name="connsiteY6" fmla="*/ 279293 h 1258682"/>
              <a:gd name="connsiteX7" fmla="*/ 0 w 847606"/>
              <a:gd name="connsiteY7" fmla="*/ 279293 h 1258682"/>
              <a:gd name="connsiteX8" fmla="*/ 483253 w 847606"/>
              <a:gd name="connsiteY8" fmla="*/ 289926 h 1258682"/>
              <a:gd name="connsiteX9" fmla="*/ 847606 w 847606"/>
              <a:gd name="connsiteY9" fmla="*/ 21265 h 1258682"/>
              <a:gd name="connsiteX10" fmla="*/ 483252 w 847606"/>
              <a:gd name="connsiteY10" fmla="*/ 279293 h 1258682"/>
              <a:gd name="connsiteX11" fmla="*/ 483252 w 847606"/>
              <a:gd name="connsiteY11" fmla="*/ 1231221 h 1258682"/>
              <a:gd name="connsiteX0" fmla="*/ 0 w 847606"/>
              <a:gd name="connsiteY0" fmla="*/ 279293 h 1253072"/>
              <a:gd name="connsiteX1" fmla="*/ 482992 w 847606"/>
              <a:gd name="connsiteY1" fmla="*/ 290512 h 1253072"/>
              <a:gd name="connsiteX2" fmla="*/ 494211 w 847606"/>
              <a:gd name="connsiteY2" fmla="*/ 1237417 h 1253072"/>
              <a:gd name="connsiteX3" fmla="*/ 0 w 847606"/>
              <a:gd name="connsiteY3" fmla="*/ 1237417 h 1253072"/>
              <a:gd name="connsiteX4" fmla="*/ 0 w 847606"/>
              <a:gd name="connsiteY4" fmla="*/ 279293 h 1253072"/>
              <a:gd name="connsiteX0" fmla="*/ 493885 w 847606"/>
              <a:gd name="connsiteY0" fmla="*/ 289925 h 1253072"/>
              <a:gd name="connsiteX1" fmla="*/ 847606 w 847606"/>
              <a:gd name="connsiteY1" fmla="*/ 21265 h 1253072"/>
              <a:gd name="connsiteX2" fmla="*/ 847606 w 847606"/>
              <a:gd name="connsiteY2" fmla="*/ 979389 h 1253072"/>
              <a:gd name="connsiteX3" fmla="*/ 493885 w 847606"/>
              <a:gd name="connsiteY3" fmla="*/ 1237417 h 1253072"/>
              <a:gd name="connsiteX4" fmla="*/ 493885 w 847606"/>
              <a:gd name="connsiteY4" fmla="*/ 289925 h 1253072"/>
              <a:gd name="connsiteX0" fmla="*/ 0 w 847606"/>
              <a:gd name="connsiteY0" fmla="*/ 279293 h 1253072"/>
              <a:gd name="connsiteX1" fmla="*/ 364353 w 847606"/>
              <a:gd name="connsiteY1" fmla="*/ 0 h 1253072"/>
              <a:gd name="connsiteX2" fmla="*/ 847606 w 847606"/>
              <a:gd name="connsiteY2" fmla="*/ 21265 h 1253072"/>
              <a:gd name="connsiteX3" fmla="*/ 493885 w 847606"/>
              <a:gd name="connsiteY3" fmla="*/ 279293 h 1253072"/>
              <a:gd name="connsiteX4" fmla="*/ 0 w 847606"/>
              <a:gd name="connsiteY4" fmla="*/ 279293 h 1253072"/>
              <a:gd name="connsiteX0" fmla="*/ 0 w 847606"/>
              <a:gd name="connsiteY0" fmla="*/ 279293 h 1253072"/>
              <a:gd name="connsiteX1" fmla="*/ 353722 w 847606"/>
              <a:gd name="connsiteY1" fmla="*/ 20678 h 1253072"/>
              <a:gd name="connsiteX2" fmla="*/ 847606 w 847606"/>
              <a:gd name="connsiteY2" fmla="*/ 21265 h 1253072"/>
              <a:gd name="connsiteX3" fmla="*/ 847606 w 847606"/>
              <a:gd name="connsiteY3" fmla="*/ 968170 h 1253072"/>
              <a:gd name="connsiteX4" fmla="*/ 493885 w 847606"/>
              <a:gd name="connsiteY4" fmla="*/ 1253072 h 1253072"/>
              <a:gd name="connsiteX5" fmla="*/ 0 w 847606"/>
              <a:gd name="connsiteY5" fmla="*/ 1247462 h 1253072"/>
              <a:gd name="connsiteX6" fmla="*/ 0 w 847606"/>
              <a:gd name="connsiteY6" fmla="*/ 279293 h 1253072"/>
              <a:gd name="connsiteX7" fmla="*/ 0 w 847606"/>
              <a:gd name="connsiteY7" fmla="*/ 279293 h 1253072"/>
              <a:gd name="connsiteX8" fmla="*/ 483253 w 847606"/>
              <a:gd name="connsiteY8" fmla="*/ 289926 h 1253072"/>
              <a:gd name="connsiteX9" fmla="*/ 847606 w 847606"/>
              <a:gd name="connsiteY9" fmla="*/ 21265 h 1253072"/>
              <a:gd name="connsiteX10" fmla="*/ 483252 w 847606"/>
              <a:gd name="connsiteY10" fmla="*/ 279293 h 1253072"/>
              <a:gd name="connsiteX11" fmla="*/ 483252 w 847606"/>
              <a:gd name="connsiteY11" fmla="*/ 1231221 h 1253072"/>
              <a:gd name="connsiteX0" fmla="*/ 0 w 847606"/>
              <a:gd name="connsiteY0" fmla="*/ 279293 h 1253072"/>
              <a:gd name="connsiteX1" fmla="*/ 482992 w 847606"/>
              <a:gd name="connsiteY1" fmla="*/ 290512 h 1253072"/>
              <a:gd name="connsiteX2" fmla="*/ 494211 w 847606"/>
              <a:gd name="connsiteY2" fmla="*/ 1237417 h 1253072"/>
              <a:gd name="connsiteX3" fmla="*/ 0 w 847606"/>
              <a:gd name="connsiteY3" fmla="*/ 1237417 h 1253072"/>
              <a:gd name="connsiteX4" fmla="*/ 0 w 847606"/>
              <a:gd name="connsiteY4" fmla="*/ 279293 h 1253072"/>
              <a:gd name="connsiteX0" fmla="*/ 493885 w 847606"/>
              <a:gd name="connsiteY0" fmla="*/ 289925 h 1253072"/>
              <a:gd name="connsiteX1" fmla="*/ 847606 w 847606"/>
              <a:gd name="connsiteY1" fmla="*/ 21265 h 1253072"/>
              <a:gd name="connsiteX2" fmla="*/ 847606 w 847606"/>
              <a:gd name="connsiteY2" fmla="*/ 979389 h 1253072"/>
              <a:gd name="connsiteX3" fmla="*/ 493885 w 847606"/>
              <a:gd name="connsiteY3" fmla="*/ 1237417 h 1253072"/>
              <a:gd name="connsiteX4" fmla="*/ 493885 w 847606"/>
              <a:gd name="connsiteY4" fmla="*/ 289925 h 1253072"/>
              <a:gd name="connsiteX0" fmla="*/ 0 w 847606"/>
              <a:gd name="connsiteY0" fmla="*/ 279293 h 1253072"/>
              <a:gd name="connsiteX1" fmla="*/ 364353 w 847606"/>
              <a:gd name="connsiteY1" fmla="*/ 0 h 1253072"/>
              <a:gd name="connsiteX2" fmla="*/ 847606 w 847606"/>
              <a:gd name="connsiteY2" fmla="*/ 21265 h 1253072"/>
              <a:gd name="connsiteX3" fmla="*/ 493885 w 847606"/>
              <a:gd name="connsiteY3" fmla="*/ 279293 h 1253072"/>
              <a:gd name="connsiteX4" fmla="*/ 0 w 847606"/>
              <a:gd name="connsiteY4" fmla="*/ 279293 h 1253072"/>
              <a:gd name="connsiteX0" fmla="*/ 0 w 847606"/>
              <a:gd name="connsiteY0" fmla="*/ 279293 h 1253072"/>
              <a:gd name="connsiteX1" fmla="*/ 353722 w 847606"/>
              <a:gd name="connsiteY1" fmla="*/ 20678 h 1253072"/>
              <a:gd name="connsiteX2" fmla="*/ 847606 w 847606"/>
              <a:gd name="connsiteY2" fmla="*/ 21265 h 1253072"/>
              <a:gd name="connsiteX3" fmla="*/ 847606 w 847606"/>
              <a:gd name="connsiteY3" fmla="*/ 968170 h 1253072"/>
              <a:gd name="connsiteX4" fmla="*/ 493885 w 847606"/>
              <a:gd name="connsiteY4" fmla="*/ 1253072 h 1253072"/>
              <a:gd name="connsiteX5" fmla="*/ 0 w 847606"/>
              <a:gd name="connsiteY5" fmla="*/ 1253072 h 1253072"/>
              <a:gd name="connsiteX6" fmla="*/ 0 w 847606"/>
              <a:gd name="connsiteY6" fmla="*/ 279293 h 1253072"/>
              <a:gd name="connsiteX7" fmla="*/ 0 w 847606"/>
              <a:gd name="connsiteY7" fmla="*/ 279293 h 1253072"/>
              <a:gd name="connsiteX8" fmla="*/ 483253 w 847606"/>
              <a:gd name="connsiteY8" fmla="*/ 289926 h 1253072"/>
              <a:gd name="connsiteX9" fmla="*/ 847606 w 847606"/>
              <a:gd name="connsiteY9" fmla="*/ 21265 h 1253072"/>
              <a:gd name="connsiteX10" fmla="*/ 483252 w 847606"/>
              <a:gd name="connsiteY10" fmla="*/ 279293 h 1253072"/>
              <a:gd name="connsiteX11" fmla="*/ 483252 w 847606"/>
              <a:gd name="connsiteY11" fmla="*/ 1231221 h 1253072"/>
              <a:gd name="connsiteX0" fmla="*/ 5610 w 853216"/>
              <a:gd name="connsiteY0" fmla="*/ 279293 h 1253072"/>
              <a:gd name="connsiteX1" fmla="*/ 488602 w 853216"/>
              <a:gd name="connsiteY1" fmla="*/ 290512 h 1253072"/>
              <a:gd name="connsiteX2" fmla="*/ 499821 w 853216"/>
              <a:gd name="connsiteY2" fmla="*/ 1237417 h 1253072"/>
              <a:gd name="connsiteX3" fmla="*/ 5610 w 853216"/>
              <a:gd name="connsiteY3" fmla="*/ 1237417 h 1253072"/>
              <a:gd name="connsiteX4" fmla="*/ 5610 w 853216"/>
              <a:gd name="connsiteY4" fmla="*/ 279293 h 1253072"/>
              <a:gd name="connsiteX0" fmla="*/ 499495 w 853216"/>
              <a:gd name="connsiteY0" fmla="*/ 289925 h 1253072"/>
              <a:gd name="connsiteX1" fmla="*/ 853216 w 853216"/>
              <a:gd name="connsiteY1" fmla="*/ 21265 h 1253072"/>
              <a:gd name="connsiteX2" fmla="*/ 853216 w 853216"/>
              <a:gd name="connsiteY2" fmla="*/ 979389 h 1253072"/>
              <a:gd name="connsiteX3" fmla="*/ 499495 w 853216"/>
              <a:gd name="connsiteY3" fmla="*/ 1237417 h 1253072"/>
              <a:gd name="connsiteX4" fmla="*/ 499495 w 853216"/>
              <a:gd name="connsiteY4" fmla="*/ 289925 h 1253072"/>
              <a:gd name="connsiteX0" fmla="*/ 5610 w 853216"/>
              <a:gd name="connsiteY0" fmla="*/ 279293 h 1253072"/>
              <a:gd name="connsiteX1" fmla="*/ 369963 w 853216"/>
              <a:gd name="connsiteY1" fmla="*/ 0 h 1253072"/>
              <a:gd name="connsiteX2" fmla="*/ 853216 w 853216"/>
              <a:gd name="connsiteY2" fmla="*/ 21265 h 1253072"/>
              <a:gd name="connsiteX3" fmla="*/ 499495 w 853216"/>
              <a:gd name="connsiteY3" fmla="*/ 279293 h 1253072"/>
              <a:gd name="connsiteX4" fmla="*/ 5610 w 853216"/>
              <a:gd name="connsiteY4" fmla="*/ 279293 h 1253072"/>
              <a:gd name="connsiteX0" fmla="*/ 5610 w 853216"/>
              <a:gd name="connsiteY0" fmla="*/ 279293 h 1253072"/>
              <a:gd name="connsiteX1" fmla="*/ 359332 w 853216"/>
              <a:gd name="connsiteY1" fmla="*/ 20678 h 1253072"/>
              <a:gd name="connsiteX2" fmla="*/ 853216 w 853216"/>
              <a:gd name="connsiteY2" fmla="*/ 21265 h 1253072"/>
              <a:gd name="connsiteX3" fmla="*/ 853216 w 853216"/>
              <a:gd name="connsiteY3" fmla="*/ 968170 h 1253072"/>
              <a:gd name="connsiteX4" fmla="*/ 499495 w 853216"/>
              <a:gd name="connsiteY4" fmla="*/ 1253072 h 1253072"/>
              <a:gd name="connsiteX5" fmla="*/ 5610 w 853216"/>
              <a:gd name="connsiteY5" fmla="*/ 1253072 h 1253072"/>
              <a:gd name="connsiteX6" fmla="*/ 5610 w 853216"/>
              <a:gd name="connsiteY6" fmla="*/ 279293 h 1253072"/>
              <a:gd name="connsiteX7" fmla="*/ 0 w 853216"/>
              <a:gd name="connsiteY7" fmla="*/ 290513 h 1253072"/>
              <a:gd name="connsiteX8" fmla="*/ 488863 w 853216"/>
              <a:gd name="connsiteY8" fmla="*/ 289926 h 1253072"/>
              <a:gd name="connsiteX9" fmla="*/ 853216 w 853216"/>
              <a:gd name="connsiteY9" fmla="*/ 21265 h 1253072"/>
              <a:gd name="connsiteX10" fmla="*/ 488862 w 853216"/>
              <a:gd name="connsiteY10" fmla="*/ 279293 h 1253072"/>
              <a:gd name="connsiteX11" fmla="*/ 488862 w 853216"/>
              <a:gd name="connsiteY11" fmla="*/ 1231221 h 1253072"/>
              <a:gd name="connsiteX0" fmla="*/ 5610 w 853216"/>
              <a:gd name="connsiteY0" fmla="*/ 279293 h 1253072"/>
              <a:gd name="connsiteX1" fmla="*/ 488602 w 853216"/>
              <a:gd name="connsiteY1" fmla="*/ 290512 h 1253072"/>
              <a:gd name="connsiteX2" fmla="*/ 499821 w 853216"/>
              <a:gd name="connsiteY2" fmla="*/ 1237417 h 1253072"/>
              <a:gd name="connsiteX3" fmla="*/ 5610 w 853216"/>
              <a:gd name="connsiteY3" fmla="*/ 1237417 h 1253072"/>
              <a:gd name="connsiteX4" fmla="*/ 5610 w 853216"/>
              <a:gd name="connsiteY4" fmla="*/ 279293 h 1253072"/>
              <a:gd name="connsiteX0" fmla="*/ 499495 w 853216"/>
              <a:gd name="connsiteY0" fmla="*/ 289925 h 1253072"/>
              <a:gd name="connsiteX1" fmla="*/ 853216 w 853216"/>
              <a:gd name="connsiteY1" fmla="*/ 21265 h 1253072"/>
              <a:gd name="connsiteX2" fmla="*/ 853216 w 853216"/>
              <a:gd name="connsiteY2" fmla="*/ 979389 h 1253072"/>
              <a:gd name="connsiteX3" fmla="*/ 499495 w 853216"/>
              <a:gd name="connsiteY3" fmla="*/ 1237417 h 1253072"/>
              <a:gd name="connsiteX4" fmla="*/ 499495 w 853216"/>
              <a:gd name="connsiteY4" fmla="*/ 289925 h 1253072"/>
              <a:gd name="connsiteX0" fmla="*/ 5610 w 853216"/>
              <a:gd name="connsiteY0" fmla="*/ 279293 h 1253072"/>
              <a:gd name="connsiteX1" fmla="*/ 369963 w 853216"/>
              <a:gd name="connsiteY1" fmla="*/ 0 h 1253072"/>
              <a:gd name="connsiteX2" fmla="*/ 853216 w 853216"/>
              <a:gd name="connsiteY2" fmla="*/ 21265 h 1253072"/>
              <a:gd name="connsiteX3" fmla="*/ 499495 w 853216"/>
              <a:gd name="connsiteY3" fmla="*/ 279293 h 1253072"/>
              <a:gd name="connsiteX4" fmla="*/ 5610 w 853216"/>
              <a:gd name="connsiteY4" fmla="*/ 279293 h 1253072"/>
              <a:gd name="connsiteX0" fmla="*/ 5610 w 853216"/>
              <a:gd name="connsiteY0" fmla="*/ 279293 h 1253072"/>
              <a:gd name="connsiteX1" fmla="*/ 359332 w 853216"/>
              <a:gd name="connsiteY1" fmla="*/ 20678 h 1253072"/>
              <a:gd name="connsiteX2" fmla="*/ 853216 w 853216"/>
              <a:gd name="connsiteY2" fmla="*/ 21265 h 1253072"/>
              <a:gd name="connsiteX3" fmla="*/ 853216 w 853216"/>
              <a:gd name="connsiteY3" fmla="*/ 968170 h 1253072"/>
              <a:gd name="connsiteX4" fmla="*/ 488275 w 853216"/>
              <a:gd name="connsiteY4" fmla="*/ 1247462 h 1253072"/>
              <a:gd name="connsiteX5" fmla="*/ 5610 w 853216"/>
              <a:gd name="connsiteY5" fmla="*/ 1253072 h 1253072"/>
              <a:gd name="connsiteX6" fmla="*/ 5610 w 853216"/>
              <a:gd name="connsiteY6" fmla="*/ 279293 h 1253072"/>
              <a:gd name="connsiteX7" fmla="*/ 0 w 853216"/>
              <a:gd name="connsiteY7" fmla="*/ 290513 h 1253072"/>
              <a:gd name="connsiteX8" fmla="*/ 488863 w 853216"/>
              <a:gd name="connsiteY8" fmla="*/ 289926 h 1253072"/>
              <a:gd name="connsiteX9" fmla="*/ 853216 w 853216"/>
              <a:gd name="connsiteY9" fmla="*/ 21265 h 1253072"/>
              <a:gd name="connsiteX10" fmla="*/ 488862 w 853216"/>
              <a:gd name="connsiteY10" fmla="*/ 279293 h 1253072"/>
              <a:gd name="connsiteX11" fmla="*/ 488862 w 853216"/>
              <a:gd name="connsiteY11" fmla="*/ 1231221 h 1253072"/>
              <a:gd name="connsiteX0" fmla="*/ 5610 w 853216"/>
              <a:gd name="connsiteY0" fmla="*/ 279293 h 1253072"/>
              <a:gd name="connsiteX1" fmla="*/ 488602 w 853216"/>
              <a:gd name="connsiteY1" fmla="*/ 290512 h 1253072"/>
              <a:gd name="connsiteX2" fmla="*/ 499821 w 853216"/>
              <a:gd name="connsiteY2" fmla="*/ 1237417 h 1253072"/>
              <a:gd name="connsiteX3" fmla="*/ 5610 w 853216"/>
              <a:gd name="connsiteY3" fmla="*/ 1237417 h 1253072"/>
              <a:gd name="connsiteX4" fmla="*/ 5610 w 853216"/>
              <a:gd name="connsiteY4" fmla="*/ 279293 h 1253072"/>
              <a:gd name="connsiteX0" fmla="*/ 499495 w 853216"/>
              <a:gd name="connsiteY0" fmla="*/ 289925 h 1253072"/>
              <a:gd name="connsiteX1" fmla="*/ 853216 w 853216"/>
              <a:gd name="connsiteY1" fmla="*/ 21265 h 1253072"/>
              <a:gd name="connsiteX2" fmla="*/ 853216 w 853216"/>
              <a:gd name="connsiteY2" fmla="*/ 979389 h 1253072"/>
              <a:gd name="connsiteX3" fmla="*/ 499495 w 853216"/>
              <a:gd name="connsiteY3" fmla="*/ 1237417 h 1253072"/>
              <a:gd name="connsiteX4" fmla="*/ 499495 w 853216"/>
              <a:gd name="connsiteY4" fmla="*/ 289925 h 1253072"/>
              <a:gd name="connsiteX0" fmla="*/ 5610 w 853216"/>
              <a:gd name="connsiteY0" fmla="*/ 279293 h 1253072"/>
              <a:gd name="connsiteX1" fmla="*/ 369963 w 853216"/>
              <a:gd name="connsiteY1" fmla="*/ 0 h 1253072"/>
              <a:gd name="connsiteX2" fmla="*/ 853216 w 853216"/>
              <a:gd name="connsiteY2" fmla="*/ 21265 h 1253072"/>
              <a:gd name="connsiteX3" fmla="*/ 499495 w 853216"/>
              <a:gd name="connsiteY3" fmla="*/ 279293 h 1253072"/>
              <a:gd name="connsiteX4" fmla="*/ 5610 w 853216"/>
              <a:gd name="connsiteY4" fmla="*/ 279293 h 1253072"/>
              <a:gd name="connsiteX0" fmla="*/ 5610 w 853216"/>
              <a:gd name="connsiteY0" fmla="*/ 279293 h 1253072"/>
              <a:gd name="connsiteX1" fmla="*/ 359332 w 853216"/>
              <a:gd name="connsiteY1" fmla="*/ 20678 h 1253072"/>
              <a:gd name="connsiteX2" fmla="*/ 853216 w 853216"/>
              <a:gd name="connsiteY2" fmla="*/ 21265 h 1253072"/>
              <a:gd name="connsiteX3" fmla="*/ 853216 w 853216"/>
              <a:gd name="connsiteY3" fmla="*/ 968170 h 1253072"/>
              <a:gd name="connsiteX4" fmla="*/ 488275 w 853216"/>
              <a:gd name="connsiteY4" fmla="*/ 1247462 h 1253072"/>
              <a:gd name="connsiteX5" fmla="*/ 5610 w 853216"/>
              <a:gd name="connsiteY5" fmla="*/ 1253072 h 1253072"/>
              <a:gd name="connsiteX6" fmla="*/ 5610 w 853216"/>
              <a:gd name="connsiteY6" fmla="*/ 279293 h 1253072"/>
              <a:gd name="connsiteX7" fmla="*/ 0 w 853216"/>
              <a:gd name="connsiteY7" fmla="*/ 290513 h 1253072"/>
              <a:gd name="connsiteX8" fmla="*/ 488863 w 853216"/>
              <a:gd name="connsiteY8" fmla="*/ 289926 h 1253072"/>
              <a:gd name="connsiteX9" fmla="*/ 853216 w 853216"/>
              <a:gd name="connsiteY9" fmla="*/ 21265 h 1253072"/>
              <a:gd name="connsiteX10" fmla="*/ 488862 w 853216"/>
              <a:gd name="connsiteY10" fmla="*/ 279293 h 1253072"/>
              <a:gd name="connsiteX11" fmla="*/ 488862 w 853216"/>
              <a:gd name="connsiteY11" fmla="*/ 1231221 h 125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3216" h="1253072" stroke="0" extrusionOk="0">
                <a:moveTo>
                  <a:pt x="5610" y="279293"/>
                </a:moveTo>
                <a:lnTo>
                  <a:pt x="488602" y="290512"/>
                </a:lnTo>
                <a:lnTo>
                  <a:pt x="499821" y="1237417"/>
                </a:lnTo>
                <a:lnTo>
                  <a:pt x="5610" y="1237417"/>
                </a:lnTo>
                <a:lnTo>
                  <a:pt x="5610" y="279293"/>
                </a:lnTo>
                <a:close/>
              </a:path>
              <a:path w="853216" h="1253072" fill="darkenLess" stroke="0" extrusionOk="0">
                <a:moveTo>
                  <a:pt x="499495" y="289925"/>
                </a:moveTo>
                <a:lnTo>
                  <a:pt x="853216" y="21265"/>
                </a:lnTo>
                <a:lnTo>
                  <a:pt x="853216" y="979389"/>
                </a:lnTo>
                <a:lnTo>
                  <a:pt x="499495" y="1237417"/>
                </a:lnTo>
                <a:lnTo>
                  <a:pt x="499495" y="289925"/>
                </a:lnTo>
                <a:close/>
              </a:path>
              <a:path w="853216" h="1253072" fill="lightenLess" stroke="0" extrusionOk="0">
                <a:moveTo>
                  <a:pt x="5610" y="279293"/>
                </a:moveTo>
                <a:lnTo>
                  <a:pt x="369963" y="0"/>
                </a:lnTo>
                <a:lnTo>
                  <a:pt x="853216" y="21265"/>
                </a:lnTo>
                <a:lnTo>
                  <a:pt x="499495" y="279293"/>
                </a:lnTo>
                <a:lnTo>
                  <a:pt x="5610" y="279293"/>
                </a:lnTo>
                <a:close/>
              </a:path>
              <a:path w="853216" h="1253072" fill="none" extrusionOk="0">
                <a:moveTo>
                  <a:pt x="5610" y="279293"/>
                </a:moveTo>
                <a:lnTo>
                  <a:pt x="359332" y="20678"/>
                </a:lnTo>
                <a:lnTo>
                  <a:pt x="853216" y="21265"/>
                </a:lnTo>
                <a:lnTo>
                  <a:pt x="853216" y="968170"/>
                </a:lnTo>
                <a:lnTo>
                  <a:pt x="488275" y="1247462"/>
                </a:lnTo>
                <a:lnTo>
                  <a:pt x="5610" y="1253072"/>
                </a:lnTo>
                <a:lnTo>
                  <a:pt x="5610" y="279293"/>
                </a:lnTo>
                <a:close/>
                <a:moveTo>
                  <a:pt x="0" y="290513"/>
                </a:moveTo>
                <a:lnTo>
                  <a:pt x="488863" y="289926"/>
                </a:lnTo>
                <a:lnTo>
                  <a:pt x="853216" y="21265"/>
                </a:lnTo>
                <a:moveTo>
                  <a:pt x="488862" y="279293"/>
                </a:moveTo>
                <a:lnTo>
                  <a:pt x="488862" y="1231221"/>
                </a:lnTo>
              </a:path>
            </a:pathLst>
          </a:custGeom>
          <a:solidFill>
            <a:srgbClr val="FFCCFF">
              <a:alpha val="40000"/>
            </a:srgbClr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88" name="立方体 25">
            <a:extLst>
              <a:ext uri="{FF2B5EF4-FFF2-40B4-BE49-F238E27FC236}">
                <a16:creationId xmlns:a16="http://schemas.microsoft.com/office/drawing/2014/main" id="{B3BFFA51-248C-4192-98F9-EE3CF76D2872}"/>
              </a:ext>
            </a:extLst>
          </p:cNvPr>
          <p:cNvSpPr/>
          <p:nvPr/>
        </p:nvSpPr>
        <p:spPr bwMode="auto">
          <a:xfrm>
            <a:off x="4658717" y="1022350"/>
            <a:ext cx="852488" cy="1252538"/>
          </a:xfrm>
          <a:custGeom>
            <a:avLst/>
            <a:gdLst>
              <a:gd name="connsiteX0" fmla="*/ 0 w 847606"/>
              <a:gd name="connsiteY0" fmla="*/ 258028 h 1216152"/>
              <a:gd name="connsiteX1" fmla="*/ 589578 w 847606"/>
              <a:gd name="connsiteY1" fmla="*/ 258028 h 1216152"/>
              <a:gd name="connsiteX2" fmla="*/ 589578 w 847606"/>
              <a:gd name="connsiteY2" fmla="*/ 1216152 h 1216152"/>
              <a:gd name="connsiteX3" fmla="*/ 0 w 847606"/>
              <a:gd name="connsiteY3" fmla="*/ 1216152 h 1216152"/>
              <a:gd name="connsiteX4" fmla="*/ 0 w 847606"/>
              <a:gd name="connsiteY4" fmla="*/ 258028 h 1216152"/>
              <a:gd name="connsiteX0" fmla="*/ 589578 w 847606"/>
              <a:gd name="connsiteY0" fmla="*/ 258028 h 1216152"/>
              <a:gd name="connsiteX1" fmla="*/ 847606 w 847606"/>
              <a:gd name="connsiteY1" fmla="*/ 0 h 1216152"/>
              <a:gd name="connsiteX2" fmla="*/ 847606 w 847606"/>
              <a:gd name="connsiteY2" fmla="*/ 958124 h 1216152"/>
              <a:gd name="connsiteX3" fmla="*/ 589578 w 847606"/>
              <a:gd name="connsiteY3" fmla="*/ 1216152 h 1216152"/>
              <a:gd name="connsiteX4" fmla="*/ 589578 w 847606"/>
              <a:gd name="connsiteY4" fmla="*/ 258028 h 1216152"/>
              <a:gd name="connsiteX0" fmla="*/ 0 w 847606"/>
              <a:gd name="connsiteY0" fmla="*/ 258028 h 1216152"/>
              <a:gd name="connsiteX1" fmla="*/ 258028 w 847606"/>
              <a:gd name="connsiteY1" fmla="*/ 0 h 1216152"/>
              <a:gd name="connsiteX2" fmla="*/ 847606 w 847606"/>
              <a:gd name="connsiteY2" fmla="*/ 0 h 1216152"/>
              <a:gd name="connsiteX3" fmla="*/ 589578 w 847606"/>
              <a:gd name="connsiteY3" fmla="*/ 258028 h 1216152"/>
              <a:gd name="connsiteX4" fmla="*/ 0 w 847606"/>
              <a:gd name="connsiteY4" fmla="*/ 258028 h 1216152"/>
              <a:gd name="connsiteX0" fmla="*/ 0 w 847606"/>
              <a:gd name="connsiteY0" fmla="*/ 258028 h 1216152"/>
              <a:gd name="connsiteX1" fmla="*/ 258028 w 847606"/>
              <a:gd name="connsiteY1" fmla="*/ 0 h 1216152"/>
              <a:gd name="connsiteX2" fmla="*/ 847606 w 847606"/>
              <a:gd name="connsiteY2" fmla="*/ 0 h 1216152"/>
              <a:gd name="connsiteX3" fmla="*/ 847606 w 847606"/>
              <a:gd name="connsiteY3" fmla="*/ 958124 h 1216152"/>
              <a:gd name="connsiteX4" fmla="*/ 589578 w 847606"/>
              <a:gd name="connsiteY4" fmla="*/ 1216152 h 1216152"/>
              <a:gd name="connsiteX5" fmla="*/ 0 w 847606"/>
              <a:gd name="connsiteY5" fmla="*/ 1216152 h 1216152"/>
              <a:gd name="connsiteX6" fmla="*/ 0 w 847606"/>
              <a:gd name="connsiteY6" fmla="*/ 258028 h 1216152"/>
              <a:gd name="connsiteX7" fmla="*/ 0 w 847606"/>
              <a:gd name="connsiteY7" fmla="*/ 258028 h 1216152"/>
              <a:gd name="connsiteX8" fmla="*/ 589578 w 847606"/>
              <a:gd name="connsiteY8" fmla="*/ 258028 h 1216152"/>
              <a:gd name="connsiteX9" fmla="*/ 847606 w 847606"/>
              <a:gd name="connsiteY9" fmla="*/ 0 h 1216152"/>
              <a:gd name="connsiteX10" fmla="*/ 589578 w 847606"/>
              <a:gd name="connsiteY10" fmla="*/ 258028 h 1216152"/>
              <a:gd name="connsiteX11" fmla="*/ 589578 w 847606"/>
              <a:gd name="connsiteY11" fmla="*/ 1216152 h 1216152"/>
              <a:gd name="connsiteX0" fmla="*/ 0 w 847606"/>
              <a:gd name="connsiteY0" fmla="*/ 258028 h 1226785"/>
              <a:gd name="connsiteX1" fmla="*/ 589578 w 847606"/>
              <a:gd name="connsiteY1" fmla="*/ 258028 h 1226785"/>
              <a:gd name="connsiteX2" fmla="*/ 589578 w 847606"/>
              <a:gd name="connsiteY2" fmla="*/ 1216152 h 1226785"/>
              <a:gd name="connsiteX3" fmla="*/ 0 w 847606"/>
              <a:gd name="connsiteY3" fmla="*/ 1216152 h 1226785"/>
              <a:gd name="connsiteX4" fmla="*/ 0 w 847606"/>
              <a:gd name="connsiteY4" fmla="*/ 258028 h 1226785"/>
              <a:gd name="connsiteX0" fmla="*/ 589578 w 847606"/>
              <a:gd name="connsiteY0" fmla="*/ 258028 h 1226785"/>
              <a:gd name="connsiteX1" fmla="*/ 847606 w 847606"/>
              <a:gd name="connsiteY1" fmla="*/ 0 h 1226785"/>
              <a:gd name="connsiteX2" fmla="*/ 847606 w 847606"/>
              <a:gd name="connsiteY2" fmla="*/ 958124 h 1226785"/>
              <a:gd name="connsiteX3" fmla="*/ 589578 w 847606"/>
              <a:gd name="connsiteY3" fmla="*/ 1216152 h 1226785"/>
              <a:gd name="connsiteX4" fmla="*/ 589578 w 847606"/>
              <a:gd name="connsiteY4" fmla="*/ 258028 h 1226785"/>
              <a:gd name="connsiteX0" fmla="*/ 0 w 847606"/>
              <a:gd name="connsiteY0" fmla="*/ 258028 h 1226785"/>
              <a:gd name="connsiteX1" fmla="*/ 258028 w 847606"/>
              <a:gd name="connsiteY1" fmla="*/ 0 h 1226785"/>
              <a:gd name="connsiteX2" fmla="*/ 847606 w 847606"/>
              <a:gd name="connsiteY2" fmla="*/ 0 h 1226785"/>
              <a:gd name="connsiteX3" fmla="*/ 589578 w 847606"/>
              <a:gd name="connsiteY3" fmla="*/ 258028 h 1226785"/>
              <a:gd name="connsiteX4" fmla="*/ 0 w 847606"/>
              <a:gd name="connsiteY4" fmla="*/ 258028 h 1226785"/>
              <a:gd name="connsiteX0" fmla="*/ 0 w 847606"/>
              <a:gd name="connsiteY0" fmla="*/ 258028 h 1226785"/>
              <a:gd name="connsiteX1" fmla="*/ 258028 w 847606"/>
              <a:gd name="connsiteY1" fmla="*/ 0 h 1226785"/>
              <a:gd name="connsiteX2" fmla="*/ 847606 w 847606"/>
              <a:gd name="connsiteY2" fmla="*/ 0 h 1226785"/>
              <a:gd name="connsiteX3" fmla="*/ 847606 w 847606"/>
              <a:gd name="connsiteY3" fmla="*/ 958124 h 1226785"/>
              <a:gd name="connsiteX4" fmla="*/ 589578 w 847606"/>
              <a:gd name="connsiteY4" fmla="*/ 1216152 h 1226785"/>
              <a:gd name="connsiteX5" fmla="*/ 0 w 847606"/>
              <a:gd name="connsiteY5" fmla="*/ 1216152 h 1226785"/>
              <a:gd name="connsiteX6" fmla="*/ 0 w 847606"/>
              <a:gd name="connsiteY6" fmla="*/ 258028 h 1226785"/>
              <a:gd name="connsiteX7" fmla="*/ 0 w 847606"/>
              <a:gd name="connsiteY7" fmla="*/ 258028 h 1226785"/>
              <a:gd name="connsiteX8" fmla="*/ 589578 w 847606"/>
              <a:gd name="connsiteY8" fmla="*/ 258028 h 1226785"/>
              <a:gd name="connsiteX9" fmla="*/ 847606 w 847606"/>
              <a:gd name="connsiteY9" fmla="*/ 0 h 1226785"/>
              <a:gd name="connsiteX10" fmla="*/ 589578 w 847606"/>
              <a:gd name="connsiteY10" fmla="*/ 258028 h 1226785"/>
              <a:gd name="connsiteX11" fmla="*/ 483252 w 847606"/>
              <a:gd name="connsiteY11" fmla="*/ 1226785 h 1226785"/>
              <a:gd name="connsiteX0" fmla="*/ 0 w 847606"/>
              <a:gd name="connsiteY0" fmla="*/ 258028 h 1226785"/>
              <a:gd name="connsiteX1" fmla="*/ 589578 w 847606"/>
              <a:gd name="connsiteY1" fmla="*/ 258028 h 1226785"/>
              <a:gd name="connsiteX2" fmla="*/ 589578 w 847606"/>
              <a:gd name="connsiteY2" fmla="*/ 1216152 h 1226785"/>
              <a:gd name="connsiteX3" fmla="*/ 0 w 847606"/>
              <a:gd name="connsiteY3" fmla="*/ 1216152 h 1226785"/>
              <a:gd name="connsiteX4" fmla="*/ 0 w 847606"/>
              <a:gd name="connsiteY4" fmla="*/ 258028 h 1226785"/>
              <a:gd name="connsiteX0" fmla="*/ 589578 w 847606"/>
              <a:gd name="connsiteY0" fmla="*/ 258028 h 1226785"/>
              <a:gd name="connsiteX1" fmla="*/ 847606 w 847606"/>
              <a:gd name="connsiteY1" fmla="*/ 0 h 1226785"/>
              <a:gd name="connsiteX2" fmla="*/ 847606 w 847606"/>
              <a:gd name="connsiteY2" fmla="*/ 958124 h 1226785"/>
              <a:gd name="connsiteX3" fmla="*/ 589578 w 847606"/>
              <a:gd name="connsiteY3" fmla="*/ 1216152 h 1226785"/>
              <a:gd name="connsiteX4" fmla="*/ 589578 w 847606"/>
              <a:gd name="connsiteY4" fmla="*/ 258028 h 1226785"/>
              <a:gd name="connsiteX0" fmla="*/ 0 w 847606"/>
              <a:gd name="connsiteY0" fmla="*/ 258028 h 1226785"/>
              <a:gd name="connsiteX1" fmla="*/ 258028 w 847606"/>
              <a:gd name="connsiteY1" fmla="*/ 0 h 1226785"/>
              <a:gd name="connsiteX2" fmla="*/ 847606 w 847606"/>
              <a:gd name="connsiteY2" fmla="*/ 0 h 1226785"/>
              <a:gd name="connsiteX3" fmla="*/ 589578 w 847606"/>
              <a:gd name="connsiteY3" fmla="*/ 258028 h 1226785"/>
              <a:gd name="connsiteX4" fmla="*/ 0 w 847606"/>
              <a:gd name="connsiteY4" fmla="*/ 258028 h 1226785"/>
              <a:gd name="connsiteX0" fmla="*/ 0 w 847606"/>
              <a:gd name="connsiteY0" fmla="*/ 258028 h 1226785"/>
              <a:gd name="connsiteX1" fmla="*/ 258028 w 847606"/>
              <a:gd name="connsiteY1" fmla="*/ 0 h 1226785"/>
              <a:gd name="connsiteX2" fmla="*/ 847606 w 847606"/>
              <a:gd name="connsiteY2" fmla="*/ 0 h 1226785"/>
              <a:gd name="connsiteX3" fmla="*/ 847606 w 847606"/>
              <a:gd name="connsiteY3" fmla="*/ 958124 h 1226785"/>
              <a:gd name="connsiteX4" fmla="*/ 589578 w 847606"/>
              <a:gd name="connsiteY4" fmla="*/ 1216152 h 1226785"/>
              <a:gd name="connsiteX5" fmla="*/ 0 w 847606"/>
              <a:gd name="connsiteY5" fmla="*/ 1216152 h 1226785"/>
              <a:gd name="connsiteX6" fmla="*/ 0 w 847606"/>
              <a:gd name="connsiteY6" fmla="*/ 258028 h 1226785"/>
              <a:gd name="connsiteX7" fmla="*/ 0 w 847606"/>
              <a:gd name="connsiteY7" fmla="*/ 258028 h 1226785"/>
              <a:gd name="connsiteX8" fmla="*/ 589578 w 847606"/>
              <a:gd name="connsiteY8" fmla="*/ 258028 h 1226785"/>
              <a:gd name="connsiteX9" fmla="*/ 847606 w 847606"/>
              <a:gd name="connsiteY9" fmla="*/ 0 h 1226785"/>
              <a:gd name="connsiteX10" fmla="*/ 483252 w 847606"/>
              <a:gd name="connsiteY10" fmla="*/ 258028 h 1226785"/>
              <a:gd name="connsiteX11" fmla="*/ 483252 w 847606"/>
              <a:gd name="connsiteY11" fmla="*/ 1226785 h 1226785"/>
              <a:gd name="connsiteX0" fmla="*/ 0 w 847606"/>
              <a:gd name="connsiteY0" fmla="*/ 258028 h 1237417"/>
              <a:gd name="connsiteX1" fmla="*/ 589578 w 847606"/>
              <a:gd name="connsiteY1" fmla="*/ 258028 h 1237417"/>
              <a:gd name="connsiteX2" fmla="*/ 589578 w 847606"/>
              <a:gd name="connsiteY2" fmla="*/ 1216152 h 1237417"/>
              <a:gd name="connsiteX3" fmla="*/ 0 w 847606"/>
              <a:gd name="connsiteY3" fmla="*/ 1216152 h 1237417"/>
              <a:gd name="connsiteX4" fmla="*/ 0 w 847606"/>
              <a:gd name="connsiteY4" fmla="*/ 258028 h 1237417"/>
              <a:gd name="connsiteX0" fmla="*/ 589578 w 847606"/>
              <a:gd name="connsiteY0" fmla="*/ 258028 h 1237417"/>
              <a:gd name="connsiteX1" fmla="*/ 847606 w 847606"/>
              <a:gd name="connsiteY1" fmla="*/ 0 h 1237417"/>
              <a:gd name="connsiteX2" fmla="*/ 847606 w 847606"/>
              <a:gd name="connsiteY2" fmla="*/ 958124 h 1237417"/>
              <a:gd name="connsiteX3" fmla="*/ 589578 w 847606"/>
              <a:gd name="connsiteY3" fmla="*/ 1216152 h 1237417"/>
              <a:gd name="connsiteX4" fmla="*/ 589578 w 847606"/>
              <a:gd name="connsiteY4" fmla="*/ 258028 h 1237417"/>
              <a:gd name="connsiteX0" fmla="*/ 0 w 847606"/>
              <a:gd name="connsiteY0" fmla="*/ 258028 h 1237417"/>
              <a:gd name="connsiteX1" fmla="*/ 258028 w 847606"/>
              <a:gd name="connsiteY1" fmla="*/ 0 h 1237417"/>
              <a:gd name="connsiteX2" fmla="*/ 847606 w 847606"/>
              <a:gd name="connsiteY2" fmla="*/ 0 h 1237417"/>
              <a:gd name="connsiteX3" fmla="*/ 589578 w 847606"/>
              <a:gd name="connsiteY3" fmla="*/ 258028 h 1237417"/>
              <a:gd name="connsiteX4" fmla="*/ 0 w 847606"/>
              <a:gd name="connsiteY4" fmla="*/ 258028 h 1237417"/>
              <a:gd name="connsiteX0" fmla="*/ 0 w 847606"/>
              <a:gd name="connsiteY0" fmla="*/ 258028 h 1237417"/>
              <a:gd name="connsiteX1" fmla="*/ 258028 w 847606"/>
              <a:gd name="connsiteY1" fmla="*/ 0 h 1237417"/>
              <a:gd name="connsiteX2" fmla="*/ 847606 w 847606"/>
              <a:gd name="connsiteY2" fmla="*/ 0 h 1237417"/>
              <a:gd name="connsiteX3" fmla="*/ 847606 w 847606"/>
              <a:gd name="connsiteY3" fmla="*/ 958124 h 1237417"/>
              <a:gd name="connsiteX4" fmla="*/ 493885 w 847606"/>
              <a:gd name="connsiteY4" fmla="*/ 1237417 h 1237417"/>
              <a:gd name="connsiteX5" fmla="*/ 0 w 847606"/>
              <a:gd name="connsiteY5" fmla="*/ 1216152 h 1237417"/>
              <a:gd name="connsiteX6" fmla="*/ 0 w 847606"/>
              <a:gd name="connsiteY6" fmla="*/ 258028 h 1237417"/>
              <a:gd name="connsiteX7" fmla="*/ 0 w 847606"/>
              <a:gd name="connsiteY7" fmla="*/ 258028 h 1237417"/>
              <a:gd name="connsiteX8" fmla="*/ 589578 w 847606"/>
              <a:gd name="connsiteY8" fmla="*/ 258028 h 1237417"/>
              <a:gd name="connsiteX9" fmla="*/ 847606 w 847606"/>
              <a:gd name="connsiteY9" fmla="*/ 0 h 1237417"/>
              <a:gd name="connsiteX10" fmla="*/ 483252 w 847606"/>
              <a:gd name="connsiteY10" fmla="*/ 258028 h 1237417"/>
              <a:gd name="connsiteX11" fmla="*/ 483252 w 847606"/>
              <a:gd name="connsiteY11" fmla="*/ 1226785 h 1237417"/>
              <a:gd name="connsiteX0" fmla="*/ 0 w 847606"/>
              <a:gd name="connsiteY0" fmla="*/ 258028 h 1237417"/>
              <a:gd name="connsiteX1" fmla="*/ 589578 w 847606"/>
              <a:gd name="connsiteY1" fmla="*/ 258028 h 1237417"/>
              <a:gd name="connsiteX2" fmla="*/ 589578 w 847606"/>
              <a:gd name="connsiteY2" fmla="*/ 1216152 h 1237417"/>
              <a:gd name="connsiteX3" fmla="*/ 0 w 847606"/>
              <a:gd name="connsiteY3" fmla="*/ 1216152 h 1237417"/>
              <a:gd name="connsiteX4" fmla="*/ 0 w 847606"/>
              <a:gd name="connsiteY4" fmla="*/ 258028 h 1237417"/>
              <a:gd name="connsiteX0" fmla="*/ 589578 w 847606"/>
              <a:gd name="connsiteY0" fmla="*/ 258028 h 1237417"/>
              <a:gd name="connsiteX1" fmla="*/ 847606 w 847606"/>
              <a:gd name="connsiteY1" fmla="*/ 0 h 1237417"/>
              <a:gd name="connsiteX2" fmla="*/ 847606 w 847606"/>
              <a:gd name="connsiteY2" fmla="*/ 958124 h 1237417"/>
              <a:gd name="connsiteX3" fmla="*/ 589578 w 847606"/>
              <a:gd name="connsiteY3" fmla="*/ 1216152 h 1237417"/>
              <a:gd name="connsiteX4" fmla="*/ 589578 w 847606"/>
              <a:gd name="connsiteY4" fmla="*/ 258028 h 1237417"/>
              <a:gd name="connsiteX0" fmla="*/ 0 w 847606"/>
              <a:gd name="connsiteY0" fmla="*/ 258028 h 1237417"/>
              <a:gd name="connsiteX1" fmla="*/ 258028 w 847606"/>
              <a:gd name="connsiteY1" fmla="*/ 0 h 1237417"/>
              <a:gd name="connsiteX2" fmla="*/ 847606 w 847606"/>
              <a:gd name="connsiteY2" fmla="*/ 0 h 1237417"/>
              <a:gd name="connsiteX3" fmla="*/ 589578 w 847606"/>
              <a:gd name="connsiteY3" fmla="*/ 258028 h 1237417"/>
              <a:gd name="connsiteX4" fmla="*/ 0 w 847606"/>
              <a:gd name="connsiteY4" fmla="*/ 258028 h 1237417"/>
              <a:gd name="connsiteX0" fmla="*/ 0 w 847606"/>
              <a:gd name="connsiteY0" fmla="*/ 258028 h 1237417"/>
              <a:gd name="connsiteX1" fmla="*/ 258028 w 847606"/>
              <a:gd name="connsiteY1" fmla="*/ 0 h 1237417"/>
              <a:gd name="connsiteX2" fmla="*/ 847606 w 847606"/>
              <a:gd name="connsiteY2" fmla="*/ 0 h 1237417"/>
              <a:gd name="connsiteX3" fmla="*/ 847606 w 847606"/>
              <a:gd name="connsiteY3" fmla="*/ 958124 h 1237417"/>
              <a:gd name="connsiteX4" fmla="*/ 493885 w 847606"/>
              <a:gd name="connsiteY4" fmla="*/ 1237417 h 1237417"/>
              <a:gd name="connsiteX5" fmla="*/ 0 w 847606"/>
              <a:gd name="connsiteY5" fmla="*/ 1216152 h 1237417"/>
              <a:gd name="connsiteX6" fmla="*/ 0 w 847606"/>
              <a:gd name="connsiteY6" fmla="*/ 258028 h 1237417"/>
              <a:gd name="connsiteX7" fmla="*/ 0 w 847606"/>
              <a:gd name="connsiteY7" fmla="*/ 258028 h 1237417"/>
              <a:gd name="connsiteX8" fmla="*/ 483253 w 847606"/>
              <a:gd name="connsiteY8" fmla="*/ 268661 h 1237417"/>
              <a:gd name="connsiteX9" fmla="*/ 847606 w 847606"/>
              <a:gd name="connsiteY9" fmla="*/ 0 h 1237417"/>
              <a:gd name="connsiteX10" fmla="*/ 483252 w 847606"/>
              <a:gd name="connsiteY10" fmla="*/ 258028 h 1237417"/>
              <a:gd name="connsiteX11" fmla="*/ 483252 w 847606"/>
              <a:gd name="connsiteY11" fmla="*/ 1226785 h 1237417"/>
              <a:gd name="connsiteX0" fmla="*/ 0 w 847606"/>
              <a:gd name="connsiteY0" fmla="*/ 258028 h 1237417"/>
              <a:gd name="connsiteX1" fmla="*/ 589578 w 847606"/>
              <a:gd name="connsiteY1" fmla="*/ 258028 h 1237417"/>
              <a:gd name="connsiteX2" fmla="*/ 589578 w 847606"/>
              <a:gd name="connsiteY2" fmla="*/ 1216152 h 1237417"/>
              <a:gd name="connsiteX3" fmla="*/ 0 w 847606"/>
              <a:gd name="connsiteY3" fmla="*/ 1216152 h 1237417"/>
              <a:gd name="connsiteX4" fmla="*/ 0 w 847606"/>
              <a:gd name="connsiteY4" fmla="*/ 258028 h 1237417"/>
              <a:gd name="connsiteX0" fmla="*/ 589578 w 847606"/>
              <a:gd name="connsiteY0" fmla="*/ 258028 h 1237417"/>
              <a:gd name="connsiteX1" fmla="*/ 847606 w 847606"/>
              <a:gd name="connsiteY1" fmla="*/ 0 h 1237417"/>
              <a:gd name="connsiteX2" fmla="*/ 847606 w 847606"/>
              <a:gd name="connsiteY2" fmla="*/ 958124 h 1237417"/>
              <a:gd name="connsiteX3" fmla="*/ 589578 w 847606"/>
              <a:gd name="connsiteY3" fmla="*/ 1216152 h 1237417"/>
              <a:gd name="connsiteX4" fmla="*/ 589578 w 847606"/>
              <a:gd name="connsiteY4" fmla="*/ 258028 h 1237417"/>
              <a:gd name="connsiteX0" fmla="*/ 0 w 847606"/>
              <a:gd name="connsiteY0" fmla="*/ 258028 h 1237417"/>
              <a:gd name="connsiteX1" fmla="*/ 258028 w 847606"/>
              <a:gd name="connsiteY1" fmla="*/ 0 h 1237417"/>
              <a:gd name="connsiteX2" fmla="*/ 847606 w 847606"/>
              <a:gd name="connsiteY2" fmla="*/ 0 h 1237417"/>
              <a:gd name="connsiteX3" fmla="*/ 589578 w 847606"/>
              <a:gd name="connsiteY3" fmla="*/ 258028 h 1237417"/>
              <a:gd name="connsiteX4" fmla="*/ 0 w 847606"/>
              <a:gd name="connsiteY4" fmla="*/ 258028 h 1237417"/>
              <a:gd name="connsiteX0" fmla="*/ 0 w 847606"/>
              <a:gd name="connsiteY0" fmla="*/ 258028 h 1237417"/>
              <a:gd name="connsiteX1" fmla="*/ 311191 w 847606"/>
              <a:gd name="connsiteY1" fmla="*/ 0 h 1237417"/>
              <a:gd name="connsiteX2" fmla="*/ 847606 w 847606"/>
              <a:gd name="connsiteY2" fmla="*/ 0 h 1237417"/>
              <a:gd name="connsiteX3" fmla="*/ 847606 w 847606"/>
              <a:gd name="connsiteY3" fmla="*/ 958124 h 1237417"/>
              <a:gd name="connsiteX4" fmla="*/ 493885 w 847606"/>
              <a:gd name="connsiteY4" fmla="*/ 1237417 h 1237417"/>
              <a:gd name="connsiteX5" fmla="*/ 0 w 847606"/>
              <a:gd name="connsiteY5" fmla="*/ 1216152 h 1237417"/>
              <a:gd name="connsiteX6" fmla="*/ 0 w 847606"/>
              <a:gd name="connsiteY6" fmla="*/ 258028 h 1237417"/>
              <a:gd name="connsiteX7" fmla="*/ 0 w 847606"/>
              <a:gd name="connsiteY7" fmla="*/ 258028 h 1237417"/>
              <a:gd name="connsiteX8" fmla="*/ 483253 w 847606"/>
              <a:gd name="connsiteY8" fmla="*/ 268661 h 1237417"/>
              <a:gd name="connsiteX9" fmla="*/ 847606 w 847606"/>
              <a:gd name="connsiteY9" fmla="*/ 0 h 1237417"/>
              <a:gd name="connsiteX10" fmla="*/ 483252 w 847606"/>
              <a:gd name="connsiteY10" fmla="*/ 258028 h 1237417"/>
              <a:gd name="connsiteX11" fmla="*/ 483252 w 847606"/>
              <a:gd name="connsiteY11" fmla="*/ 1226785 h 1237417"/>
              <a:gd name="connsiteX0" fmla="*/ 0 w 847606"/>
              <a:gd name="connsiteY0" fmla="*/ 258028 h 1237417"/>
              <a:gd name="connsiteX1" fmla="*/ 589578 w 847606"/>
              <a:gd name="connsiteY1" fmla="*/ 258028 h 1237417"/>
              <a:gd name="connsiteX2" fmla="*/ 589578 w 847606"/>
              <a:gd name="connsiteY2" fmla="*/ 1216152 h 1237417"/>
              <a:gd name="connsiteX3" fmla="*/ 0 w 847606"/>
              <a:gd name="connsiteY3" fmla="*/ 1216152 h 1237417"/>
              <a:gd name="connsiteX4" fmla="*/ 0 w 847606"/>
              <a:gd name="connsiteY4" fmla="*/ 258028 h 1237417"/>
              <a:gd name="connsiteX0" fmla="*/ 589578 w 847606"/>
              <a:gd name="connsiteY0" fmla="*/ 258028 h 1237417"/>
              <a:gd name="connsiteX1" fmla="*/ 847606 w 847606"/>
              <a:gd name="connsiteY1" fmla="*/ 0 h 1237417"/>
              <a:gd name="connsiteX2" fmla="*/ 847606 w 847606"/>
              <a:gd name="connsiteY2" fmla="*/ 958124 h 1237417"/>
              <a:gd name="connsiteX3" fmla="*/ 589578 w 847606"/>
              <a:gd name="connsiteY3" fmla="*/ 1216152 h 1237417"/>
              <a:gd name="connsiteX4" fmla="*/ 589578 w 847606"/>
              <a:gd name="connsiteY4" fmla="*/ 258028 h 1237417"/>
              <a:gd name="connsiteX0" fmla="*/ 0 w 847606"/>
              <a:gd name="connsiteY0" fmla="*/ 258028 h 1237417"/>
              <a:gd name="connsiteX1" fmla="*/ 258028 w 847606"/>
              <a:gd name="connsiteY1" fmla="*/ 0 h 1237417"/>
              <a:gd name="connsiteX2" fmla="*/ 847606 w 847606"/>
              <a:gd name="connsiteY2" fmla="*/ 0 h 1237417"/>
              <a:gd name="connsiteX3" fmla="*/ 589578 w 847606"/>
              <a:gd name="connsiteY3" fmla="*/ 258028 h 1237417"/>
              <a:gd name="connsiteX4" fmla="*/ 0 w 847606"/>
              <a:gd name="connsiteY4" fmla="*/ 258028 h 1237417"/>
              <a:gd name="connsiteX0" fmla="*/ 0 w 847606"/>
              <a:gd name="connsiteY0" fmla="*/ 258028 h 1237417"/>
              <a:gd name="connsiteX1" fmla="*/ 311191 w 847606"/>
              <a:gd name="connsiteY1" fmla="*/ 0 h 1237417"/>
              <a:gd name="connsiteX2" fmla="*/ 847606 w 847606"/>
              <a:gd name="connsiteY2" fmla="*/ 0 h 1237417"/>
              <a:gd name="connsiteX3" fmla="*/ 847606 w 847606"/>
              <a:gd name="connsiteY3" fmla="*/ 958124 h 1237417"/>
              <a:gd name="connsiteX4" fmla="*/ 493885 w 847606"/>
              <a:gd name="connsiteY4" fmla="*/ 1237417 h 1237417"/>
              <a:gd name="connsiteX5" fmla="*/ 0 w 847606"/>
              <a:gd name="connsiteY5" fmla="*/ 1237417 h 1237417"/>
              <a:gd name="connsiteX6" fmla="*/ 0 w 847606"/>
              <a:gd name="connsiteY6" fmla="*/ 258028 h 1237417"/>
              <a:gd name="connsiteX7" fmla="*/ 0 w 847606"/>
              <a:gd name="connsiteY7" fmla="*/ 258028 h 1237417"/>
              <a:gd name="connsiteX8" fmla="*/ 483253 w 847606"/>
              <a:gd name="connsiteY8" fmla="*/ 268661 h 1237417"/>
              <a:gd name="connsiteX9" fmla="*/ 847606 w 847606"/>
              <a:gd name="connsiteY9" fmla="*/ 0 h 1237417"/>
              <a:gd name="connsiteX10" fmla="*/ 483252 w 847606"/>
              <a:gd name="connsiteY10" fmla="*/ 258028 h 1237417"/>
              <a:gd name="connsiteX11" fmla="*/ 483252 w 847606"/>
              <a:gd name="connsiteY11" fmla="*/ 1226785 h 1237417"/>
              <a:gd name="connsiteX0" fmla="*/ 0 w 847606"/>
              <a:gd name="connsiteY0" fmla="*/ 258028 h 1237417"/>
              <a:gd name="connsiteX1" fmla="*/ 589578 w 847606"/>
              <a:gd name="connsiteY1" fmla="*/ 258028 h 1237417"/>
              <a:gd name="connsiteX2" fmla="*/ 589578 w 847606"/>
              <a:gd name="connsiteY2" fmla="*/ 1216152 h 1237417"/>
              <a:gd name="connsiteX3" fmla="*/ 0 w 847606"/>
              <a:gd name="connsiteY3" fmla="*/ 1216152 h 1237417"/>
              <a:gd name="connsiteX4" fmla="*/ 0 w 847606"/>
              <a:gd name="connsiteY4" fmla="*/ 258028 h 1237417"/>
              <a:gd name="connsiteX0" fmla="*/ 589578 w 847606"/>
              <a:gd name="connsiteY0" fmla="*/ 258028 h 1237417"/>
              <a:gd name="connsiteX1" fmla="*/ 847606 w 847606"/>
              <a:gd name="connsiteY1" fmla="*/ 0 h 1237417"/>
              <a:gd name="connsiteX2" fmla="*/ 847606 w 847606"/>
              <a:gd name="connsiteY2" fmla="*/ 958124 h 1237417"/>
              <a:gd name="connsiteX3" fmla="*/ 493885 w 847606"/>
              <a:gd name="connsiteY3" fmla="*/ 1216152 h 1237417"/>
              <a:gd name="connsiteX4" fmla="*/ 589578 w 847606"/>
              <a:gd name="connsiteY4" fmla="*/ 258028 h 1237417"/>
              <a:gd name="connsiteX0" fmla="*/ 0 w 847606"/>
              <a:gd name="connsiteY0" fmla="*/ 258028 h 1237417"/>
              <a:gd name="connsiteX1" fmla="*/ 258028 w 847606"/>
              <a:gd name="connsiteY1" fmla="*/ 0 h 1237417"/>
              <a:gd name="connsiteX2" fmla="*/ 847606 w 847606"/>
              <a:gd name="connsiteY2" fmla="*/ 0 h 1237417"/>
              <a:gd name="connsiteX3" fmla="*/ 589578 w 847606"/>
              <a:gd name="connsiteY3" fmla="*/ 258028 h 1237417"/>
              <a:gd name="connsiteX4" fmla="*/ 0 w 847606"/>
              <a:gd name="connsiteY4" fmla="*/ 258028 h 1237417"/>
              <a:gd name="connsiteX0" fmla="*/ 0 w 847606"/>
              <a:gd name="connsiteY0" fmla="*/ 258028 h 1237417"/>
              <a:gd name="connsiteX1" fmla="*/ 311191 w 847606"/>
              <a:gd name="connsiteY1" fmla="*/ 0 h 1237417"/>
              <a:gd name="connsiteX2" fmla="*/ 847606 w 847606"/>
              <a:gd name="connsiteY2" fmla="*/ 0 h 1237417"/>
              <a:gd name="connsiteX3" fmla="*/ 847606 w 847606"/>
              <a:gd name="connsiteY3" fmla="*/ 958124 h 1237417"/>
              <a:gd name="connsiteX4" fmla="*/ 493885 w 847606"/>
              <a:gd name="connsiteY4" fmla="*/ 1237417 h 1237417"/>
              <a:gd name="connsiteX5" fmla="*/ 0 w 847606"/>
              <a:gd name="connsiteY5" fmla="*/ 1237417 h 1237417"/>
              <a:gd name="connsiteX6" fmla="*/ 0 w 847606"/>
              <a:gd name="connsiteY6" fmla="*/ 258028 h 1237417"/>
              <a:gd name="connsiteX7" fmla="*/ 0 w 847606"/>
              <a:gd name="connsiteY7" fmla="*/ 258028 h 1237417"/>
              <a:gd name="connsiteX8" fmla="*/ 483253 w 847606"/>
              <a:gd name="connsiteY8" fmla="*/ 268661 h 1237417"/>
              <a:gd name="connsiteX9" fmla="*/ 847606 w 847606"/>
              <a:gd name="connsiteY9" fmla="*/ 0 h 1237417"/>
              <a:gd name="connsiteX10" fmla="*/ 483252 w 847606"/>
              <a:gd name="connsiteY10" fmla="*/ 258028 h 1237417"/>
              <a:gd name="connsiteX11" fmla="*/ 483252 w 847606"/>
              <a:gd name="connsiteY11" fmla="*/ 1226785 h 1237417"/>
              <a:gd name="connsiteX0" fmla="*/ 0 w 847606"/>
              <a:gd name="connsiteY0" fmla="*/ 258028 h 1237417"/>
              <a:gd name="connsiteX1" fmla="*/ 589578 w 847606"/>
              <a:gd name="connsiteY1" fmla="*/ 258028 h 1237417"/>
              <a:gd name="connsiteX2" fmla="*/ 589578 w 847606"/>
              <a:gd name="connsiteY2" fmla="*/ 1216152 h 1237417"/>
              <a:gd name="connsiteX3" fmla="*/ 0 w 847606"/>
              <a:gd name="connsiteY3" fmla="*/ 1216152 h 1237417"/>
              <a:gd name="connsiteX4" fmla="*/ 0 w 847606"/>
              <a:gd name="connsiteY4" fmla="*/ 258028 h 1237417"/>
              <a:gd name="connsiteX0" fmla="*/ 589578 w 847606"/>
              <a:gd name="connsiteY0" fmla="*/ 258028 h 1237417"/>
              <a:gd name="connsiteX1" fmla="*/ 847606 w 847606"/>
              <a:gd name="connsiteY1" fmla="*/ 0 h 1237417"/>
              <a:gd name="connsiteX2" fmla="*/ 847606 w 847606"/>
              <a:gd name="connsiteY2" fmla="*/ 958124 h 1237417"/>
              <a:gd name="connsiteX3" fmla="*/ 493885 w 847606"/>
              <a:gd name="connsiteY3" fmla="*/ 1216152 h 1237417"/>
              <a:gd name="connsiteX4" fmla="*/ 589578 w 847606"/>
              <a:gd name="connsiteY4" fmla="*/ 258028 h 1237417"/>
              <a:gd name="connsiteX0" fmla="*/ 0 w 847606"/>
              <a:gd name="connsiteY0" fmla="*/ 258028 h 1237417"/>
              <a:gd name="connsiteX1" fmla="*/ 258028 w 847606"/>
              <a:gd name="connsiteY1" fmla="*/ 0 h 1237417"/>
              <a:gd name="connsiteX2" fmla="*/ 847606 w 847606"/>
              <a:gd name="connsiteY2" fmla="*/ 0 h 1237417"/>
              <a:gd name="connsiteX3" fmla="*/ 493885 w 847606"/>
              <a:gd name="connsiteY3" fmla="*/ 258028 h 1237417"/>
              <a:gd name="connsiteX4" fmla="*/ 0 w 847606"/>
              <a:gd name="connsiteY4" fmla="*/ 258028 h 1237417"/>
              <a:gd name="connsiteX0" fmla="*/ 0 w 847606"/>
              <a:gd name="connsiteY0" fmla="*/ 258028 h 1237417"/>
              <a:gd name="connsiteX1" fmla="*/ 311191 w 847606"/>
              <a:gd name="connsiteY1" fmla="*/ 0 h 1237417"/>
              <a:gd name="connsiteX2" fmla="*/ 847606 w 847606"/>
              <a:gd name="connsiteY2" fmla="*/ 0 h 1237417"/>
              <a:gd name="connsiteX3" fmla="*/ 847606 w 847606"/>
              <a:gd name="connsiteY3" fmla="*/ 958124 h 1237417"/>
              <a:gd name="connsiteX4" fmla="*/ 493885 w 847606"/>
              <a:gd name="connsiteY4" fmla="*/ 1237417 h 1237417"/>
              <a:gd name="connsiteX5" fmla="*/ 0 w 847606"/>
              <a:gd name="connsiteY5" fmla="*/ 1237417 h 1237417"/>
              <a:gd name="connsiteX6" fmla="*/ 0 w 847606"/>
              <a:gd name="connsiteY6" fmla="*/ 258028 h 1237417"/>
              <a:gd name="connsiteX7" fmla="*/ 0 w 847606"/>
              <a:gd name="connsiteY7" fmla="*/ 258028 h 1237417"/>
              <a:gd name="connsiteX8" fmla="*/ 483253 w 847606"/>
              <a:gd name="connsiteY8" fmla="*/ 268661 h 1237417"/>
              <a:gd name="connsiteX9" fmla="*/ 847606 w 847606"/>
              <a:gd name="connsiteY9" fmla="*/ 0 h 1237417"/>
              <a:gd name="connsiteX10" fmla="*/ 483252 w 847606"/>
              <a:gd name="connsiteY10" fmla="*/ 258028 h 1237417"/>
              <a:gd name="connsiteX11" fmla="*/ 483252 w 847606"/>
              <a:gd name="connsiteY11" fmla="*/ 1226785 h 1237417"/>
              <a:gd name="connsiteX0" fmla="*/ 0 w 847606"/>
              <a:gd name="connsiteY0" fmla="*/ 258028 h 1237417"/>
              <a:gd name="connsiteX1" fmla="*/ 589578 w 847606"/>
              <a:gd name="connsiteY1" fmla="*/ 258028 h 1237417"/>
              <a:gd name="connsiteX2" fmla="*/ 589578 w 847606"/>
              <a:gd name="connsiteY2" fmla="*/ 1216152 h 1237417"/>
              <a:gd name="connsiteX3" fmla="*/ 0 w 847606"/>
              <a:gd name="connsiteY3" fmla="*/ 1216152 h 1237417"/>
              <a:gd name="connsiteX4" fmla="*/ 0 w 847606"/>
              <a:gd name="connsiteY4" fmla="*/ 258028 h 1237417"/>
              <a:gd name="connsiteX0" fmla="*/ 493885 w 847606"/>
              <a:gd name="connsiteY0" fmla="*/ 268660 h 1237417"/>
              <a:gd name="connsiteX1" fmla="*/ 847606 w 847606"/>
              <a:gd name="connsiteY1" fmla="*/ 0 h 1237417"/>
              <a:gd name="connsiteX2" fmla="*/ 847606 w 847606"/>
              <a:gd name="connsiteY2" fmla="*/ 958124 h 1237417"/>
              <a:gd name="connsiteX3" fmla="*/ 493885 w 847606"/>
              <a:gd name="connsiteY3" fmla="*/ 1216152 h 1237417"/>
              <a:gd name="connsiteX4" fmla="*/ 493885 w 847606"/>
              <a:gd name="connsiteY4" fmla="*/ 268660 h 1237417"/>
              <a:gd name="connsiteX0" fmla="*/ 0 w 847606"/>
              <a:gd name="connsiteY0" fmla="*/ 258028 h 1237417"/>
              <a:gd name="connsiteX1" fmla="*/ 258028 w 847606"/>
              <a:gd name="connsiteY1" fmla="*/ 0 h 1237417"/>
              <a:gd name="connsiteX2" fmla="*/ 847606 w 847606"/>
              <a:gd name="connsiteY2" fmla="*/ 0 h 1237417"/>
              <a:gd name="connsiteX3" fmla="*/ 493885 w 847606"/>
              <a:gd name="connsiteY3" fmla="*/ 258028 h 1237417"/>
              <a:gd name="connsiteX4" fmla="*/ 0 w 847606"/>
              <a:gd name="connsiteY4" fmla="*/ 258028 h 1237417"/>
              <a:gd name="connsiteX0" fmla="*/ 0 w 847606"/>
              <a:gd name="connsiteY0" fmla="*/ 258028 h 1237417"/>
              <a:gd name="connsiteX1" fmla="*/ 311191 w 847606"/>
              <a:gd name="connsiteY1" fmla="*/ 0 h 1237417"/>
              <a:gd name="connsiteX2" fmla="*/ 847606 w 847606"/>
              <a:gd name="connsiteY2" fmla="*/ 0 h 1237417"/>
              <a:gd name="connsiteX3" fmla="*/ 847606 w 847606"/>
              <a:gd name="connsiteY3" fmla="*/ 958124 h 1237417"/>
              <a:gd name="connsiteX4" fmla="*/ 493885 w 847606"/>
              <a:gd name="connsiteY4" fmla="*/ 1237417 h 1237417"/>
              <a:gd name="connsiteX5" fmla="*/ 0 w 847606"/>
              <a:gd name="connsiteY5" fmla="*/ 1237417 h 1237417"/>
              <a:gd name="connsiteX6" fmla="*/ 0 w 847606"/>
              <a:gd name="connsiteY6" fmla="*/ 258028 h 1237417"/>
              <a:gd name="connsiteX7" fmla="*/ 0 w 847606"/>
              <a:gd name="connsiteY7" fmla="*/ 258028 h 1237417"/>
              <a:gd name="connsiteX8" fmla="*/ 483253 w 847606"/>
              <a:gd name="connsiteY8" fmla="*/ 268661 h 1237417"/>
              <a:gd name="connsiteX9" fmla="*/ 847606 w 847606"/>
              <a:gd name="connsiteY9" fmla="*/ 0 h 1237417"/>
              <a:gd name="connsiteX10" fmla="*/ 483252 w 847606"/>
              <a:gd name="connsiteY10" fmla="*/ 258028 h 1237417"/>
              <a:gd name="connsiteX11" fmla="*/ 483252 w 847606"/>
              <a:gd name="connsiteY11" fmla="*/ 1226785 h 1237417"/>
              <a:gd name="connsiteX0" fmla="*/ 0 w 847606"/>
              <a:gd name="connsiteY0" fmla="*/ 258028 h 1237417"/>
              <a:gd name="connsiteX1" fmla="*/ 589578 w 847606"/>
              <a:gd name="connsiteY1" fmla="*/ 258028 h 1237417"/>
              <a:gd name="connsiteX2" fmla="*/ 589578 w 847606"/>
              <a:gd name="connsiteY2" fmla="*/ 1216152 h 1237417"/>
              <a:gd name="connsiteX3" fmla="*/ 0 w 847606"/>
              <a:gd name="connsiteY3" fmla="*/ 1216152 h 1237417"/>
              <a:gd name="connsiteX4" fmla="*/ 0 w 847606"/>
              <a:gd name="connsiteY4" fmla="*/ 258028 h 1237417"/>
              <a:gd name="connsiteX0" fmla="*/ 493885 w 847606"/>
              <a:gd name="connsiteY0" fmla="*/ 268660 h 1237417"/>
              <a:gd name="connsiteX1" fmla="*/ 847606 w 847606"/>
              <a:gd name="connsiteY1" fmla="*/ 0 h 1237417"/>
              <a:gd name="connsiteX2" fmla="*/ 847606 w 847606"/>
              <a:gd name="connsiteY2" fmla="*/ 958124 h 1237417"/>
              <a:gd name="connsiteX3" fmla="*/ 493885 w 847606"/>
              <a:gd name="connsiteY3" fmla="*/ 1216152 h 1237417"/>
              <a:gd name="connsiteX4" fmla="*/ 493885 w 847606"/>
              <a:gd name="connsiteY4" fmla="*/ 268660 h 1237417"/>
              <a:gd name="connsiteX0" fmla="*/ 0 w 847606"/>
              <a:gd name="connsiteY0" fmla="*/ 258028 h 1237417"/>
              <a:gd name="connsiteX1" fmla="*/ 258028 w 847606"/>
              <a:gd name="connsiteY1" fmla="*/ 0 h 1237417"/>
              <a:gd name="connsiteX2" fmla="*/ 847606 w 847606"/>
              <a:gd name="connsiteY2" fmla="*/ 0 h 1237417"/>
              <a:gd name="connsiteX3" fmla="*/ 493885 w 847606"/>
              <a:gd name="connsiteY3" fmla="*/ 258028 h 1237417"/>
              <a:gd name="connsiteX4" fmla="*/ 0 w 847606"/>
              <a:gd name="connsiteY4" fmla="*/ 258028 h 1237417"/>
              <a:gd name="connsiteX0" fmla="*/ 0 w 847606"/>
              <a:gd name="connsiteY0" fmla="*/ 258028 h 1237417"/>
              <a:gd name="connsiteX1" fmla="*/ 321824 w 847606"/>
              <a:gd name="connsiteY1" fmla="*/ 0 h 1237417"/>
              <a:gd name="connsiteX2" fmla="*/ 847606 w 847606"/>
              <a:gd name="connsiteY2" fmla="*/ 0 h 1237417"/>
              <a:gd name="connsiteX3" fmla="*/ 847606 w 847606"/>
              <a:gd name="connsiteY3" fmla="*/ 958124 h 1237417"/>
              <a:gd name="connsiteX4" fmla="*/ 493885 w 847606"/>
              <a:gd name="connsiteY4" fmla="*/ 1237417 h 1237417"/>
              <a:gd name="connsiteX5" fmla="*/ 0 w 847606"/>
              <a:gd name="connsiteY5" fmla="*/ 1237417 h 1237417"/>
              <a:gd name="connsiteX6" fmla="*/ 0 w 847606"/>
              <a:gd name="connsiteY6" fmla="*/ 258028 h 1237417"/>
              <a:gd name="connsiteX7" fmla="*/ 0 w 847606"/>
              <a:gd name="connsiteY7" fmla="*/ 258028 h 1237417"/>
              <a:gd name="connsiteX8" fmla="*/ 483253 w 847606"/>
              <a:gd name="connsiteY8" fmla="*/ 268661 h 1237417"/>
              <a:gd name="connsiteX9" fmla="*/ 847606 w 847606"/>
              <a:gd name="connsiteY9" fmla="*/ 0 h 1237417"/>
              <a:gd name="connsiteX10" fmla="*/ 483252 w 847606"/>
              <a:gd name="connsiteY10" fmla="*/ 258028 h 1237417"/>
              <a:gd name="connsiteX11" fmla="*/ 483252 w 847606"/>
              <a:gd name="connsiteY11" fmla="*/ 1226785 h 1237417"/>
              <a:gd name="connsiteX0" fmla="*/ 0 w 847606"/>
              <a:gd name="connsiteY0" fmla="*/ 258028 h 1237417"/>
              <a:gd name="connsiteX1" fmla="*/ 589578 w 847606"/>
              <a:gd name="connsiteY1" fmla="*/ 258028 h 1237417"/>
              <a:gd name="connsiteX2" fmla="*/ 589578 w 847606"/>
              <a:gd name="connsiteY2" fmla="*/ 1216152 h 1237417"/>
              <a:gd name="connsiteX3" fmla="*/ 0 w 847606"/>
              <a:gd name="connsiteY3" fmla="*/ 1216152 h 1237417"/>
              <a:gd name="connsiteX4" fmla="*/ 0 w 847606"/>
              <a:gd name="connsiteY4" fmla="*/ 258028 h 1237417"/>
              <a:gd name="connsiteX0" fmla="*/ 493885 w 847606"/>
              <a:gd name="connsiteY0" fmla="*/ 268660 h 1237417"/>
              <a:gd name="connsiteX1" fmla="*/ 847606 w 847606"/>
              <a:gd name="connsiteY1" fmla="*/ 0 h 1237417"/>
              <a:gd name="connsiteX2" fmla="*/ 847606 w 847606"/>
              <a:gd name="connsiteY2" fmla="*/ 958124 h 1237417"/>
              <a:gd name="connsiteX3" fmla="*/ 493885 w 847606"/>
              <a:gd name="connsiteY3" fmla="*/ 1216152 h 1237417"/>
              <a:gd name="connsiteX4" fmla="*/ 493885 w 847606"/>
              <a:gd name="connsiteY4" fmla="*/ 268660 h 1237417"/>
              <a:gd name="connsiteX0" fmla="*/ 0 w 847606"/>
              <a:gd name="connsiteY0" fmla="*/ 258028 h 1237417"/>
              <a:gd name="connsiteX1" fmla="*/ 258028 w 847606"/>
              <a:gd name="connsiteY1" fmla="*/ 0 h 1237417"/>
              <a:gd name="connsiteX2" fmla="*/ 847606 w 847606"/>
              <a:gd name="connsiteY2" fmla="*/ 0 h 1237417"/>
              <a:gd name="connsiteX3" fmla="*/ 493885 w 847606"/>
              <a:gd name="connsiteY3" fmla="*/ 258028 h 1237417"/>
              <a:gd name="connsiteX4" fmla="*/ 0 w 847606"/>
              <a:gd name="connsiteY4" fmla="*/ 258028 h 1237417"/>
              <a:gd name="connsiteX0" fmla="*/ 0 w 847606"/>
              <a:gd name="connsiteY0" fmla="*/ 258028 h 1237417"/>
              <a:gd name="connsiteX1" fmla="*/ 353722 w 847606"/>
              <a:gd name="connsiteY1" fmla="*/ 10632 h 1237417"/>
              <a:gd name="connsiteX2" fmla="*/ 847606 w 847606"/>
              <a:gd name="connsiteY2" fmla="*/ 0 h 1237417"/>
              <a:gd name="connsiteX3" fmla="*/ 847606 w 847606"/>
              <a:gd name="connsiteY3" fmla="*/ 958124 h 1237417"/>
              <a:gd name="connsiteX4" fmla="*/ 493885 w 847606"/>
              <a:gd name="connsiteY4" fmla="*/ 1237417 h 1237417"/>
              <a:gd name="connsiteX5" fmla="*/ 0 w 847606"/>
              <a:gd name="connsiteY5" fmla="*/ 1237417 h 1237417"/>
              <a:gd name="connsiteX6" fmla="*/ 0 w 847606"/>
              <a:gd name="connsiteY6" fmla="*/ 258028 h 1237417"/>
              <a:gd name="connsiteX7" fmla="*/ 0 w 847606"/>
              <a:gd name="connsiteY7" fmla="*/ 258028 h 1237417"/>
              <a:gd name="connsiteX8" fmla="*/ 483253 w 847606"/>
              <a:gd name="connsiteY8" fmla="*/ 268661 h 1237417"/>
              <a:gd name="connsiteX9" fmla="*/ 847606 w 847606"/>
              <a:gd name="connsiteY9" fmla="*/ 0 h 1237417"/>
              <a:gd name="connsiteX10" fmla="*/ 483252 w 847606"/>
              <a:gd name="connsiteY10" fmla="*/ 258028 h 1237417"/>
              <a:gd name="connsiteX11" fmla="*/ 483252 w 847606"/>
              <a:gd name="connsiteY11" fmla="*/ 1226785 h 1237417"/>
              <a:gd name="connsiteX0" fmla="*/ 0 w 847606"/>
              <a:gd name="connsiteY0" fmla="*/ 279293 h 1258682"/>
              <a:gd name="connsiteX1" fmla="*/ 589578 w 847606"/>
              <a:gd name="connsiteY1" fmla="*/ 279293 h 1258682"/>
              <a:gd name="connsiteX2" fmla="*/ 589578 w 847606"/>
              <a:gd name="connsiteY2" fmla="*/ 1237417 h 1258682"/>
              <a:gd name="connsiteX3" fmla="*/ 0 w 847606"/>
              <a:gd name="connsiteY3" fmla="*/ 1237417 h 1258682"/>
              <a:gd name="connsiteX4" fmla="*/ 0 w 847606"/>
              <a:gd name="connsiteY4" fmla="*/ 279293 h 1258682"/>
              <a:gd name="connsiteX0" fmla="*/ 493885 w 847606"/>
              <a:gd name="connsiteY0" fmla="*/ 289925 h 1258682"/>
              <a:gd name="connsiteX1" fmla="*/ 847606 w 847606"/>
              <a:gd name="connsiteY1" fmla="*/ 21265 h 1258682"/>
              <a:gd name="connsiteX2" fmla="*/ 847606 w 847606"/>
              <a:gd name="connsiteY2" fmla="*/ 979389 h 1258682"/>
              <a:gd name="connsiteX3" fmla="*/ 493885 w 847606"/>
              <a:gd name="connsiteY3" fmla="*/ 1237417 h 1258682"/>
              <a:gd name="connsiteX4" fmla="*/ 493885 w 847606"/>
              <a:gd name="connsiteY4" fmla="*/ 289925 h 1258682"/>
              <a:gd name="connsiteX0" fmla="*/ 0 w 847606"/>
              <a:gd name="connsiteY0" fmla="*/ 279293 h 1258682"/>
              <a:gd name="connsiteX1" fmla="*/ 364353 w 847606"/>
              <a:gd name="connsiteY1" fmla="*/ 0 h 1258682"/>
              <a:gd name="connsiteX2" fmla="*/ 847606 w 847606"/>
              <a:gd name="connsiteY2" fmla="*/ 21265 h 1258682"/>
              <a:gd name="connsiteX3" fmla="*/ 493885 w 847606"/>
              <a:gd name="connsiteY3" fmla="*/ 279293 h 1258682"/>
              <a:gd name="connsiteX4" fmla="*/ 0 w 847606"/>
              <a:gd name="connsiteY4" fmla="*/ 279293 h 1258682"/>
              <a:gd name="connsiteX0" fmla="*/ 0 w 847606"/>
              <a:gd name="connsiteY0" fmla="*/ 279293 h 1258682"/>
              <a:gd name="connsiteX1" fmla="*/ 353722 w 847606"/>
              <a:gd name="connsiteY1" fmla="*/ 31897 h 1258682"/>
              <a:gd name="connsiteX2" fmla="*/ 847606 w 847606"/>
              <a:gd name="connsiteY2" fmla="*/ 21265 h 1258682"/>
              <a:gd name="connsiteX3" fmla="*/ 847606 w 847606"/>
              <a:gd name="connsiteY3" fmla="*/ 979389 h 1258682"/>
              <a:gd name="connsiteX4" fmla="*/ 493885 w 847606"/>
              <a:gd name="connsiteY4" fmla="*/ 1258682 h 1258682"/>
              <a:gd name="connsiteX5" fmla="*/ 0 w 847606"/>
              <a:gd name="connsiteY5" fmla="*/ 1258682 h 1258682"/>
              <a:gd name="connsiteX6" fmla="*/ 0 w 847606"/>
              <a:gd name="connsiteY6" fmla="*/ 279293 h 1258682"/>
              <a:gd name="connsiteX7" fmla="*/ 0 w 847606"/>
              <a:gd name="connsiteY7" fmla="*/ 279293 h 1258682"/>
              <a:gd name="connsiteX8" fmla="*/ 483253 w 847606"/>
              <a:gd name="connsiteY8" fmla="*/ 289926 h 1258682"/>
              <a:gd name="connsiteX9" fmla="*/ 847606 w 847606"/>
              <a:gd name="connsiteY9" fmla="*/ 21265 h 1258682"/>
              <a:gd name="connsiteX10" fmla="*/ 483252 w 847606"/>
              <a:gd name="connsiteY10" fmla="*/ 279293 h 1258682"/>
              <a:gd name="connsiteX11" fmla="*/ 483252 w 847606"/>
              <a:gd name="connsiteY11" fmla="*/ 1248050 h 1258682"/>
              <a:gd name="connsiteX0" fmla="*/ 0 w 847606"/>
              <a:gd name="connsiteY0" fmla="*/ 279293 h 1258682"/>
              <a:gd name="connsiteX1" fmla="*/ 589578 w 847606"/>
              <a:gd name="connsiteY1" fmla="*/ 279293 h 1258682"/>
              <a:gd name="connsiteX2" fmla="*/ 589578 w 847606"/>
              <a:gd name="connsiteY2" fmla="*/ 1237417 h 1258682"/>
              <a:gd name="connsiteX3" fmla="*/ 0 w 847606"/>
              <a:gd name="connsiteY3" fmla="*/ 1237417 h 1258682"/>
              <a:gd name="connsiteX4" fmla="*/ 0 w 847606"/>
              <a:gd name="connsiteY4" fmla="*/ 279293 h 1258682"/>
              <a:gd name="connsiteX0" fmla="*/ 493885 w 847606"/>
              <a:gd name="connsiteY0" fmla="*/ 289925 h 1258682"/>
              <a:gd name="connsiteX1" fmla="*/ 847606 w 847606"/>
              <a:gd name="connsiteY1" fmla="*/ 21265 h 1258682"/>
              <a:gd name="connsiteX2" fmla="*/ 847606 w 847606"/>
              <a:gd name="connsiteY2" fmla="*/ 979389 h 1258682"/>
              <a:gd name="connsiteX3" fmla="*/ 493885 w 847606"/>
              <a:gd name="connsiteY3" fmla="*/ 1237417 h 1258682"/>
              <a:gd name="connsiteX4" fmla="*/ 493885 w 847606"/>
              <a:gd name="connsiteY4" fmla="*/ 289925 h 1258682"/>
              <a:gd name="connsiteX0" fmla="*/ 0 w 847606"/>
              <a:gd name="connsiteY0" fmla="*/ 279293 h 1258682"/>
              <a:gd name="connsiteX1" fmla="*/ 364353 w 847606"/>
              <a:gd name="connsiteY1" fmla="*/ 0 h 1258682"/>
              <a:gd name="connsiteX2" fmla="*/ 847606 w 847606"/>
              <a:gd name="connsiteY2" fmla="*/ 21265 h 1258682"/>
              <a:gd name="connsiteX3" fmla="*/ 493885 w 847606"/>
              <a:gd name="connsiteY3" fmla="*/ 279293 h 1258682"/>
              <a:gd name="connsiteX4" fmla="*/ 0 w 847606"/>
              <a:gd name="connsiteY4" fmla="*/ 279293 h 1258682"/>
              <a:gd name="connsiteX0" fmla="*/ 0 w 847606"/>
              <a:gd name="connsiteY0" fmla="*/ 279293 h 1258682"/>
              <a:gd name="connsiteX1" fmla="*/ 353722 w 847606"/>
              <a:gd name="connsiteY1" fmla="*/ 20678 h 1258682"/>
              <a:gd name="connsiteX2" fmla="*/ 847606 w 847606"/>
              <a:gd name="connsiteY2" fmla="*/ 21265 h 1258682"/>
              <a:gd name="connsiteX3" fmla="*/ 847606 w 847606"/>
              <a:gd name="connsiteY3" fmla="*/ 979389 h 1258682"/>
              <a:gd name="connsiteX4" fmla="*/ 493885 w 847606"/>
              <a:gd name="connsiteY4" fmla="*/ 1258682 h 1258682"/>
              <a:gd name="connsiteX5" fmla="*/ 0 w 847606"/>
              <a:gd name="connsiteY5" fmla="*/ 1258682 h 1258682"/>
              <a:gd name="connsiteX6" fmla="*/ 0 w 847606"/>
              <a:gd name="connsiteY6" fmla="*/ 279293 h 1258682"/>
              <a:gd name="connsiteX7" fmla="*/ 0 w 847606"/>
              <a:gd name="connsiteY7" fmla="*/ 279293 h 1258682"/>
              <a:gd name="connsiteX8" fmla="*/ 483253 w 847606"/>
              <a:gd name="connsiteY8" fmla="*/ 289926 h 1258682"/>
              <a:gd name="connsiteX9" fmla="*/ 847606 w 847606"/>
              <a:gd name="connsiteY9" fmla="*/ 21265 h 1258682"/>
              <a:gd name="connsiteX10" fmla="*/ 483252 w 847606"/>
              <a:gd name="connsiteY10" fmla="*/ 279293 h 1258682"/>
              <a:gd name="connsiteX11" fmla="*/ 483252 w 847606"/>
              <a:gd name="connsiteY11" fmla="*/ 1248050 h 1258682"/>
              <a:gd name="connsiteX0" fmla="*/ 0 w 847606"/>
              <a:gd name="connsiteY0" fmla="*/ 279293 h 1258682"/>
              <a:gd name="connsiteX1" fmla="*/ 589578 w 847606"/>
              <a:gd name="connsiteY1" fmla="*/ 279293 h 1258682"/>
              <a:gd name="connsiteX2" fmla="*/ 589578 w 847606"/>
              <a:gd name="connsiteY2" fmla="*/ 1237417 h 1258682"/>
              <a:gd name="connsiteX3" fmla="*/ 0 w 847606"/>
              <a:gd name="connsiteY3" fmla="*/ 1237417 h 1258682"/>
              <a:gd name="connsiteX4" fmla="*/ 0 w 847606"/>
              <a:gd name="connsiteY4" fmla="*/ 279293 h 1258682"/>
              <a:gd name="connsiteX0" fmla="*/ 493885 w 847606"/>
              <a:gd name="connsiteY0" fmla="*/ 289925 h 1258682"/>
              <a:gd name="connsiteX1" fmla="*/ 847606 w 847606"/>
              <a:gd name="connsiteY1" fmla="*/ 21265 h 1258682"/>
              <a:gd name="connsiteX2" fmla="*/ 847606 w 847606"/>
              <a:gd name="connsiteY2" fmla="*/ 979389 h 1258682"/>
              <a:gd name="connsiteX3" fmla="*/ 493885 w 847606"/>
              <a:gd name="connsiteY3" fmla="*/ 1237417 h 1258682"/>
              <a:gd name="connsiteX4" fmla="*/ 493885 w 847606"/>
              <a:gd name="connsiteY4" fmla="*/ 289925 h 1258682"/>
              <a:gd name="connsiteX0" fmla="*/ 0 w 847606"/>
              <a:gd name="connsiteY0" fmla="*/ 279293 h 1258682"/>
              <a:gd name="connsiteX1" fmla="*/ 364353 w 847606"/>
              <a:gd name="connsiteY1" fmla="*/ 0 h 1258682"/>
              <a:gd name="connsiteX2" fmla="*/ 847606 w 847606"/>
              <a:gd name="connsiteY2" fmla="*/ 21265 h 1258682"/>
              <a:gd name="connsiteX3" fmla="*/ 493885 w 847606"/>
              <a:gd name="connsiteY3" fmla="*/ 279293 h 1258682"/>
              <a:gd name="connsiteX4" fmla="*/ 0 w 847606"/>
              <a:gd name="connsiteY4" fmla="*/ 279293 h 1258682"/>
              <a:gd name="connsiteX0" fmla="*/ 0 w 847606"/>
              <a:gd name="connsiteY0" fmla="*/ 279293 h 1258682"/>
              <a:gd name="connsiteX1" fmla="*/ 353722 w 847606"/>
              <a:gd name="connsiteY1" fmla="*/ 20678 h 1258682"/>
              <a:gd name="connsiteX2" fmla="*/ 847606 w 847606"/>
              <a:gd name="connsiteY2" fmla="*/ 21265 h 1258682"/>
              <a:gd name="connsiteX3" fmla="*/ 847606 w 847606"/>
              <a:gd name="connsiteY3" fmla="*/ 979389 h 1258682"/>
              <a:gd name="connsiteX4" fmla="*/ 493885 w 847606"/>
              <a:gd name="connsiteY4" fmla="*/ 1258682 h 1258682"/>
              <a:gd name="connsiteX5" fmla="*/ 0 w 847606"/>
              <a:gd name="connsiteY5" fmla="*/ 1258682 h 1258682"/>
              <a:gd name="connsiteX6" fmla="*/ 0 w 847606"/>
              <a:gd name="connsiteY6" fmla="*/ 279293 h 1258682"/>
              <a:gd name="connsiteX7" fmla="*/ 0 w 847606"/>
              <a:gd name="connsiteY7" fmla="*/ 279293 h 1258682"/>
              <a:gd name="connsiteX8" fmla="*/ 483253 w 847606"/>
              <a:gd name="connsiteY8" fmla="*/ 289926 h 1258682"/>
              <a:gd name="connsiteX9" fmla="*/ 847606 w 847606"/>
              <a:gd name="connsiteY9" fmla="*/ 21265 h 1258682"/>
              <a:gd name="connsiteX10" fmla="*/ 483252 w 847606"/>
              <a:gd name="connsiteY10" fmla="*/ 279293 h 1258682"/>
              <a:gd name="connsiteX11" fmla="*/ 483252 w 847606"/>
              <a:gd name="connsiteY11" fmla="*/ 1231221 h 1258682"/>
              <a:gd name="connsiteX0" fmla="*/ 0 w 847606"/>
              <a:gd name="connsiteY0" fmla="*/ 279293 h 1258682"/>
              <a:gd name="connsiteX1" fmla="*/ 589578 w 847606"/>
              <a:gd name="connsiteY1" fmla="*/ 279293 h 1258682"/>
              <a:gd name="connsiteX2" fmla="*/ 589578 w 847606"/>
              <a:gd name="connsiteY2" fmla="*/ 1237417 h 1258682"/>
              <a:gd name="connsiteX3" fmla="*/ 0 w 847606"/>
              <a:gd name="connsiteY3" fmla="*/ 1237417 h 1258682"/>
              <a:gd name="connsiteX4" fmla="*/ 0 w 847606"/>
              <a:gd name="connsiteY4" fmla="*/ 279293 h 1258682"/>
              <a:gd name="connsiteX0" fmla="*/ 493885 w 847606"/>
              <a:gd name="connsiteY0" fmla="*/ 289925 h 1258682"/>
              <a:gd name="connsiteX1" fmla="*/ 847606 w 847606"/>
              <a:gd name="connsiteY1" fmla="*/ 21265 h 1258682"/>
              <a:gd name="connsiteX2" fmla="*/ 847606 w 847606"/>
              <a:gd name="connsiteY2" fmla="*/ 979389 h 1258682"/>
              <a:gd name="connsiteX3" fmla="*/ 493885 w 847606"/>
              <a:gd name="connsiteY3" fmla="*/ 1237417 h 1258682"/>
              <a:gd name="connsiteX4" fmla="*/ 493885 w 847606"/>
              <a:gd name="connsiteY4" fmla="*/ 289925 h 1258682"/>
              <a:gd name="connsiteX0" fmla="*/ 0 w 847606"/>
              <a:gd name="connsiteY0" fmla="*/ 279293 h 1258682"/>
              <a:gd name="connsiteX1" fmla="*/ 364353 w 847606"/>
              <a:gd name="connsiteY1" fmla="*/ 0 h 1258682"/>
              <a:gd name="connsiteX2" fmla="*/ 847606 w 847606"/>
              <a:gd name="connsiteY2" fmla="*/ 21265 h 1258682"/>
              <a:gd name="connsiteX3" fmla="*/ 493885 w 847606"/>
              <a:gd name="connsiteY3" fmla="*/ 279293 h 1258682"/>
              <a:gd name="connsiteX4" fmla="*/ 0 w 847606"/>
              <a:gd name="connsiteY4" fmla="*/ 279293 h 1258682"/>
              <a:gd name="connsiteX0" fmla="*/ 0 w 847606"/>
              <a:gd name="connsiteY0" fmla="*/ 279293 h 1258682"/>
              <a:gd name="connsiteX1" fmla="*/ 353722 w 847606"/>
              <a:gd name="connsiteY1" fmla="*/ 20678 h 1258682"/>
              <a:gd name="connsiteX2" fmla="*/ 847606 w 847606"/>
              <a:gd name="connsiteY2" fmla="*/ 21265 h 1258682"/>
              <a:gd name="connsiteX3" fmla="*/ 847606 w 847606"/>
              <a:gd name="connsiteY3" fmla="*/ 968170 h 1258682"/>
              <a:gd name="connsiteX4" fmla="*/ 493885 w 847606"/>
              <a:gd name="connsiteY4" fmla="*/ 1258682 h 1258682"/>
              <a:gd name="connsiteX5" fmla="*/ 0 w 847606"/>
              <a:gd name="connsiteY5" fmla="*/ 1258682 h 1258682"/>
              <a:gd name="connsiteX6" fmla="*/ 0 w 847606"/>
              <a:gd name="connsiteY6" fmla="*/ 279293 h 1258682"/>
              <a:gd name="connsiteX7" fmla="*/ 0 w 847606"/>
              <a:gd name="connsiteY7" fmla="*/ 279293 h 1258682"/>
              <a:gd name="connsiteX8" fmla="*/ 483253 w 847606"/>
              <a:gd name="connsiteY8" fmla="*/ 289926 h 1258682"/>
              <a:gd name="connsiteX9" fmla="*/ 847606 w 847606"/>
              <a:gd name="connsiteY9" fmla="*/ 21265 h 1258682"/>
              <a:gd name="connsiteX10" fmla="*/ 483252 w 847606"/>
              <a:gd name="connsiteY10" fmla="*/ 279293 h 1258682"/>
              <a:gd name="connsiteX11" fmla="*/ 483252 w 847606"/>
              <a:gd name="connsiteY11" fmla="*/ 1231221 h 1258682"/>
              <a:gd name="connsiteX0" fmla="*/ 0 w 847606"/>
              <a:gd name="connsiteY0" fmla="*/ 279293 h 1258682"/>
              <a:gd name="connsiteX1" fmla="*/ 589578 w 847606"/>
              <a:gd name="connsiteY1" fmla="*/ 279293 h 1258682"/>
              <a:gd name="connsiteX2" fmla="*/ 494211 w 847606"/>
              <a:gd name="connsiteY2" fmla="*/ 1237417 h 1258682"/>
              <a:gd name="connsiteX3" fmla="*/ 0 w 847606"/>
              <a:gd name="connsiteY3" fmla="*/ 1237417 h 1258682"/>
              <a:gd name="connsiteX4" fmla="*/ 0 w 847606"/>
              <a:gd name="connsiteY4" fmla="*/ 279293 h 1258682"/>
              <a:gd name="connsiteX0" fmla="*/ 493885 w 847606"/>
              <a:gd name="connsiteY0" fmla="*/ 289925 h 1258682"/>
              <a:gd name="connsiteX1" fmla="*/ 847606 w 847606"/>
              <a:gd name="connsiteY1" fmla="*/ 21265 h 1258682"/>
              <a:gd name="connsiteX2" fmla="*/ 847606 w 847606"/>
              <a:gd name="connsiteY2" fmla="*/ 979389 h 1258682"/>
              <a:gd name="connsiteX3" fmla="*/ 493885 w 847606"/>
              <a:gd name="connsiteY3" fmla="*/ 1237417 h 1258682"/>
              <a:gd name="connsiteX4" fmla="*/ 493885 w 847606"/>
              <a:gd name="connsiteY4" fmla="*/ 289925 h 1258682"/>
              <a:gd name="connsiteX0" fmla="*/ 0 w 847606"/>
              <a:gd name="connsiteY0" fmla="*/ 279293 h 1258682"/>
              <a:gd name="connsiteX1" fmla="*/ 364353 w 847606"/>
              <a:gd name="connsiteY1" fmla="*/ 0 h 1258682"/>
              <a:gd name="connsiteX2" fmla="*/ 847606 w 847606"/>
              <a:gd name="connsiteY2" fmla="*/ 21265 h 1258682"/>
              <a:gd name="connsiteX3" fmla="*/ 493885 w 847606"/>
              <a:gd name="connsiteY3" fmla="*/ 279293 h 1258682"/>
              <a:gd name="connsiteX4" fmla="*/ 0 w 847606"/>
              <a:gd name="connsiteY4" fmla="*/ 279293 h 1258682"/>
              <a:gd name="connsiteX0" fmla="*/ 0 w 847606"/>
              <a:gd name="connsiteY0" fmla="*/ 279293 h 1258682"/>
              <a:gd name="connsiteX1" fmla="*/ 353722 w 847606"/>
              <a:gd name="connsiteY1" fmla="*/ 20678 h 1258682"/>
              <a:gd name="connsiteX2" fmla="*/ 847606 w 847606"/>
              <a:gd name="connsiteY2" fmla="*/ 21265 h 1258682"/>
              <a:gd name="connsiteX3" fmla="*/ 847606 w 847606"/>
              <a:gd name="connsiteY3" fmla="*/ 968170 h 1258682"/>
              <a:gd name="connsiteX4" fmla="*/ 493885 w 847606"/>
              <a:gd name="connsiteY4" fmla="*/ 1258682 h 1258682"/>
              <a:gd name="connsiteX5" fmla="*/ 0 w 847606"/>
              <a:gd name="connsiteY5" fmla="*/ 1258682 h 1258682"/>
              <a:gd name="connsiteX6" fmla="*/ 0 w 847606"/>
              <a:gd name="connsiteY6" fmla="*/ 279293 h 1258682"/>
              <a:gd name="connsiteX7" fmla="*/ 0 w 847606"/>
              <a:gd name="connsiteY7" fmla="*/ 279293 h 1258682"/>
              <a:gd name="connsiteX8" fmla="*/ 483253 w 847606"/>
              <a:gd name="connsiteY8" fmla="*/ 289926 h 1258682"/>
              <a:gd name="connsiteX9" fmla="*/ 847606 w 847606"/>
              <a:gd name="connsiteY9" fmla="*/ 21265 h 1258682"/>
              <a:gd name="connsiteX10" fmla="*/ 483252 w 847606"/>
              <a:gd name="connsiteY10" fmla="*/ 279293 h 1258682"/>
              <a:gd name="connsiteX11" fmla="*/ 483252 w 847606"/>
              <a:gd name="connsiteY11" fmla="*/ 1231221 h 1258682"/>
              <a:gd name="connsiteX0" fmla="*/ 0 w 847606"/>
              <a:gd name="connsiteY0" fmla="*/ 279293 h 1258682"/>
              <a:gd name="connsiteX1" fmla="*/ 482992 w 847606"/>
              <a:gd name="connsiteY1" fmla="*/ 290512 h 1258682"/>
              <a:gd name="connsiteX2" fmla="*/ 494211 w 847606"/>
              <a:gd name="connsiteY2" fmla="*/ 1237417 h 1258682"/>
              <a:gd name="connsiteX3" fmla="*/ 0 w 847606"/>
              <a:gd name="connsiteY3" fmla="*/ 1237417 h 1258682"/>
              <a:gd name="connsiteX4" fmla="*/ 0 w 847606"/>
              <a:gd name="connsiteY4" fmla="*/ 279293 h 1258682"/>
              <a:gd name="connsiteX0" fmla="*/ 493885 w 847606"/>
              <a:gd name="connsiteY0" fmla="*/ 289925 h 1258682"/>
              <a:gd name="connsiteX1" fmla="*/ 847606 w 847606"/>
              <a:gd name="connsiteY1" fmla="*/ 21265 h 1258682"/>
              <a:gd name="connsiteX2" fmla="*/ 847606 w 847606"/>
              <a:gd name="connsiteY2" fmla="*/ 979389 h 1258682"/>
              <a:gd name="connsiteX3" fmla="*/ 493885 w 847606"/>
              <a:gd name="connsiteY3" fmla="*/ 1237417 h 1258682"/>
              <a:gd name="connsiteX4" fmla="*/ 493885 w 847606"/>
              <a:gd name="connsiteY4" fmla="*/ 289925 h 1258682"/>
              <a:gd name="connsiteX0" fmla="*/ 0 w 847606"/>
              <a:gd name="connsiteY0" fmla="*/ 279293 h 1258682"/>
              <a:gd name="connsiteX1" fmla="*/ 364353 w 847606"/>
              <a:gd name="connsiteY1" fmla="*/ 0 h 1258682"/>
              <a:gd name="connsiteX2" fmla="*/ 847606 w 847606"/>
              <a:gd name="connsiteY2" fmla="*/ 21265 h 1258682"/>
              <a:gd name="connsiteX3" fmla="*/ 493885 w 847606"/>
              <a:gd name="connsiteY3" fmla="*/ 279293 h 1258682"/>
              <a:gd name="connsiteX4" fmla="*/ 0 w 847606"/>
              <a:gd name="connsiteY4" fmla="*/ 279293 h 1258682"/>
              <a:gd name="connsiteX0" fmla="*/ 0 w 847606"/>
              <a:gd name="connsiteY0" fmla="*/ 279293 h 1258682"/>
              <a:gd name="connsiteX1" fmla="*/ 353722 w 847606"/>
              <a:gd name="connsiteY1" fmla="*/ 20678 h 1258682"/>
              <a:gd name="connsiteX2" fmla="*/ 847606 w 847606"/>
              <a:gd name="connsiteY2" fmla="*/ 21265 h 1258682"/>
              <a:gd name="connsiteX3" fmla="*/ 847606 w 847606"/>
              <a:gd name="connsiteY3" fmla="*/ 968170 h 1258682"/>
              <a:gd name="connsiteX4" fmla="*/ 493885 w 847606"/>
              <a:gd name="connsiteY4" fmla="*/ 1258682 h 1258682"/>
              <a:gd name="connsiteX5" fmla="*/ 0 w 847606"/>
              <a:gd name="connsiteY5" fmla="*/ 1258682 h 1258682"/>
              <a:gd name="connsiteX6" fmla="*/ 0 w 847606"/>
              <a:gd name="connsiteY6" fmla="*/ 279293 h 1258682"/>
              <a:gd name="connsiteX7" fmla="*/ 0 w 847606"/>
              <a:gd name="connsiteY7" fmla="*/ 279293 h 1258682"/>
              <a:gd name="connsiteX8" fmla="*/ 483253 w 847606"/>
              <a:gd name="connsiteY8" fmla="*/ 289926 h 1258682"/>
              <a:gd name="connsiteX9" fmla="*/ 847606 w 847606"/>
              <a:gd name="connsiteY9" fmla="*/ 21265 h 1258682"/>
              <a:gd name="connsiteX10" fmla="*/ 483252 w 847606"/>
              <a:gd name="connsiteY10" fmla="*/ 279293 h 1258682"/>
              <a:gd name="connsiteX11" fmla="*/ 483252 w 847606"/>
              <a:gd name="connsiteY11" fmla="*/ 1231221 h 1258682"/>
              <a:gd name="connsiteX0" fmla="*/ 0 w 847606"/>
              <a:gd name="connsiteY0" fmla="*/ 279293 h 1258682"/>
              <a:gd name="connsiteX1" fmla="*/ 482992 w 847606"/>
              <a:gd name="connsiteY1" fmla="*/ 290512 h 1258682"/>
              <a:gd name="connsiteX2" fmla="*/ 494211 w 847606"/>
              <a:gd name="connsiteY2" fmla="*/ 1237417 h 1258682"/>
              <a:gd name="connsiteX3" fmla="*/ 0 w 847606"/>
              <a:gd name="connsiteY3" fmla="*/ 1237417 h 1258682"/>
              <a:gd name="connsiteX4" fmla="*/ 0 w 847606"/>
              <a:gd name="connsiteY4" fmla="*/ 279293 h 1258682"/>
              <a:gd name="connsiteX0" fmla="*/ 493885 w 847606"/>
              <a:gd name="connsiteY0" fmla="*/ 289925 h 1258682"/>
              <a:gd name="connsiteX1" fmla="*/ 847606 w 847606"/>
              <a:gd name="connsiteY1" fmla="*/ 21265 h 1258682"/>
              <a:gd name="connsiteX2" fmla="*/ 847606 w 847606"/>
              <a:gd name="connsiteY2" fmla="*/ 979389 h 1258682"/>
              <a:gd name="connsiteX3" fmla="*/ 493885 w 847606"/>
              <a:gd name="connsiteY3" fmla="*/ 1237417 h 1258682"/>
              <a:gd name="connsiteX4" fmla="*/ 493885 w 847606"/>
              <a:gd name="connsiteY4" fmla="*/ 289925 h 1258682"/>
              <a:gd name="connsiteX0" fmla="*/ 0 w 847606"/>
              <a:gd name="connsiteY0" fmla="*/ 279293 h 1258682"/>
              <a:gd name="connsiteX1" fmla="*/ 364353 w 847606"/>
              <a:gd name="connsiteY1" fmla="*/ 0 h 1258682"/>
              <a:gd name="connsiteX2" fmla="*/ 847606 w 847606"/>
              <a:gd name="connsiteY2" fmla="*/ 21265 h 1258682"/>
              <a:gd name="connsiteX3" fmla="*/ 493885 w 847606"/>
              <a:gd name="connsiteY3" fmla="*/ 279293 h 1258682"/>
              <a:gd name="connsiteX4" fmla="*/ 0 w 847606"/>
              <a:gd name="connsiteY4" fmla="*/ 279293 h 1258682"/>
              <a:gd name="connsiteX0" fmla="*/ 0 w 847606"/>
              <a:gd name="connsiteY0" fmla="*/ 279293 h 1258682"/>
              <a:gd name="connsiteX1" fmla="*/ 353722 w 847606"/>
              <a:gd name="connsiteY1" fmla="*/ 20678 h 1258682"/>
              <a:gd name="connsiteX2" fmla="*/ 847606 w 847606"/>
              <a:gd name="connsiteY2" fmla="*/ 21265 h 1258682"/>
              <a:gd name="connsiteX3" fmla="*/ 847606 w 847606"/>
              <a:gd name="connsiteY3" fmla="*/ 968170 h 1258682"/>
              <a:gd name="connsiteX4" fmla="*/ 493885 w 847606"/>
              <a:gd name="connsiteY4" fmla="*/ 1258682 h 1258682"/>
              <a:gd name="connsiteX5" fmla="*/ 0 w 847606"/>
              <a:gd name="connsiteY5" fmla="*/ 1258682 h 1258682"/>
              <a:gd name="connsiteX6" fmla="*/ 0 w 847606"/>
              <a:gd name="connsiteY6" fmla="*/ 279293 h 1258682"/>
              <a:gd name="connsiteX7" fmla="*/ 0 w 847606"/>
              <a:gd name="connsiteY7" fmla="*/ 279293 h 1258682"/>
              <a:gd name="connsiteX8" fmla="*/ 483253 w 847606"/>
              <a:gd name="connsiteY8" fmla="*/ 289926 h 1258682"/>
              <a:gd name="connsiteX9" fmla="*/ 847606 w 847606"/>
              <a:gd name="connsiteY9" fmla="*/ 21265 h 1258682"/>
              <a:gd name="connsiteX10" fmla="*/ 483252 w 847606"/>
              <a:gd name="connsiteY10" fmla="*/ 279293 h 1258682"/>
              <a:gd name="connsiteX11" fmla="*/ 483252 w 847606"/>
              <a:gd name="connsiteY11" fmla="*/ 1231221 h 1258682"/>
              <a:gd name="connsiteX0" fmla="*/ 0 w 847606"/>
              <a:gd name="connsiteY0" fmla="*/ 279293 h 1258682"/>
              <a:gd name="connsiteX1" fmla="*/ 482992 w 847606"/>
              <a:gd name="connsiteY1" fmla="*/ 290512 h 1258682"/>
              <a:gd name="connsiteX2" fmla="*/ 494211 w 847606"/>
              <a:gd name="connsiteY2" fmla="*/ 1237417 h 1258682"/>
              <a:gd name="connsiteX3" fmla="*/ 0 w 847606"/>
              <a:gd name="connsiteY3" fmla="*/ 1237417 h 1258682"/>
              <a:gd name="connsiteX4" fmla="*/ 0 w 847606"/>
              <a:gd name="connsiteY4" fmla="*/ 279293 h 1258682"/>
              <a:gd name="connsiteX0" fmla="*/ 493885 w 847606"/>
              <a:gd name="connsiteY0" fmla="*/ 289925 h 1258682"/>
              <a:gd name="connsiteX1" fmla="*/ 847606 w 847606"/>
              <a:gd name="connsiteY1" fmla="*/ 21265 h 1258682"/>
              <a:gd name="connsiteX2" fmla="*/ 847606 w 847606"/>
              <a:gd name="connsiteY2" fmla="*/ 979389 h 1258682"/>
              <a:gd name="connsiteX3" fmla="*/ 493885 w 847606"/>
              <a:gd name="connsiteY3" fmla="*/ 1237417 h 1258682"/>
              <a:gd name="connsiteX4" fmla="*/ 493885 w 847606"/>
              <a:gd name="connsiteY4" fmla="*/ 289925 h 1258682"/>
              <a:gd name="connsiteX0" fmla="*/ 0 w 847606"/>
              <a:gd name="connsiteY0" fmla="*/ 279293 h 1258682"/>
              <a:gd name="connsiteX1" fmla="*/ 364353 w 847606"/>
              <a:gd name="connsiteY1" fmla="*/ 0 h 1258682"/>
              <a:gd name="connsiteX2" fmla="*/ 847606 w 847606"/>
              <a:gd name="connsiteY2" fmla="*/ 21265 h 1258682"/>
              <a:gd name="connsiteX3" fmla="*/ 493885 w 847606"/>
              <a:gd name="connsiteY3" fmla="*/ 279293 h 1258682"/>
              <a:gd name="connsiteX4" fmla="*/ 0 w 847606"/>
              <a:gd name="connsiteY4" fmla="*/ 279293 h 1258682"/>
              <a:gd name="connsiteX0" fmla="*/ 0 w 847606"/>
              <a:gd name="connsiteY0" fmla="*/ 279293 h 1258682"/>
              <a:gd name="connsiteX1" fmla="*/ 353722 w 847606"/>
              <a:gd name="connsiteY1" fmla="*/ 20678 h 1258682"/>
              <a:gd name="connsiteX2" fmla="*/ 847606 w 847606"/>
              <a:gd name="connsiteY2" fmla="*/ 21265 h 1258682"/>
              <a:gd name="connsiteX3" fmla="*/ 847606 w 847606"/>
              <a:gd name="connsiteY3" fmla="*/ 968170 h 1258682"/>
              <a:gd name="connsiteX4" fmla="*/ 493885 w 847606"/>
              <a:gd name="connsiteY4" fmla="*/ 1253072 h 1258682"/>
              <a:gd name="connsiteX5" fmla="*/ 0 w 847606"/>
              <a:gd name="connsiteY5" fmla="*/ 1258682 h 1258682"/>
              <a:gd name="connsiteX6" fmla="*/ 0 w 847606"/>
              <a:gd name="connsiteY6" fmla="*/ 279293 h 1258682"/>
              <a:gd name="connsiteX7" fmla="*/ 0 w 847606"/>
              <a:gd name="connsiteY7" fmla="*/ 279293 h 1258682"/>
              <a:gd name="connsiteX8" fmla="*/ 483253 w 847606"/>
              <a:gd name="connsiteY8" fmla="*/ 289926 h 1258682"/>
              <a:gd name="connsiteX9" fmla="*/ 847606 w 847606"/>
              <a:gd name="connsiteY9" fmla="*/ 21265 h 1258682"/>
              <a:gd name="connsiteX10" fmla="*/ 483252 w 847606"/>
              <a:gd name="connsiteY10" fmla="*/ 279293 h 1258682"/>
              <a:gd name="connsiteX11" fmla="*/ 483252 w 847606"/>
              <a:gd name="connsiteY11" fmla="*/ 1231221 h 1258682"/>
              <a:gd name="connsiteX0" fmla="*/ 0 w 847606"/>
              <a:gd name="connsiteY0" fmla="*/ 279293 h 1253072"/>
              <a:gd name="connsiteX1" fmla="*/ 482992 w 847606"/>
              <a:gd name="connsiteY1" fmla="*/ 290512 h 1253072"/>
              <a:gd name="connsiteX2" fmla="*/ 494211 w 847606"/>
              <a:gd name="connsiteY2" fmla="*/ 1237417 h 1253072"/>
              <a:gd name="connsiteX3" fmla="*/ 0 w 847606"/>
              <a:gd name="connsiteY3" fmla="*/ 1237417 h 1253072"/>
              <a:gd name="connsiteX4" fmla="*/ 0 w 847606"/>
              <a:gd name="connsiteY4" fmla="*/ 279293 h 1253072"/>
              <a:gd name="connsiteX0" fmla="*/ 493885 w 847606"/>
              <a:gd name="connsiteY0" fmla="*/ 289925 h 1253072"/>
              <a:gd name="connsiteX1" fmla="*/ 847606 w 847606"/>
              <a:gd name="connsiteY1" fmla="*/ 21265 h 1253072"/>
              <a:gd name="connsiteX2" fmla="*/ 847606 w 847606"/>
              <a:gd name="connsiteY2" fmla="*/ 979389 h 1253072"/>
              <a:gd name="connsiteX3" fmla="*/ 493885 w 847606"/>
              <a:gd name="connsiteY3" fmla="*/ 1237417 h 1253072"/>
              <a:gd name="connsiteX4" fmla="*/ 493885 w 847606"/>
              <a:gd name="connsiteY4" fmla="*/ 289925 h 1253072"/>
              <a:gd name="connsiteX0" fmla="*/ 0 w 847606"/>
              <a:gd name="connsiteY0" fmla="*/ 279293 h 1253072"/>
              <a:gd name="connsiteX1" fmla="*/ 364353 w 847606"/>
              <a:gd name="connsiteY1" fmla="*/ 0 h 1253072"/>
              <a:gd name="connsiteX2" fmla="*/ 847606 w 847606"/>
              <a:gd name="connsiteY2" fmla="*/ 21265 h 1253072"/>
              <a:gd name="connsiteX3" fmla="*/ 493885 w 847606"/>
              <a:gd name="connsiteY3" fmla="*/ 279293 h 1253072"/>
              <a:gd name="connsiteX4" fmla="*/ 0 w 847606"/>
              <a:gd name="connsiteY4" fmla="*/ 279293 h 1253072"/>
              <a:gd name="connsiteX0" fmla="*/ 0 w 847606"/>
              <a:gd name="connsiteY0" fmla="*/ 279293 h 1253072"/>
              <a:gd name="connsiteX1" fmla="*/ 353722 w 847606"/>
              <a:gd name="connsiteY1" fmla="*/ 20678 h 1253072"/>
              <a:gd name="connsiteX2" fmla="*/ 847606 w 847606"/>
              <a:gd name="connsiteY2" fmla="*/ 21265 h 1253072"/>
              <a:gd name="connsiteX3" fmla="*/ 847606 w 847606"/>
              <a:gd name="connsiteY3" fmla="*/ 968170 h 1253072"/>
              <a:gd name="connsiteX4" fmla="*/ 493885 w 847606"/>
              <a:gd name="connsiteY4" fmla="*/ 1253072 h 1253072"/>
              <a:gd name="connsiteX5" fmla="*/ 0 w 847606"/>
              <a:gd name="connsiteY5" fmla="*/ 1247462 h 1253072"/>
              <a:gd name="connsiteX6" fmla="*/ 0 w 847606"/>
              <a:gd name="connsiteY6" fmla="*/ 279293 h 1253072"/>
              <a:gd name="connsiteX7" fmla="*/ 0 w 847606"/>
              <a:gd name="connsiteY7" fmla="*/ 279293 h 1253072"/>
              <a:gd name="connsiteX8" fmla="*/ 483253 w 847606"/>
              <a:gd name="connsiteY8" fmla="*/ 289926 h 1253072"/>
              <a:gd name="connsiteX9" fmla="*/ 847606 w 847606"/>
              <a:gd name="connsiteY9" fmla="*/ 21265 h 1253072"/>
              <a:gd name="connsiteX10" fmla="*/ 483252 w 847606"/>
              <a:gd name="connsiteY10" fmla="*/ 279293 h 1253072"/>
              <a:gd name="connsiteX11" fmla="*/ 483252 w 847606"/>
              <a:gd name="connsiteY11" fmla="*/ 1231221 h 1253072"/>
              <a:gd name="connsiteX0" fmla="*/ 0 w 847606"/>
              <a:gd name="connsiteY0" fmla="*/ 279293 h 1253072"/>
              <a:gd name="connsiteX1" fmla="*/ 482992 w 847606"/>
              <a:gd name="connsiteY1" fmla="*/ 290512 h 1253072"/>
              <a:gd name="connsiteX2" fmla="*/ 494211 w 847606"/>
              <a:gd name="connsiteY2" fmla="*/ 1237417 h 1253072"/>
              <a:gd name="connsiteX3" fmla="*/ 0 w 847606"/>
              <a:gd name="connsiteY3" fmla="*/ 1237417 h 1253072"/>
              <a:gd name="connsiteX4" fmla="*/ 0 w 847606"/>
              <a:gd name="connsiteY4" fmla="*/ 279293 h 1253072"/>
              <a:gd name="connsiteX0" fmla="*/ 493885 w 847606"/>
              <a:gd name="connsiteY0" fmla="*/ 289925 h 1253072"/>
              <a:gd name="connsiteX1" fmla="*/ 847606 w 847606"/>
              <a:gd name="connsiteY1" fmla="*/ 21265 h 1253072"/>
              <a:gd name="connsiteX2" fmla="*/ 847606 w 847606"/>
              <a:gd name="connsiteY2" fmla="*/ 979389 h 1253072"/>
              <a:gd name="connsiteX3" fmla="*/ 493885 w 847606"/>
              <a:gd name="connsiteY3" fmla="*/ 1237417 h 1253072"/>
              <a:gd name="connsiteX4" fmla="*/ 493885 w 847606"/>
              <a:gd name="connsiteY4" fmla="*/ 289925 h 1253072"/>
              <a:gd name="connsiteX0" fmla="*/ 0 w 847606"/>
              <a:gd name="connsiteY0" fmla="*/ 279293 h 1253072"/>
              <a:gd name="connsiteX1" fmla="*/ 364353 w 847606"/>
              <a:gd name="connsiteY1" fmla="*/ 0 h 1253072"/>
              <a:gd name="connsiteX2" fmla="*/ 847606 w 847606"/>
              <a:gd name="connsiteY2" fmla="*/ 21265 h 1253072"/>
              <a:gd name="connsiteX3" fmla="*/ 493885 w 847606"/>
              <a:gd name="connsiteY3" fmla="*/ 279293 h 1253072"/>
              <a:gd name="connsiteX4" fmla="*/ 0 w 847606"/>
              <a:gd name="connsiteY4" fmla="*/ 279293 h 1253072"/>
              <a:gd name="connsiteX0" fmla="*/ 0 w 847606"/>
              <a:gd name="connsiteY0" fmla="*/ 279293 h 1253072"/>
              <a:gd name="connsiteX1" fmla="*/ 353722 w 847606"/>
              <a:gd name="connsiteY1" fmla="*/ 20678 h 1253072"/>
              <a:gd name="connsiteX2" fmla="*/ 847606 w 847606"/>
              <a:gd name="connsiteY2" fmla="*/ 21265 h 1253072"/>
              <a:gd name="connsiteX3" fmla="*/ 847606 w 847606"/>
              <a:gd name="connsiteY3" fmla="*/ 968170 h 1253072"/>
              <a:gd name="connsiteX4" fmla="*/ 493885 w 847606"/>
              <a:gd name="connsiteY4" fmla="*/ 1253072 h 1253072"/>
              <a:gd name="connsiteX5" fmla="*/ 0 w 847606"/>
              <a:gd name="connsiteY5" fmla="*/ 1253072 h 1253072"/>
              <a:gd name="connsiteX6" fmla="*/ 0 w 847606"/>
              <a:gd name="connsiteY6" fmla="*/ 279293 h 1253072"/>
              <a:gd name="connsiteX7" fmla="*/ 0 w 847606"/>
              <a:gd name="connsiteY7" fmla="*/ 279293 h 1253072"/>
              <a:gd name="connsiteX8" fmla="*/ 483253 w 847606"/>
              <a:gd name="connsiteY8" fmla="*/ 289926 h 1253072"/>
              <a:gd name="connsiteX9" fmla="*/ 847606 w 847606"/>
              <a:gd name="connsiteY9" fmla="*/ 21265 h 1253072"/>
              <a:gd name="connsiteX10" fmla="*/ 483252 w 847606"/>
              <a:gd name="connsiteY10" fmla="*/ 279293 h 1253072"/>
              <a:gd name="connsiteX11" fmla="*/ 483252 w 847606"/>
              <a:gd name="connsiteY11" fmla="*/ 1231221 h 1253072"/>
              <a:gd name="connsiteX0" fmla="*/ 5610 w 853216"/>
              <a:gd name="connsiteY0" fmla="*/ 279293 h 1253072"/>
              <a:gd name="connsiteX1" fmla="*/ 488602 w 853216"/>
              <a:gd name="connsiteY1" fmla="*/ 290512 h 1253072"/>
              <a:gd name="connsiteX2" fmla="*/ 499821 w 853216"/>
              <a:gd name="connsiteY2" fmla="*/ 1237417 h 1253072"/>
              <a:gd name="connsiteX3" fmla="*/ 5610 w 853216"/>
              <a:gd name="connsiteY3" fmla="*/ 1237417 h 1253072"/>
              <a:gd name="connsiteX4" fmla="*/ 5610 w 853216"/>
              <a:gd name="connsiteY4" fmla="*/ 279293 h 1253072"/>
              <a:gd name="connsiteX0" fmla="*/ 499495 w 853216"/>
              <a:gd name="connsiteY0" fmla="*/ 289925 h 1253072"/>
              <a:gd name="connsiteX1" fmla="*/ 853216 w 853216"/>
              <a:gd name="connsiteY1" fmla="*/ 21265 h 1253072"/>
              <a:gd name="connsiteX2" fmla="*/ 853216 w 853216"/>
              <a:gd name="connsiteY2" fmla="*/ 979389 h 1253072"/>
              <a:gd name="connsiteX3" fmla="*/ 499495 w 853216"/>
              <a:gd name="connsiteY3" fmla="*/ 1237417 h 1253072"/>
              <a:gd name="connsiteX4" fmla="*/ 499495 w 853216"/>
              <a:gd name="connsiteY4" fmla="*/ 289925 h 1253072"/>
              <a:gd name="connsiteX0" fmla="*/ 5610 w 853216"/>
              <a:gd name="connsiteY0" fmla="*/ 279293 h 1253072"/>
              <a:gd name="connsiteX1" fmla="*/ 369963 w 853216"/>
              <a:gd name="connsiteY1" fmla="*/ 0 h 1253072"/>
              <a:gd name="connsiteX2" fmla="*/ 853216 w 853216"/>
              <a:gd name="connsiteY2" fmla="*/ 21265 h 1253072"/>
              <a:gd name="connsiteX3" fmla="*/ 499495 w 853216"/>
              <a:gd name="connsiteY3" fmla="*/ 279293 h 1253072"/>
              <a:gd name="connsiteX4" fmla="*/ 5610 w 853216"/>
              <a:gd name="connsiteY4" fmla="*/ 279293 h 1253072"/>
              <a:gd name="connsiteX0" fmla="*/ 5610 w 853216"/>
              <a:gd name="connsiteY0" fmla="*/ 279293 h 1253072"/>
              <a:gd name="connsiteX1" fmla="*/ 359332 w 853216"/>
              <a:gd name="connsiteY1" fmla="*/ 20678 h 1253072"/>
              <a:gd name="connsiteX2" fmla="*/ 853216 w 853216"/>
              <a:gd name="connsiteY2" fmla="*/ 21265 h 1253072"/>
              <a:gd name="connsiteX3" fmla="*/ 853216 w 853216"/>
              <a:gd name="connsiteY3" fmla="*/ 968170 h 1253072"/>
              <a:gd name="connsiteX4" fmla="*/ 499495 w 853216"/>
              <a:gd name="connsiteY4" fmla="*/ 1253072 h 1253072"/>
              <a:gd name="connsiteX5" fmla="*/ 5610 w 853216"/>
              <a:gd name="connsiteY5" fmla="*/ 1253072 h 1253072"/>
              <a:gd name="connsiteX6" fmla="*/ 5610 w 853216"/>
              <a:gd name="connsiteY6" fmla="*/ 279293 h 1253072"/>
              <a:gd name="connsiteX7" fmla="*/ 0 w 853216"/>
              <a:gd name="connsiteY7" fmla="*/ 290513 h 1253072"/>
              <a:gd name="connsiteX8" fmla="*/ 488863 w 853216"/>
              <a:gd name="connsiteY8" fmla="*/ 289926 h 1253072"/>
              <a:gd name="connsiteX9" fmla="*/ 853216 w 853216"/>
              <a:gd name="connsiteY9" fmla="*/ 21265 h 1253072"/>
              <a:gd name="connsiteX10" fmla="*/ 488862 w 853216"/>
              <a:gd name="connsiteY10" fmla="*/ 279293 h 1253072"/>
              <a:gd name="connsiteX11" fmla="*/ 488862 w 853216"/>
              <a:gd name="connsiteY11" fmla="*/ 1231221 h 1253072"/>
              <a:gd name="connsiteX0" fmla="*/ 5610 w 853216"/>
              <a:gd name="connsiteY0" fmla="*/ 279293 h 1253072"/>
              <a:gd name="connsiteX1" fmla="*/ 488602 w 853216"/>
              <a:gd name="connsiteY1" fmla="*/ 290512 h 1253072"/>
              <a:gd name="connsiteX2" fmla="*/ 499821 w 853216"/>
              <a:gd name="connsiteY2" fmla="*/ 1237417 h 1253072"/>
              <a:gd name="connsiteX3" fmla="*/ 5610 w 853216"/>
              <a:gd name="connsiteY3" fmla="*/ 1237417 h 1253072"/>
              <a:gd name="connsiteX4" fmla="*/ 5610 w 853216"/>
              <a:gd name="connsiteY4" fmla="*/ 279293 h 1253072"/>
              <a:gd name="connsiteX0" fmla="*/ 499495 w 853216"/>
              <a:gd name="connsiteY0" fmla="*/ 289925 h 1253072"/>
              <a:gd name="connsiteX1" fmla="*/ 853216 w 853216"/>
              <a:gd name="connsiteY1" fmla="*/ 21265 h 1253072"/>
              <a:gd name="connsiteX2" fmla="*/ 853216 w 853216"/>
              <a:gd name="connsiteY2" fmla="*/ 979389 h 1253072"/>
              <a:gd name="connsiteX3" fmla="*/ 499495 w 853216"/>
              <a:gd name="connsiteY3" fmla="*/ 1237417 h 1253072"/>
              <a:gd name="connsiteX4" fmla="*/ 499495 w 853216"/>
              <a:gd name="connsiteY4" fmla="*/ 289925 h 1253072"/>
              <a:gd name="connsiteX0" fmla="*/ 5610 w 853216"/>
              <a:gd name="connsiteY0" fmla="*/ 279293 h 1253072"/>
              <a:gd name="connsiteX1" fmla="*/ 369963 w 853216"/>
              <a:gd name="connsiteY1" fmla="*/ 0 h 1253072"/>
              <a:gd name="connsiteX2" fmla="*/ 853216 w 853216"/>
              <a:gd name="connsiteY2" fmla="*/ 21265 h 1253072"/>
              <a:gd name="connsiteX3" fmla="*/ 499495 w 853216"/>
              <a:gd name="connsiteY3" fmla="*/ 279293 h 1253072"/>
              <a:gd name="connsiteX4" fmla="*/ 5610 w 853216"/>
              <a:gd name="connsiteY4" fmla="*/ 279293 h 1253072"/>
              <a:gd name="connsiteX0" fmla="*/ 5610 w 853216"/>
              <a:gd name="connsiteY0" fmla="*/ 279293 h 1253072"/>
              <a:gd name="connsiteX1" fmla="*/ 359332 w 853216"/>
              <a:gd name="connsiteY1" fmla="*/ 20678 h 1253072"/>
              <a:gd name="connsiteX2" fmla="*/ 853216 w 853216"/>
              <a:gd name="connsiteY2" fmla="*/ 21265 h 1253072"/>
              <a:gd name="connsiteX3" fmla="*/ 853216 w 853216"/>
              <a:gd name="connsiteY3" fmla="*/ 968170 h 1253072"/>
              <a:gd name="connsiteX4" fmla="*/ 488275 w 853216"/>
              <a:gd name="connsiteY4" fmla="*/ 1247462 h 1253072"/>
              <a:gd name="connsiteX5" fmla="*/ 5610 w 853216"/>
              <a:gd name="connsiteY5" fmla="*/ 1253072 h 1253072"/>
              <a:gd name="connsiteX6" fmla="*/ 5610 w 853216"/>
              <a:gd name="connsiteY6" fmla="*/ 279293 h 1253072"/>
              <a:gd name="connsiteX7" fmla="*/ 0 w 853216"/>
              <a:gd name="connsiteY7" fmla="*/ 290513 h 1253072"/>
              <a:gd name="connsiteX8" fmla="*/ 488863 w 853216"/>
              <a:gd name="connsiteY8" fmla="*/ 289926 h 1253072"/>
              <a:gd name="connsiteX9" fmla="*/ 853216 w 853216"/>
              <a:gd name="connsiteY9" fmla="*/ 21265 h 1253072"/>
              <a:gd name="connsiteX10" fmla="*/ 488862 w 853216"/>
              <a:gd name="connsiteY10" fmla="*/ 279293 h 1253072"/>
              <a:gd name="connsiteX11" fmla="*/ 488862 w 853216"/>
              <a:gd name="connsiteY11" fmla="*/ 1231221 h 1253072"/>
              <a:gd name="connsiteX0" fmla="*/ 5610 w 853216"/>
              <a:gd name="connsiteY0" fmla="*/ 279293 h 1253072"/>
              <a:gd name="connsiteX1" fmla="*/ 488602 w 853216"/>
              <a:gd name="connsiteY1" fmla="*/ 290512 h 1253072"/>
              <a:gd name="connsiteX2" fmla="*/ 499821 w 853216"/>
              <a:gd name="connsiteY2" fmla="*/ 1237417 h 1253072"/>
              <a:gd name="connsiteX3" fmla="*/ 5610 w 853216"/>
              <a:gd name="connsiteY3" fmla="*/ 1237417 h 1253072"/>
              <a:gd name="connsiteX4" fmla="*/ 5610 w 853216"/>
              <a:gd name="connsiteY4" fmla="*/ 279293 h 1253072"/>
              <a:gd name="connsiteX0" fmla="*/ 499495 w 853216"/>
              <a:gd name="connsiteY0" fmla="*/ 289925 h 1253072"/>
              <a:gd name="connsiteX1" fmla="*/ 853216 w 853216"/>
              <a:gd name="connsiteY1" fmla="*/ 21265 h 1253072"/>
              <a:gd name="connsiteX2" fmla="*/ 853216 w 853216"/>
              <a:gd name="connsiteY2" fmla="*/ 979389 h 1253072"/>
              <a:gd name="connsiteX3" fmla="*/ 499495 w 853216"/>
              <a:gd name="connsiteY3" fmla="*/ 1237417 h 1253072"/>
              <a:gd name="connsiteX4" fmla="*/ 499495 w 853216"/>
              <a:gd name="connsiteY4" fmla="*/ 289925 h 1253072"/>
              <a:gd name="connsiteX0" fmla="*/ 5610 w 853216"/>
              <a:gd name="connsiteY0" fmla="*/ 279293 h 1253072"/>
              <a:gd name="connsiteX1" fmla="*/ 369963 w 853216"/>
              <a:gd name="connsiteY1" fmla="*/ 0 h 1253072"/>
              <a:gd name="connsiteX2" fmla="*/ 853216 w 853216"/>
              <a:gd name="connsiteY2" fmla="*/ 21265 h 1253072"/>
              <a:gd name="connsiteX3" fmla="*/ 499495 w 853216"/>
              <a:gd name="connsiteY3" fmla="*/ 279293 h 1253072"/>
              <a:gd name="connsiteX4" fmla="*/ 5610 w 853216"/>
              <a:gd name="connsiteY4" fmla="*/ 279293 h 1253072"/>
              <a:gd name="connsiteX0" fmla="*/ 5610 w 853216"/>
              <a:gd name="connsiteY0" fmla="*/ 279293 h 1253072"/>
              <a:gd name="connsiteX1" fmla="*/ 359332 w 853216"/>
              <a:gd name="connsiteY1" fmla="*/ 20678 h 1253072"/>
              <a:gd name="connsiteX2" fmla="*/ 853216 w 853216"/>
              <a:gd name="connsiteY2" fmla="*/ 21265 h 1253072"/>
              <a:gd name="connsiteX3" fmla="*/ 853216 w 853216"/>
              <a:gd name="connsiteY3" fmla="*/ 968170 h 1253072"/>
              <a:gd name="connsiteX4" fmla="*/ 488275 w 853216"/>
              <a:gd name="connsiteY4" fmla="*/ 1247462 h 1253072"/>
              <a:gd name="connsiteX5" fmla="*/ 5610 w 853216"/>
              <a:gd name="connsiteY5" fmla="*/ 1253072 h 1253072"/>
              <a:gd name="connsiteX6" fmla="*/ 5610 w 853216"/>
              <a:gd name="connsiteY6" fmla="*/ 279293 h 1253072"/>
              <a:gd name="connsiteX7" fmla="*/ 0 w 853216"/>
              <a:gd name="connsiteY7" fmla="*/ 290513 h 1253072"/>
              <a:gd name="connsiteX8" fmla="*/ 488863 w 853216"/>
              <a:gd name="connsiteY8" fmla="*/ 289926 h 1253072"/>
              <a:gd name="connsiteX9" fmla="*/ 853216 w 853216"/>
              <a:gd name="connsiteY9" fmla="*/ 21265 h 1253072"/>
              <a:gd name="connsiteX10" fmla="*/ 488862 w 853216"/>
              <a:gd name="connsiteY10" fmla="*/ 279293 h 1253072"/>
              <a:gd name="connsiteX11" fmla="*/ 488862 w 853216"/>
              <a:gd name="connsiteY11" fmla="*/ 1231221 h 125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3216" h="1253072" stroke="0" extrusionOk="0">
                <a:moveTo>
                  <a:pt x="5610" y="279293"/>
                </a:moveTo>
                <a:lnTo>
                  <a:pt x="488602" y="290512"/>
                </a:lnTo>
                <a:lnTo>
                  <a:pt x="499821" y="1237417"/>
                </a:lnTo>
                <a:lnTo>
                  <a:pt x="5610" y="1237417"/>
                </a:lnTo>
                <a:lnTo>
                  <a:pt x="5610" y="279293"/>
                </a:lnTo>
                <a:close/>
              </a:path>
              <a:path w="853216" h="1253072" fill="darkenLess" stroke="0" extrusionOk="0">
                <a:moveTo>
                  <a:pt x="499495" y="289925"/>
                </a:moveTo>
                <a:lnTo>
                  <a:pt x="853216" y="21265"/>
                </a:lnTo>
                <a:lnTo>
                  <a:pt x="853216" y="979389"/>
                </a:lnTo>
                <a:lnTo>
                  <a:pt x="499495" y="1237417"/>
                </a:lnTo>
                <a:lnTo>
                  <a:pt x="499495" y="289925"/>
                </a:lnTo>
                <a:close/>
              </a:path>
              <a:path w="853216" h="1253072" fill="lightenLess" stroke="0" extrusionOk="0">
                <a:moveTo>
                  <a:pt x="5610" y="279293"/>
                </a:moveTo>
                <a:lnTo>
                  <a:pt x="369963" y="0"/>
                </a:lnTo>
                <a:lnTo>
                  <a:pt x="853216" y="21265"/>
                </a:lnTo>
                <a:lnTo>
                  <a:pt x="499495" y="279293"/>
                </a:lnTo>
                <a:lnTo>
                  <a:pt x="5610" y="279293"/>
                </a:lnTo>
                <a:close/>
              </a:path>
              <a:path w="853216" h="1253072" fill="none" extrusionOk="0">
                <a:moveTo>
                  <a:pt x="5610" y="279293"/>
                </a:moveTo>
                <a:lnTo>
                  <a:pt x="359332" y="20678"/>
                </a:lnTo>
                <a:lnTo>
                  <a:pt x="853216" y="21265"/>
                </a:lnTo>
                <a:lnTo>
                  <a:pt x="853216" y="968170"/>
                </a:lnTo>
                <a:lnTo>
                  <a:pt x="488275" y="1247462"/>
                </a:lnTo>
                <a:lnTo>
                  <a:pt x="5610" y="1253072"/>
                </a:lnTo>
                <a:lnTo>
                  <a:pt x="5610" y="279293"/>
                </a:lnTo>
                <a:close/>
                <a:moveTo>
                  <a:pt x="0" y="290513"/>
                </a:moveTo>
                <a:lnTo>
                  <a:pt x="488863" y="289926"/>
                </a:lnTo>
                <a:lnTo>
                  <a:pt x="853216" y="21265"/>
                </a:lnTo>
                <a:moveTo>
                  <a:pt x="488862" y="279293"/>
                </a:moveTo>
                <a:lnTo>
                  <a:pt x="488862" y="1231221"/>
                </a:lnTo>
              </a:path>
            </a:pathLst>
          </a:custGeom>
          <a:solidFill>
            <a:srgbClr val="FFCCFF">
              <a:alpha val="40000"/>
            </a:srgbClr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3050FCE5-76AE-4F02-BFCE-45E9FB547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830" y="1825625"/>
            <a:ext cx="752475" cy="288925"/>
          </a:xfrm>
          <a:prstGeom prst="rect">
            <a:avLst/>
          </a:prstGeom>
          <a:noFill/>
          <a:ln w="254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6A94F99E-D430-4D4A-9B7D-049B3E432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238" y="5346700"/>
            <a:ext cx="787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FF00FF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TW" sz="2800">
                <a:solidFill>
                  <a:srgbClr val="FF00FF"/>
                </a:solidFill>
                <a:ea typeface="標楷體" panose="03000509000000000000" pitchFamily="65" charset="-120"/>
              </a:rPr>
              <a:t>2</a:t>
            </a:r>
            <a:endParaRPr lang="zh-TW" altLang="en-US" sz="280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F900B77E-D428-4CE9-9813-BAEDD6BBD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9717" y="2382838"/>
            <a:ext cx="752475" cy="288925"/>
          </a:xfrm>
          <a:prstGeom prst="rect">
            <a:avLst/>
          </a:prstGeom>
          <a:noFill/>
          <a:ln w="254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 sz="2800">
              <a:ea typeface="標楷體" panose="03000509000000000000" pitchFamily="65" charset="-120"/>
            </a:endParaRP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E3BC37A3-B6C9-4806-ABD2-D9A386ACDE7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423642" y="1038225"/>
            <a:ext cx="0" cy="955675"/>
          </a:xfrm>
          <a:prstGeom prst="straightConnector1">
            <a:avLst/>
          </a:prstGeom>
          <a:noFill/>
          <a:ln w="19050" algn="ctr">
            <a:solidFill>
              <a:srgbClr val="FF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" name="矩形 98">
            <a:extLst>
              <a:ext uri="{FF2B5EF4-FFF2-40B4-BE49-F238E27FC236}">
                <a16:creationId xmlns:a16="http://schemas.microsoft.com/office/drawing/2014/main" id="{57089B11-679B-4FA6-939B-67856EA7D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267" y="1263650"/>
            <a:ext cx="139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FF"/>
                </a:solidFill>
                <a:ea typeface="標楷體" panose="03000509000000000000" pitchFamily="65" charset="-120"/>
              </a:rPr>
              <a:t>(30</a:t>
            </a:r>
            <a:r>
              <a:rPr lang="zh-TW" altLang="en-US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>
                <a:solidFill>
                  <a:srgbClr val="FF00FF"/>
                </a:solidFill>
                <a:ea typeface="標楷體" panose="03000509000000000000" pitchFamily="65" charset="-120"/>
              </a:rPr>
              <a:t>10)cm</a:t>
            </a:r>
            <a:endParaRPr lang="zh-TW" altLang="en-US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cxnSp>
        <p:nvCxnSpPr>
          <p:cNvPr id="101" name="直接箭头连接符 100">
            <a:extLst>
              <a:ext uri="{FF2B5EF4-FFF2-40B4-BE49-F238E27FC236}">
                <a16:creationId xmlns:a16="http://schemas.microsoft.com/office/drawing/2014/main" id="{5D0B30B9-2D39-4E5F-BF48-0D55A7E34A76}"/>
              </a:ext>
            </a:extLst>
          </p:cNvPr>
          <p:cNvCxnSpPr>
            <a:cxnSpLocks/>
          </p:cNvCxnSpPr>
          <p:nvPr/>
        </p:nvCxnSpPr>
        <p:spPr bwMode="auto">
          <a:xfrm flipV="1">
            <a:off x="3060105" y="2003425"/>
            <a:ext cx="354012" cy="279400"/>
          </a:xfrm>
          <a:prstGeom prst="straightConnector1">
            <a:avLst/>
          </a:prstGeom>
          <a:noFill/>
          <a:ln w="19050" algn="ctr">
            <a:solidFill>
              <a:srgbClr val="FF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矩形 103">
            <a:extLst>
              <a:ext uri="{FF2B5EF4-FFF2-40B4-BE49-F238E27FC236}">
                <a16:creationId xmlns:a16="http://schemas.microsoft.com/office/drawing/2014/main" id="{F578E6B2-6AD2-433F-9146-BC838AAC1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30" y="1985963"/>
            <a:ext cx="90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FF"/>
                </a:solidFill>
                <a:ea typeface="標楷體" panose="03000509000000000000" pitchFamily="65" charset="-120"/>
              </a:rPr>
              <a:t>20cm</a:t>
            </a:r>
            <a:endParaRPr lang="zh-TW" altLang="en-US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46BDA638-07C0-4382-B4EC-7497BB707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355" y="2595563"/>
            <a:ext cx="752475" cy="288925"/>
          </a:xfrm>
          <a:prstGeom prst="rect">
            <a:avLst/>
          </a:prstGeom>
          <a:noFill/>
          <a:ln w="254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0AA4E9F5-D44A-4E93-BBCA-9567B4D26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292" y="692150"/>
            <a:ext cx="752475" cy="288925"/>
          </a:xfrm>
          <a:prstGeom prst="rect">
            <a:avLst/>
          </a:prstGeom>
          <a:noFill/>
          <a:ln w="254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DC0454D6-C8EF-47E9-AE01-A06DB57D1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880" y="1311275"/>
            <a:ext cx="1239837" cy="290513"/>
          </a:xfrm>
          <a:prstGeom prst="rect">
            <a:avLst/>
          </a:prstGeom>
          <a:noFill/>
          <a:ln w="254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4379E57F-A722-4D31-A0CD-2753CF51D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380" y="1997075"/>
            <a:ext cx="730250" cy="288925"/>
          </a:xfrm>
          <a:prstGeom prst="rect">
            <a:avLst/>
          </a:prstGeom>
          <a:noFill/>
          <a:ln w="254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 sz="2800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44" grpId="0"/>
      <p:bldP spid="44" grpId="1"/>
      <p:bldP spid="45" grpId="0"/>
      <p:bldP spid="45" grpId="1"/>
      <p:bldP spid="46" grpId="0"/>
      <p:bldP spid="46" grpId="1"/>
      <p:bldP spid="48" grpId="0"/>
      <p:bldP spid="48" grpId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/>
      <p:bldP spid="83" grpId="1"/>
      <p:bldP spid="91" grpId="0" animBg="1"/>
      <p:bldP spid="91" grpId="1" animBg="1"/>
      <p:bldP spid="92" grpId="0"/>
      <p:bldP spid="92" grpId="1"/>
      <p:bldP spid="95" grpId="0" animBg="1"/>
      <p:bldP spid="95" grpId="1" animBg="1"/>
      <p:bldP spid="99" grpId="0"/>
      <p:bldP spid="99" grpId="1"/>
      <p:bldP spid="104" grpId="0"/>
      <p:bldP spid="104" grpId="1"/>
      <p:bldP spid="105" grpId="0" animBg="1"/>
      <p:bldP spid="105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353AC64D-D2F5-4386-AC91-2C25010DE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" y="4684713"/>
            <a:ext cx="503238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9FC62-F7E8-4739-B628-3FE981AE9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788" y="4605338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0964" name="Rectangle 8">
            <a:extLst>
              <a:ext uri="{FF2B5EF4-FFF2-40B4-BE49-F238E27FC236}">
                <a16:creationId xmlns:a16="http://schemas.microsoft.com/office/drawing/2014/main" id="{8F714FD0-9AE6-4743-A437-947138E34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090988"/>
            <a:ext cx="196215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5334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zh-CN" sz="2800">
                <a:ea typeface="標楷體" panose="03000509000000000000" pitchFamily="65" charset="-120"/>
              </a:rPr>
              <a:t>A.</a:t>
            </a:r>
            <a:r>
              <a:rPr lang="en-US" altLang="zh-TW" sz="2800">
                <a:ea typeface="標楷體" panose="03000509000000000000" pitchFamily="65" charset="-120"/>
              </a:rPr>
              <a:t> 1000</a:t>
            </a:r>
            <a:endParaRPr lang="en-US" altLang="zh-CN" sz="2800"/>
          </a:p>
          <a:p>
            <a:pPr>
              <a:spcAft>
                <a:spcPct val="20000"/>
              </a:spcAft>
            </a:pPr>
            <a:r>
              <a:rPr lang="en-US" altLang="zh-CN" sz="2800">
                <a:cs typeface="Times New Roman" panose="02020603050405020304" pitchFamily="18" charset="0"/>
              </a:rPr>
              <a:t>B.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900</a:t>
            </a:r>
            <a:endParaRPr lang="en-US" altLang="zh-CN" sz="2800"/>
          </a:p>
          <a:p>
            <a:pPr>
              <a:spcAft>
                <a:spcPct val="20000"/>
              </a:spcAft>
            </a:pPr>
            <a:r>
              <a:rPr lang="en-US" altLang="zh-CN" sz="2800">
                <a:ea typeface="標楷體" panose="03000509000000000000" pitchFamily="65" charset="-120"/>
              </a:rPr>
              <a:t>C. </a:t>
            </a:r>
            <a:r>
              <a:rPr lang="en-US" altLang="zh-TW" sz="2800">
                <a:ea typeface="標楷體" panose="03000509000000000000" pitchFamily="65" charset="-120"/>
              </a:rPr>
              <a:t>100</a:t>
            </a:r>
            <a:endParaRPr lang="en-US" altLang="zh-CN" sz="2800"/>
          </a:p>
          <a:p>
            <a:pPr>
              <a:spcAft>
                <a:spcPct val="20000"/>
              </a:spcAft>
            </a:pPr>
            <a:r>
              <a:rPr lang="en-US" altLang="zh-CN" sz="2800">
                <a:ea typeface="標楷體" panose="03000509000000000000" pitchFamily="65" charset="-120"/>
              </a:rPr>
              <a:t>D. </a:t>
            </a:r>
            <a:r>
              <a:rPr lang="en-US" altLang="zh-TW" sz="2800">
                <a:ea typeface="標楷體" panose="03000509000000000000" pitchFamily="65" charset="-120"/>
              </a:rPr>
              <a:t>0</a:t>
            </a:r>
            <a:endParaRPr lang="en-US" altLang="zh-CN" sz="2800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68CE6FB2-5271-4CBF-9562-687FEDBBC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2703513"/>
            <a:ext cx="817086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ea typeface="標楷體" panose="03000509000000000000" pitchFamily="65" charset="-120"/>
              </a:rPr>
              <a:t>22</a:t>
            </a:r>
            <a:r>
              <a:rPr lang="en-US" altLang="zh-CN" sz="2800">
                <a:ea typeface="標楷體" panose="03000509000000000000" pitchFamily="65" charset="-120"/>
              </a:rPr>
              <a:t>. </a:t>
            </a:r>
            <a:r>
              <a:rPr lang="zh-TW" altLang="en-US" sz="2800">
                <a:ea typeface="標楷體" panose="03000509000000000000" pitchFamily="65" charset="-120"/>
              </a:rPr>
              <a:t>上圖展示了一個容量為</a:t>
            </a:r>
            <a:r>
              <a:rPr lang="en-US" altLang="zh-TW" sz="2800">
                <a:ea typeface="標楷體" panose="03000509000000000000" pitchFamily="65" charset="-120"/>
              </a:rPr>
              <a:t>8</a:t>
            </a:r>
            <a:r>
              <a:rPr lang="zh-TW" altLang="en-US" sz="2800">
                <a:ea typeface="標楷體" panose="03000509000000000000" pitchFamily="65" charset="-120"/>
              </a:rPr>
              <a:t>升的正方體盒子，盒中 </a:t>
            </a:r>
            <a:endParaRPr lang="en-US" altLang="zh-TW" sz="2800">
              <a:ea typeface="標楷體" panose="03000509000000000000" pitchFamily="65" charset="-120"/>
            </a:endParaRPr>
          </a:p>
          <a:p>
            <a:r>
              <a:rPr lang="en-US" altLang="zh-TW" sz="2800">
                <a:ea typeface="標楷體" panose="03000509000000000000" pitchFamily="65" charset="-120"/>
              </a:rPr>
              <a:t>      </a:t>
            </a:r>
            <a:r>
              <a:rPr lang="zh-TW" altLang="en-US" sz="2800">
                <a:ea typeface="標楷體" panose="03000509000000000000" pitchFamily="65" charset="-120"/>
              </a:rPr>
              <a:t>已有</a:t>
            </a:r>
            <a:r>
              <a:rPr lang="en-US" altLang="zh-TW" sz="2800">
                <a:ea typeface="標楷體" panose="03000509000000000000" pitchFamily="65" charset="-120"/>
              </a:rPr>
              <a:t>100</a:t>
            </a:r>
            <a:r>
              <a:rPr lang="zh-TW" altLang="en-US" sz="2800">
                <a:ea typeface="標楷體" panose="03000509000000000000" pitchFamily="65" charset="-120"/>
              </a:rPr>
              <a:t>粒正方體膠粒，每粒的體積是</a:t>
            </a:r>
            <a:r>
              <a:rPr lang="en-US" altLang="zh-TW" sz="2800">
                <a:ea typeface="標楷體" panose="03000509000000000000" pitchFamily="65" charset="-120"/>
              </a:rPr>
              <a:t>8cm</a:t>
            </a:r>
            <a:r>
              <a:rPr lang="en-US" altLang="zh-TW" sz="2800" baseline="30000">
                <a:ea typeface="標楷體" panose="03000509000000000000" pitchFamily="65" charset="-120"/>
              </a:rPr>
              <a:t>3</a:t>
            </a:r>
            <a:r>
              <a:rPr lang="zh-TW" altLang="en-US" sz="2800">
                <a:ea typeface="標楷體" panose="03000509000000000000" pitchFamily="65" charset="-120"/>
              </a:rPr>
              <a:t>， </a:t>
            </a:r>
            <a:endParaRPr lang="en-US" altLang="zh-TW" sz="2800">
              <a:ea typeface="標楷體" panose="03000509000000000000" pitchFamily="65" charset="-120"/>
            </a:endParaRPr>
          </a:p>
          <a:p>
            <a:r>
              <a:rPr lang="en-US" altLang="zh-TW" sz="2800">
                <a:ea typeface="標楷體" panose="03000509000000000000" pitchFamily="65" charset="-120"/>
              </a:rPr>
              <a:t>      </a:t>
            </a:r>
            <a:r>
              <a:rPr lang="zh-TW" altLang="en-US" sz="2800">
                <a:ea typeface="標楷體" panose="03000509000000000000" pitchFamily="65" charset="-120"/>
              </a:rPr>
              <a:t>現還</a:t>
            </a:r>
            <a:r>
              <a:rPr lang="zh-CN" altLang="en-US" sz="2800">
                <a:ea typeface="標楷體" panose="03000509000000000000" pitchFamily="65" charset="-120"/>
              </a:rPr>
              <a:t>需</a:t>
            </a:r>
            <a:r>
              <a:rPr lang="zh-TW" altLang="en-US" sz="2800">
                <a:ea typeface="標楷體" panose="03000509000000000000" pitchFamily="65" charset="-120"/>
              </a:rPr>
              <a:t>放進多少粒才剛好將盒子完全填滿？</a:t>
            </a:r>
            <a:endParaRPr lang="zh-CN" altLang="en-US" sz="2800">
              <a:ea typeface="標楷體" panose="03000509000000000000" pitchFamily="65" charset="-120"/>
            </a:endParaRPr>
          </a:p>
        </p:txBody>
      </p:sp>
      <p:grpSp>
        <p:nvGrpSpPr>
          <p:cNvPr id="40966" name="组合 5">
            <a:extLst>
              <a:ext uri="{FF2B5EF4-FFF2-40B4-BE49-F238E27FC236}">
                <a16:creationId xmlns:a16="http://schemas.microsoft.com/office/drawing/2014/main" id="{BDED11E8-0110-4A86-9F57-382A8406FCAC}"/>
              </a:ext>
            </a:extLst>
          </p:cNvPr>
          <p:cNvGrpSpPr>
            <a:grpSpLocks/>
          </p:cNvGrpSpPr>
          <p:nvPr/>
        </p:nvGrpSpPr>
        <p:grpSpPr bwMode="auto">
          <a:xfrm>
            <a:off x="2917825" y="984250"/>
            <a:ext cx="3059113" cy="1682750"/>
            <a:chOff x="2555776" y="995096"/>
            <a:chExt cx="3059832" cy="1682547"/>
          </a:xfrm>
        </p:grpSpPr>
        <p:pic>
          <p:nvPicPr>
            <p:cNvPr id="40976" name="图片 3">
              <a:extLst>
                <a:ext uri="{FF2B5EF4-FFF2-40B4-BE49-F238E27FC236}">
                  <a16:creationId xmlns:a16="http://schemas.microsoft.com/office/drawing/2014/main" id="{BC2521D2-1E44-4927-8D8A-EE6E0D5BE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995096"/>
              <a:ext cx="3059832" cy="1682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7" name="文本框 4">
              <a:extLst>
                <a:ext uri="{FF2B5EF4-FFF2-40B4-BE49-F238E27FC236}">
                  <a16:creationId xmlns:a16="http://schemas.microsoft.com/office/drawing/2014/main" id="{5C70D53B-593D-4415-8A78-3BE9F3EB1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1633" y="1583508"/>
              <a:ext cx="7200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ea typeface="標楷體" panose="03000509000000000000" pitchFamily="65" charset="-120"/>
                </a:rPr>
                <a:t>膠粒</a:t>
              </a:r>
              <a:endParaRPr lang="zh-TW" altLang="en-US"/>
            </a:p>
          </p:txBody>
        </p:sp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11027B1-984A-4295-9BC1-F492FD6F4F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63938" y="3179763"/>
            <a:ext cx="15843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6D5F6E3-36E3-49F9-A400-FAE3E574C640}"/>
              </a:ext>
            </a:extLst>
          </p:cNvPr>
          <p:cNvCxnSpPr>
            <a:cxnSpLocks/>
          </p:cNvCxnSpPr>
          <p:nvPr/>
        </p:nvCxnSpPr>
        <p:spPr bwMode="auto">
          <a:xfrm>
            <a:off x="4822825" y="3611563"/>
            <a:ext cx="3062288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BD1E152-F648-4C2C-9076-3D68D93FFA69}"/>
              </a:ext>
            </a:extLst>
          </p:cNvPr>
          <p:cNvCxnSpPr>
            <a:cxnSpLocks/>
          </p:cNvCxnSpPr>
          <p:nvPr/>
        </p:nvCxnSpPr>
        <p:spPr bwMode="auto">
          <a:xfrm>
            <a:off x="1042988" y="3611563"/>
            <a:ext cx="34036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3078AB30-2BE7-42DE-BD38-B7D0D3589391}"/>
              </a:ext>
            </a:extLst>
          </p:cNvPr>
          <p:cNvCxnSpPr>
            <a:cxnSpLocks/>
          </p:cNvCxnSpPr>
          <p:nvPr/>
        </p:nvCxnSpPr>
        <p:spPr bwMode="auto">
          <a:xfrm>
            <a:off x="1084263" y="4052888"/>
            <a:ext cx="6367462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EC93BE3A-ADF8-4590-BD2D-997109045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724400"/>
            <a:ext cx="6697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還需膠粒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填滿盒子所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需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膠粒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已有膠粒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830D430-9783-4CCA-9516-72CBE1B46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221163"/>
            <a:ext cx="439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8L = 8000mL = 8000cm</a:t>
            </a:r>
            <a:r>
              <a:rPr lang="en-US" altLang="zh-TW" sz="2800" baseline="30000">
                <a:solidFill>
                  <a:srgbClr val="003399"/>
                </a:solidFill>
                <a:ea typeface="標楷體" panose="03000509000000000000" pitchFamily="65" charset="-120"/>
              </a:rPr>
              <a:t>3</a:t>
            </a:r>
            <a:endParaRPr lang="zh-TW" altLang="zh-TW" sz="2800" baseline="30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5ECBD48-4DBF-4953-B0AE-74E846DF6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5281613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(8000</a:t>
            </a:r>
            <a:r>
              <a:rPr lang="en-US" altLang="zh-TW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÷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8)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E316879-0F43-408E-B679-A3E579628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5281613"/>
            <a:ext cx="122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100</a:t>
            </a:r>
            <a:endParaRPr lang="zh-TW" altLang="en-US" sz="280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BEED889-37F8-4793-A27A-C346DA4EA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5" y="5824538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900(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粒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13" grpId="0"/>
      <p:bldP spid="13" grpId="1"/>
      <p:bldP spid="14" grpId="0"/>
      <p:bldP spid="14" grpId="1"/>
      <p:bldP spid="29" grpId="0"/>
      <p:bldP spid="29" grpId="1"/>
      <p:bldP spid="16" grpId="0"/>
      <p:bldP spid="16" grpId="1"/>
      <p:bldP spid="31" grpId="0"/>
      <p:bldP spid="3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>
            <a:extLst>
              <a:ext uri="{FF2B5EF4-FFF2-40B4-BE49-F238E27FC236}">
                <a16:creationId xmlns:a16="http://schemas.microsoft.com/office/drawing/2014/main" id="{865DEE3F-7C06-440B-B266-FC2EB5054A18}"/>
              </a:ext>
            </a:extLst>
          </p:cNvPr>
          <p:cNvSpPr txBox="1"/>
          <p:nvPr/>
        </p:nvSpPr>
        <p:spPr bwMode="auto">
          <a:xfrm>
            <a:off x="3611414" y="4393148"/>
            <a:ext cx="35750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每個圓的</a:t>
            </a: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直徑是：</a:t>
            </a:r>
          </a:p>
        </p:txBody>
      </p:sp>
      <p:sp>
        <p:nvSpPr>
          <p:cNvPr id="37" name="TextBox 26">
            <a:extLst>
              <a:ext uri="{FF2B5EF4-FFF2-40B4-BE49-F238E27FC236}">
                <a16:creationId xmlns:a16="http://schemas.microsoft.com/office/drawing/2014/main" id="{C2C3468F-4304-45F8-88DD-C2EF4C5CF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5326063"/>
            <a:ext cx="503238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/>
          </a:p>
        </p:txBody>
      </p:sp>
      <p:sp>
        <p:nvSpPr>
          <p:cNvPr id="41988" name="Rectangle 24">
            <a:extLst>
              <a:ext uri="{FF2B5EF4-FFF2-40B4-BE49-F238E27FC236}">
                <a16:creationId xmlns:a16="http://schemas.microsoft.com/office/drawing/2014/main" id="{496C3E14-C87A-4BBE-A4DB-B5ABC8C37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222750"/>
            <a:ext cx="30241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800">
                <a:ea typeface="標楷體" panose="03000509000000000000" pitchFamily="65" charset="-120"/>
              </a:rPr>
              <a:t>A. 14cm</a:t>
            </a:r>
            <a:endParaRPr lang="en-US" altLang="zh-TW" sz="2800"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 sz="2800">
                <a:ea typeface="標楷體" panose="03000509000000000000" pitchFamily="65" charset="-120"/>
              </a:rPr>
              <a:t>B. 42cm</a:t>
            </a:r>
            <a:endParaRPr lang="zh-TW" altLang="en-US" sz="2800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 sz="2800">
                <a:ea typeface="標楷體" panose="03000509000000000000" pitchFamily="65" charset="-120"/>
              </a:rPr>
              <a:t>C. 56cm</a:t>
            </a:r>
            <a:endParaRPr lang="zh-TW" altLang="en-US" sz="2800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 sz="2800">
                <a:ea typeface="標楷體" panose="03000509000000000000" pitchFamily="65" charset="-120"/>
              </a:rPr>
              <a:t>D.</a:t>
            </a: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168cm</a:t>
            </a:r>
            <a:endParaRPr lang="en-US" altLang="en-US" sz="2800">
              <a:ea typeface="標楷體" panose="03000509000000000000" pitchFamily="65" charset="-120"/>
            </a:endParaRPr>
          </a:p>
        </p:txBody>
      </p:sp>
      <p:sp>
        <p:nvSpPr>
          <p:cNvPr id="39" name="TextBox 27">
            <a:extLst>
              <a:ext uri="{FF2B5EF4-FFF2-40B4-BE49-F238E27FC236}">
                <a16:creationId xmlns:a16="http://schemas.microsoft.com/office/drawing/2014/main" id="{EE1E5A1B-4E99-4D51-9E96-E7C4080A6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5229225"/>
            <a:ext cx="12969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1990" name="Rectangle 15">
            <a:extLst>
              <a:ext uri="{FF2B5EF4-FFF2-40B4-BE49-F238E27FC236}">
                <a16:creationId xmlns:a16="http://schemas.microsoft.com/office/drawing/2014/main" id="{9DC15358-C240-42F1-8B3F-C7D6EE44B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852738"/>
            <a:ext cx="720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zh-TW" sz="2800"/>
              <a:t>23.</a:t>
            </a:r>
            <a:endParaRPr lang="zh-TW" altLang="en-US" sz="2800"/>
          </a:p>
        </p:txBody>
      </p:sp>
      <p:sp>
        <p:nvSpPr>
          <p:cNvPr id="41991" name="Rectangle 17">
            <a:extLst>
              <a:ext uri="{FF2B5EF4-FFF2-40B4-BE49-F238E27FC236}">
                <a16:creationId xmlns:a16="http://schemas.microsoft.com/office/drawing/2014/main" id="{D60C8BCC-8EFA-4AA6-9928-5892881F3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13" y="2711450"/>
            <a:ext cx="7920037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zh-TW" altLang="en-US" sz="2800" u="sng">
                <a:latin typeface="標楷體" panose="03000509000000000000" pitchFamily="65" charset="-120"/>
                <a:ea typeface="標楷體" panose="03000509000000000000" pitchFamily="65" charset="-120"/>
              </a:rPr>
              <a:t>艾雯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把</a:t>
            </a:r>
            <a:r>
              <a:rPr lang="en-US" altLang="zh-TW" sz="2800">
                <a:ea typeface="標楷體" panose="03000509000000000000" pitchFamily="65" charset="-120"/>
              </a:rPr>
              <a:t>12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個大小相同的圓放在一個長方形上，如</a:t>
            </a: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上圖所示。如果這</a:t>
            </a:r>
            <a:r>
              <a:rPr lang="en-US" altLang="zh-TW" sz="2800">
                <a:ea typeface="標楷體" panose="03000509000000000000" pitchFamily="65" charset="-120"/>
              </a:rPr>
              <a:t>12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個圓的圓周共長</a:t>
            </a:r>
            <a:r>
              <a:rPr lang="en-US" altLang="zh-TW" sz="2800">
                <a:ea typeface="標楷體" panose="03000509000000000000" pitchFamily="65" charset="-120"/>
              </a:rPr>
              <a:t>528cm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，長</a:t>
            </a: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方形的長是多少？</a:t>
            </a:r>
            <a:r>
              <a:rPr lang="en-US" altLang="zh-TW" sz="2800">
                <a:ea typeface="標楷體" panose="03000509000000000000" pitchFamily="65" charset="-120"/>
              </a:rPr>
              <a:t>(</a:t>
            </a:r>
            <a:r>
              <a:rPr lang="zh-TW" altLang="en-US" sz="2800">
                <a:ea typeface="標楷體" panose="03000509000000000000" pitchFamily="65" charset="-120"/>
              </a:rPr>
              <a:t>取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π</a:t>
            </a:r>
            <a:r>
              <a:rPr lang="zh-TW" altLang="en-US" sz="2800">
                <a:ea typeface="標楷體" panose="03000509000000000000" pitchFamily="65" charset="-120"/>
              </a:rPr>
              <a:t>為      </a:t>
            </a:r>
            <a:r>
              <a:rPr lang="en-US" altLang="zh-TW" sz="2800">
                <a:ea typeface="標楷體" panose="03000509000000000000" pitchFamily="65" charset="-120"/>
              </a:rPr>
              <a:t>)</a:t>
            </a:r>
            <a:endParaRPr lang="zh-TW" altLang="en-US" sz="2800"/>
          </a:p>
        </p:txBody>
      </p:sp>
      <p:grpSp>
        <p:nvGrpSpPr>
          <p:cNvPr id="41992" name="Group 71">
            <a:extLst>
              <a:ext uri="{FF2B5EF4-FFF2-40B4-BE49-F238E27FC236}">
                <a16:creationId xmlns:a16="http://schemas.microsoft.com/office/drawing/2014/main" id="{A24F45E5-E3C1-4438-A651-6D4A448B8959}"/>
              </a:ext>
            </a:extLst>
          </p:cNvPr>
          <p:cNvGrpSpPr>
            <a:grpSpLocks/>
          </p:cNvGrpSpPr>
          <p:nvPr/>
        </p:nvGrpSpPr>
        <p:grpSpPr bwMode="auto">
          <a:xfrm>
            <a:off x="4954588" y="3571875"/>
            <a:ext cx="688975" cy="936625"/>
            <a:chOff x="2832" y="1856"/>
            <a:chExt cx="280" cy="590"/>
          </a:xfrm>
        </p:grpSpPr>
        <p:sp>
          <p:nvSpPr>
            <p:cNvPr id="42014" name="Text Box 72">
              <a:extLst>
                <a:ext uri="{FF2B5EF4-FFF2-40B4-BE49-F238E27FC236}">
                  <a16:creationId xmlns:a16="http://schemas.microsoft.com/office/drawing/2014/main" id="{825DD0C3-104B-43FC-85BA-FBB07179E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1856"/>
              <a:ext cx="2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2800">
                  <a:ea typeface="標楷體" panose="03000509000000000000" pitchFamily="65" charset="-120"/>
                </a:rPr>
                <a:t>22</a:t>
              </a:r>
            </a:p>
          </p:txBody>
        </p:sp>
        <p:sp>
          <p:nvSpPr>
            <p:cNvPr id="42015" name="Text Box 73">
              <a:extLst>
                <a:ext uri="{FF2B5EF4-FFF2-40B4-BE49-F238E27FC236}">
                  <a16:creationId xmlns:a16="http://schemas.microsoft.com/office/drawing/2014/main" id="{3FBE4485-699D-4145-BE2F-0AE65EDD7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5" y="2116"/>
              <a:ext cx="1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2800" dirty="0">
                  <a:ea typeface="標楷體" panose="03000509000000000000" pitchFamily="65" charset="-120"/>
                </a:rPr>
                <a:t>7</a:t>
              </a:r>
            </a:p>
          </p:txBody>
        </p:sp>
        <p:sp>
          <p:nvSpPr>
            <p:cNvPr id="42016" name="Line 74">
              <a:extLst>
                <a:ext uri="{FF2B5EF4-FFF2-40B4-BE49-F238E27FC236}">
                  <a16:creationId xmlns:a16="http://schemas.microsoft.com/office/drawing/2014/main" id="{BE0F0618-D96B-4B62-8B93-62CA97F9A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4" y="2150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pic>
        <p:nvPicPr>
          <p:cNvPr id="41993" name="图片 6">
            <a:extLst>
              <a:ext uri="{FF2B5EF4-FFF2-40B4-BE49-F238E27FC236}">
                <a16:creationId xmlns:a16="http://schemas.microsoft.com/office/drawing/2014/main" id="{BB6AF4CC-3AD5-488A-A43E-09C12E8CD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1012825"/>
            <a:ext cx="21748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11CDD520-E995-43BF-8ADF-9E95F91C5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088" y="1254125"/>
            <a:ext cx="303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1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0502F751-C71B-45C9-9140-7DF51B1A3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236663"/>
            <a:ext cx="30321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F7BFA15-5720-4CD6-88B9-2D694EA1B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013" y="1254125"/>
            <a:ext cx="303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3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E3DD0E5A-D855-44F8-BA62-D64769867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5413" y="1228725"/>
            <a:ext cx="303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4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1D9B5D68-D779-4F8D-8E2A-E10BEE444BA2}"/>
              </a:ext>
            </a:extLst>
          </p:cNvPr>
          <p:cNvCxnSpPr>
            <a:cxnSpLocks/>
          </p:cNvCxnSpPr>
          <p:nvPr/>
        </p:nvCxnSpPr>
        <p:spPr bwMode="auto">
          <a:xfrm>
            <a:off x="3508375" y="1287463"/>
            <a:ext cx="539750" cy="0"/>
          </a:xfrm>
          <a:prstGeom prst="lin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76A4FF41-8635-41DF-8BE6-9640BF401CCA}"/>
              </a:ext>
            </a:extLst>
          </p:cNvPr>
          <p:cNvCxnSpPr>
            <a:cxnSpLocks/>
          </p:cNvCxnSpPr>
          <p:nvPr/>
        </p:nvCxnSpPr>
        <p:spPr bwMode="auto">
          <a:xfrm>
            <a:off x="4032250" y="1287463"/>
            <a:ext cx="539750" cy="0"/>
          </a:xfrm>
          <a:prstGeom prst="line">
            <a:avLst/>
          </a:prstGeom>
          <a:noFill/>
          <a:ln w="28575" algn="ctr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A25CE22C-118B-4AEC-BBC2-6C0D1B0D7184}"/>
              </a:ext>
            </a:extLst>
          </p:cNvPr>
          <p:cNvCxnSpPr>
            <a:cxnSpLocks/>
          </p:cNvCxnSpPr>
          <p:nvPr/>
        </p:nvCxnSpPr>
        <p:spPr bwMode="auto">
          <a:xfrm>
            <a:off x="4572000" y="1285875"/>
            <a:ext cx="539750" cy="0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4902E013-CA7C-4912-BB01-0B565C257315}"/>
              </a:ext>
            </a:extLst>
          </p:cNvPr>
          <p:cNvCxnSpPr>
            <a:cxnSpLocks/>
          </p:cNvCxnSpPr>
          <p:nvPr/>
        </p:nvCxnSpPr>
        <p:spPr bwMode="auto">
          <a:xfrm>
            <a:off x="5095875" y="1285875"/>
            <a:ext cx="539750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Rectangle 10">
            <a:extLst>
              <a:ext uri="{FF2B5EF4-FFF2-40B4-BE49-F238E27FC236}">
                <a16:creationId xmlns:a16="http://schemas.microsoft.com/office/drawing/2014/main" id="{ECEF3427-9EBC-46D7-BDC2-C3AE9B855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7713" y="3748088"/>
            <a:ext cx="2363787" cy="52387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直徑 </a:t>
            </a:r>
            <a:r>
              <a:rPr lang="en-US" altLang="zh-CN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圓周</a:t>
            </a:r>
            <a:r>
              <a:rPr lang="en-US" altLang="zh-TW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÷π</a:t>
            </a:r>
            <a:endParaRPr lang="zh-CN" alt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0642726E-319A-42D9-B0F6-6518F2A51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0" y="5602907"/>
            <a:ext cx="5472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長方形的長是：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14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4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= 56(cm)</a:t>
            </a:r>
            <a:endParaRPr lang="zh-TW" altLang="en-US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B400C6F7-75E0-4583-B228-B9E3E388E0A4}"/>
              </a:ext>
            </a:extLst>
          </p:cNvPr>
          <p:cNvCxnSpPr>
            <a:cxnSpLocks/>
          </p:cNvCxnSpPr>
          <p:nvPr/>
        </p:nvCxnSpPr>
        <p:spPr bwMode="auto">
          <a:xfrm>
            <a:off x="3986213" y="3675063"/>
            <a:ext cx="3960812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22F97BE1-CE10-4FD5-8890-AD37F5DAF723}"/>
              </a:ext>
            </a:extLst>
          </p:cNvPr>
          <p:cNvCxnSpPr>
            <a:cxnSpLocks/>
          </p:cNvCxnSpPr>
          <p:nvPr/>
        </p:nvCxnSpPr>
        <p:spPr bwMode="auto">
          <a:xfrm>
            <a:off x="1096963" y="4198938"/>
            <a:ext cx="1439862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4C0F86AC-5C4D-4CA8-A5D1-2FF2255AFCD9}"/>
              </a:ext>
            </a:extLst>
          </p:cNvPr>
          <p:cNvCxnSpPr>
            <a:cxnSpLocks/>
          </p:cNvCxnSpPr>
          <p:nvPr/>
        </p:nvCxnSpPr>
        <p:spPr bwMode="auto">
          <a:xfrm>
            <a:off x="8240713" y="3690938"/>
            <a:ext cx="40163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C7ACC63F-BC2F-454A-BCFE-0E91AD5357F4}"/>
              </a:ext>
            </a:extLst>
          </p:cNvPr>
          <p:cNvCxnSpPr>
            <a:cxnSpLocks/>
          </p:cNvCxnSpPr>
          <p:nvPr/>
        </p:nvCxnSpPr>
        <p:spPr bwMode="auto">
          <a:xfrm>
            <a:off x="2170113" y="3213100"/>
            <a:ext cx="291465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AF14728C-1F8B-42F3-BF8D-04277E19EA64}"/>
              </a:ext>
            </a:extLst>
          </p:cNvPr>
          <p:cNvGrpSpPr>
            <a:grpSpLocks/>
          </p:cNvGrpSpPr>
          <p:nvPr/>
        </p:nvGrpSpPr>
        <p:grpSpPr bwMode="auto">
          <a:xfrm>
            <a:off x="3573463" y="4818061"/>
            <a:ext cx="4140200" cy="912813"/>
            <a:chOff x="6050967" y="4776221"/>
            <a:chExt cx="5032844" cy="912086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4E0158B2-78F8-4208-A99A-9BA3F0F88A7C}"/>
                </a:ext>
              </a:extLst>
            </p:cNvPr>
            <p:cNvSpPr txBox="1"/>
            <p:nvPr/>
          </p:nvSpPr>
          <p:spPr bwMode="auto">
            <a:xfrm>
              <a:off x="6050967" y="4944362"/>
              <a:ext cx="5032844" cy="5234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sz="2800" dirty="0">
                  <a:solidFill>
                    <a:srgbClr val="003399"/>
                  </a:solidFill>
                </a:rPr>
                <a:t> 528</a:t>
              </a:r>
              <a:r>
                <a:rPr lang="en-US" altLang="zh-TW" sz="2800" dirty="0">
                  <a:solidFill>
                    <a:srgbClr val="003399"/>
                  </a:solidFill>
                  <a:latin typeface="標楷體" panose="03000509000000000000" pitchFamily="65" charset="-120"/>
                </a:rPr>
                <a:t>÷</a:t>
              </a:r>
              <a:r>
                <a:rPr lang="en-US" altLang="zh-TW" sz="2800" dirty="0">
                  <a:solidFill>
                    <a:srgbClr val="003399"/>
                  </a:solidFill>
                </a:rPr>
                <a:t>12</a:t>
              </a:r>
              <a:r>
                <a:rPr lang="en-US" altLang="zh-TW" sz="2800" dirty="0">
                  <a:solidFill>
                    <a:srgbClr val="003399"/>
                  </a:solidFill>
                  <a:latin typeface="標楷體" panose="03000509000000000000" pitchFamily="65" charset="-120"/>
                </a:rPr>
                <a:t>÷</a:t>
              </a:r>
              <a:r>
                <a:rPr lang="zh-TW" altLang="en-US" sz="2800" dirty="0">
                  <a:solidFill>
                    <a:srgbClr val="003399"/>
                  </a:solidFill>
                  <a:latin typeface="標楷體" panose="03000509000000000000" pitchFamily="65" charset="-120"/>
                </a:rPr>
                <a:t>    </a:t>
              </a:r>
              <a:r>
                <a:rPr lang="en-US" altLang="zh-TW" sz="2800" dirty="0">
                  <a:solidFill>
                    <a:srgbClr val="003399"/>
                  </a:solidFill>
                  <a:latin typeface="+mj-lt"/>
                </a:rPr>
                <a:t>=</a:t>
              </a:r>
              <a:r>
                <a:rPr lang="zh-TW" altLang="en-US" sz="2800" dirty="0">
                  <a:solidFill>
                    <a:srgbClr val="003399"/>
                  </a:solidFill>
                  <a:latin typeface="+mj-lt"/>
                </a:rPr>
                <a:t> </a:t>
              </a:r>
              <a:r>
                <a:rPr lang="en-US" altLang="zh-TW" sz="2800" dirty="0">
                  <a:solidFill>
                    <a:srgbClr val="003399"/>
                  </a:solidFill>
                  <a:latin typeface="+mj-lt"/>
                </a:rPr>
                <a:t>14(cm)</a:t>
              </a:r>
              <a:endParaRPr lang="zh-TW" altLang="en-US" sz="2800" dirty="0">
                <a:solidFill>
                  <a:srgbClr val="003399"/>
                </a:solidFill>
                <a:latin typeface="+mj-lt"/>
              </a:endParaRPr>
            </a:p>
          </p:txBody>
        </p:sp>
        <p:grpSp>
          <p:nvGrpSpPr>
            <p:cNvPr id="42010" name="Group 33">
              <a:extLst>
                <a:ext uri="{FF2B5EF4-FFF2-40B4-BE49-F238E27FC236}">
                  <a16:creationId xmlns:a16="http://schemas.microsoft.com/office/drawing/2014/main" id="{45FF8B6F-6479-4A67-91E7-E8A4F3ABA9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07388" y="4776221"/>
              <a:ext cx="724672" cy="912086"/>
              <a:chOff x="5048" y="2299"/>
              <a:chExt cx="369" cy="522"/>
            </a:xfrm>
          </p:grpSpPr>
          <p:sp>
            <p:nvSpPr>
              <p:cNvPr id="42011" name="Text Box 34">
                <a:extLst>
                  <a:ext uri="{FF2B5EF4-FFF2-40B4-BE49-F238E27FC236}">
                    <a16:creationId xmlns:a16="http://schemas.microsoft.com/office/drawing/2014/main" id="{DF1E849F-B0EB-4941-AA6E-92DF340BE1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48" y="2299"/>
                <a:ext cx="369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22</a:t>
                </a:r>
                <a:endParaRPr lang="en-US" altLang="zh-TW" sz="2800" i="1">
                  <a:solidFill>
                    <a:srgbClr val="003399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42012" name="Text Box 35">
                <a:extLst>
                  <a:ext uri="{FF2B5EF4-FFF2-40B4-BE49-F238E27FC236}">
                    <a16:creationId xmlns:a16="http://schemas.microsoft.com/office/drawing/2014/main" id="{12CDCA45-4700-4368-B180-CC6B85D4AD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0" y="2522"/>
                <a:ext cx="243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7</a:t>
                </a:r>
              </a:p>
            </p:txBody>
          </p:sp>
          <p:sp>
            <p:nvSpPr>
              <p:cNvPr id="42013" name="Line 36">
                <a:extLst>
                  <a:ext uri="{FF2B5EF4-FFF2-40B4-BE49-F238E27FC236}">
                    <a16:creationId xmlns:a16="http://schemas.microsoft.com/office/drawing/2014/main" id="{4CB1B3F3-F24B-4BC3-88DA-4310101CBB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0" y="2557"/>
                <a:ext cx="293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 animBg="1"/>
      <p:bldP spid="39" grpId="0"/>
      <p:bldP spid="48" grpId="0"/>
      <p:bldP spid="48" grpId="1"/>
      <p:bldP spid="52" grpId="0"/>
      <p:bldP spid="52" grpId="1"/>
      <p:bldP spid="53" grpId="0"/>
      <p:bldP spid="53" grpId="1"/>
      <p:bldP spid="54" grpId="0"/>
      <p:bldP spid="54" grpId="1"/>
      <p:bldP spid="64" grpId="0"/>
      <p:bldP spid="64" grpId="1"/>
      <p:bldP spid="65" grpId="0"/>
      <p:bldP spid="6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8A128538-37EB-418E-8C9E-43BFECA98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736850"/>
            <a:ext cx="503237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33ACD7-FFE5-47B9-8CCE-68D0830DB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00" y="261461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5" name="矩形 2">
            <a:extLst>
              <a:ext uri="{FF2B5EF4-FFF2-40B4-BE49-F238E27FC236}">
                <a16:creationId xmlns:a16="http://schemas.microsoft.com/office/drawing/2014/main" id="{D2054423-E50C-48C2-8DD4-B669BCF27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922338"/>
            <a:ext cx="8424863" cy="337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44500" indent="-444500">
              <a:tabLst>
                <a:tab pos="355600" algn="l"/>
              </a:tabLs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tabLst>
                <a:tab pos="355600" algn="l"/>
              </a:tabLs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tabLst>
                <a:tab pos="355600" algn="l"/>
              </a:tabLs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tabLst>
                <a:tab pos="355600" algn="l"/>
              </a:tabLs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tabLst>
                <a:tab pos="355600" algn="l"/>
              </a:tabLs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Aft>
                <a:spcPts val="1800"/>
              </a:spcAft>
              <a:defRPr/>
            </a:pP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anose="02020500000000000000" pitchFamily="18" charset="-120"/>
              </a:rPr>
              <a:t>24.</a:t>
            </a:r>
            <a:r>
              <a:rPr lang="en-US" altLang="zh-TW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zh-TW" altLang="en-US" sz="2800" dirty="0">
                <a:solidFill>
                  <a:srgbClr val="000000"/>
                </a:solidFill>
              </a:rPr>
              <a:t>右圖中，</a:t>
            </a:r>
            <a:r>
              <a:rPr lang="en-US" altLang="zh-TW" sz="2800" dirty="0">
                <a:solidFill>
                  <a:srgbClr val="000000"/>
                </a:solidFill>
              </a:rPr>
              <a:t>H</a:t>
            </a:r>
            <a:r>
              <a:rPr lang="zh-TW" altLang="en-US" sz="2800" dirty="0">
                <a:solidFill>
                  <a:srgbClr val="000000"/>
                </a:solidFill>
              </a:rPr>
              <a:t>、</a:t>
            </a:r>
            <a:r>
              <a:rPr lang="en-US" altLang="zh-TW" sz="2800" dirty="0">
                <a:solidFill>
                  <a:srgbClr val="000000"/>
                </a:solidFill>
              </a:rPr>
              <a:t>I </a:t>
            </a:r>
            <a:r>
              <a:rPr lang="zh-TW" altLang="en-US" sz="2800" dirty="0">
                <a:solidFill>
                  <a:srgbClr val="000000"/>
                </a:solidFill>
              </a:rPr>
              <a:t>和</a:t>
            </a:r>
            <a:r>
              <a:rPr lang="en-US" altLang="zh-TW" sz="2800" dirty="0">
                <a:solidFill>
                  <a:srgbClr val="000000"/>
                </a:solidFill>
              </a:rPr>
              <a:t>J</a:t>
            </a:r>
            <a:r>
              <a:rPr lang="zh-TW" altLang="en-US" sz="2800" dirty="0">
                <a:solidFill>
                  <a:srgbClr val="000000"/>
                </a:solidFill>
              </a:rPr>
              <a:t>分別是兩個半圓和一個四分一 </a:t>
            </a:r>
            <a:endParaRPr lang="en-US" altLang="zh-TW" sz="2800" dirty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zh-TW" sz="2800" dirty="0">
                <a:solidFill>
                  <a:srgbClr val="000000"/>
                </a:solidFill>
              </a:rPr>
              <a:t>      </a:t>
            </a:r>
            <a:r>
              <a:rPr lang="zh-TW" altLang="en-US" sz="2800" dirty="0">
                <a:solidFill>
                  <a:srgbClr val="000000"/>
                </a:solidFill>
              </a:rPr>
              <a:t>圓的圓心。陰影</a:t>
            </a:r>
            <a:r>
              <a:rPr lang="zh-CN" altLang="en-US" sz="2800" dirty="0">
                <a:solidFill>
                  <a:srgbClr val="000000"/>
                </a:solidFill>
              </a:rPr>
              <a:t>部分的面積是多少</a:t>
            </a:r>
            <a:r>
              <a:rPr lang="zh-TW" altLang="en-US" sz="2800" dirty="0">
                <a:solidFill>
                  <a:srgbClr val="000000"/>
                </a:solidFill>
              </a:rPr>
              <a:t>？</a:t>
            </a:r>
            <a:r>
              <a:rPr lang="en-US" altLang="zh-TW" sz="2800" dirty="0">
                <a:solidFill>
                  <a:srgbClr val="000000"/>
                </a:solidFill>
              </a:rPr>
              <a:t>(</a:t>
            </a:r>
            <a:r>
              <a:rPr lang="zh-TW" altLang="en-US" sz="2800" dirty="0">
                <a:solidFill>
                  <a:srgbClr val="000000"/>
                </a:solidFill>
              </a:rPr>
              <a:t>取</a:t>
            </a:r>
            <a:r>
              <a:rPr lang="el-GR" altLang="zh-TW" sz="2800" dirty="0">
                <a:solidFill>
                  <a:srgbClr val="000000"/>
                </a:solidFill>
                <a:sym typeface="Symbol" panose="05050102010706020507" pitchFamily="18" charset="2"/>
              </a:rPr>
              <a:t></a:t>
            </a:r>
            <a:r>
              <a:rPr lang="zh-TW" altLang="en-US" sz="2800" dirty="0">
                <a:solidFill>
                  <a:srgbClr val="000000"/>
                </a:solidFill>
              </a:rPr>
              <a:t>為      </a:t>
            </a:r>
            <a:r>
              <a:rPr lang="en-US" altLang="zh-TW" sz="2800" dirty="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600"/>
              </a:spcAft>
              <a:defRPr/>
            </a:pPr>
            <a:r>
              <a:rPr lang="en-US" altLang="zh-CN" sz="2800" dirty="0">
                <a:solidFill>
                  <a:srgbClr val="000000"/>
                </a:solidFill>
              </a:rPr>
              <a:t>      A. </a:t>
            </a:r>
            <a:r>
              <a:rPr lang="en-US" altLang="zh-TW" sz="2800" dirty="0">
                <a:solidFill>
                  <a:srgbClr val="000000"/>
                </a:solidFill>
              </a:rPr>
              <a:t>77cm</a:t>
            </a:r>
            <a:r>
              <a:rPr lang="en-US" altLang="zh-TW" sz="2800" baseline="30000" dirty="0">
                <a:solidFill>
                  <a:srgbClr val="000000"/>
                </a:solidFill>
              </a:rPr>
              <a:t>2</a:t>
            </a:r>
            <a:r>
              <a:rPr lang="en-US" altLang="zh-TW" sz="2800" dirty="0">
                <a:solidFill>
                  <a:srgbClr val="000000"/>
                </a:solidFill>
              </a:rPr>
              <a:t>     </a:t>
            </a:r>
            <a:r>
              <a:rPr lang="zh-TW" altLang="en-US" sz="2800" dirty="0">
                <a:solidFill>
                  <a:srgbClr val="000000"/>
                </a:solidFill>
              </a:rPr>
              <a:t>         </a:t>
            </a:r>
            <a:endParaRPr lang="en-US" altLang="zh-TW" sz="28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CN" sz="2800" dirty="0">
                <a:solidFill>
                  <a:srgbClr val="000000"/>
                </a:solidFill>
              </a:rPr>
              <a:t>      </a:t>
            </a:r>
            <a:r>
              <a:rPr lang="en-US" altLang="zh-HK" sz="2800" dirty="0">
                <a:solidFill>
                  <a:schemeClr val="tx1"/>
                </a:solidFill>
              </a:rPr>
              <a:t>B. </a:t>
            </a:r>
            <a:r>
              <a:rPr lang="en-US" altLang="zh-TW" sz="2800" dirty="0">
                <a:solidFill>
                  <a:schemeClr val="tx1"/>
                </a:solidFill>
              </a:rPr>
              <a:t>154cm</a:t>
            </a:r>
            <a:r>
              <a:rPr lang="en-US" altLang="zh-TW" sz="2800" baseline="30000" dirty="0">
                <a:solidFill>
                  <a:srgbClr val="000000"/>
                </a:solidFill>
              </a:rPr>
              <a:t>2</a:t>
            </a:r>
            <a:r>
              <a:rPr lang="en-US" altLang="zh-TW" sz="2800" dirty="0">
                <a:solidFill>
                  <a:schemeClr val="tx1"/>
                </a:solidFill>
              </a:rPr>
              <a:t>   </a:t>
            </a:r>
          </a:p>
          <a:p>
            <a:pPr>
              <a:spcAft>
                <a:spcPts val="600"/>
              </a:spcAft>
              <a:defRPr/>
            </a:pPr>
            <a:r>
              <a:rPr lang="en-US" altLang="zh-HK" sz="2800" dirty="0">
                <a:solidFill>
                  <a:schemeClr val="tx1"/>
                </a:solidFill>
              </a:rPr>
              <a:t>	  C.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308cm</a:t>
            </a:r>
            <a:r>
              <a:rPr lang="en-US" altLang="zh-TW" sz="2800" baseline="30000" dirty="0">
                <a:solidFill>
                  <a:srgbClr val="000000"/>
                </a:solidFill>
              </a:rPr>
              <a:t>2</a:t>
            </a:r>
            <a:r>
              <a:rPr lang="en-US" altLang="zh-TW" sz="2800" dirty="0">
                <a:solidFill>
                  <a:schemeClr val="tx1"/>
                </a:solidFill>
              </a:rPr>
              <a:t>      </a:t>
            </a:r>
            <a:r>
              <a:rPr lang="zh-TW" altLang="en-US" sz="2800" dirty="0">
                <a:solidFill>
                  <a:schemeClr val="tx1"/>
                </a:solidFill>
              </a:rPr>
              <a:t>      </a:t>
            </a:r>
            <a:endParaRPr lang="en-US" altLang="zh-TW" sz="28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HK" sz="2800" dirty="0">
                <a:solidFill>
                  <a:schemeClr val="tx1"/>
                </a:solidFill>
              </a:rPr>
              <a:t>      D. </a:t>
            </a:r>
            <a:r>
              <a:rPr lang="en-US" altLang="zh-TW" sz="2800" dirty="0">
                <a:solidFill>
                  <a:schemeClr val="tx1"/>
                </a:solidFill>
              </a:rPr>
              <a:t>616cm</a:t>
            </a:r>
            <a:r>
              <a:rPr lang="en-US" altLang="zh-TW" sz="2800" baseline="30000" dirty="0">
                <a:solidFill>
                  <a:srgbClr val="000000"/>
                </a:solidFill>
              </a:rPr>
              <a:t>2</a:t>
            </a:r>
            <a:endParaRPr lang="en-US" altLang="zh-TW" sz="2800" dirty="0">
              <a:solidFill>
                <a:srgbClr val="000000"/>
              </a:solidFill>
            </a:endParaRPr>
          </a:p>
        </p:txBody>
      </p:sp>
      <p:sp>
        <p:nvSpPr>
          <p:cNvPr id="17" name="弧形 16">
            <a:extLst>
              <a:ext uri="{FF2B5EF4-FFF2-40B4-BE49-F238E27FC236}">
                <a16:creationId xmlns:a16="http://schemas.microsoft.com/office/drawing/2014/main" id="{31FCB213-8311-4C29-AD86-703FDC964703}"/>
              </a:ext>
            </a:extLst>
          </p:cNvPr>
          <p:cNvSpPr/>
          <p:nvPr/>
        </p:nvSpPr>
        <p:spPr bwMode="auto">
          <a:xfrm>
            <a:off x="3759200" y="2230438"/>
            <a:ext cx="2881313" cy="2881312"/>
          </a:xfrm>
          <a:prstGeom prst="arc">
            <a:avLst>
              <a:gd name="adj1" fmla="val 10844498"/>
              <a:gd name="adj2" fmla="val 16211093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9" name="弧形 18">
            <a:extLst>
              <a:ext uri="{FF2B5EF4-FFF2-40B4-BE49-F238E27FC236}">
                <a16:creationId xmlns:a16="http://schemas.microsoft.com/office/drawing/2014/main" id="{0477C64A-202E-4B26-BF32-5F4AEF582F46}"/>
              </a:ext>
            </a:extLst>
          </p:cNvPr>
          <p:cNvSpPr/>
          <p:nvPr/>
        </p:nvSpPr>
        <p:spPr bwMode="auto">
          <a:xfrm>
            <a:off x="4767263" y="2462213"/>
            <a:ext cx="1081087" cy="1079500"/>
          </a:xfrm>
          <a:prstGeom prst="arc">
            <a:avLst>
              <a:gd name="adj1" fmla="val 21514198"/>
              <a:gd name="adj2" fmla="val 1075979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C35973F-A49E-41F4-A3BB-D89E33C24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0286" y="3776954"/>
            <a:ext cx="33607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陰影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部分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的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面積</a:t>
            </a:r>
            <a:endParaRPr lang="zh-TW" altLang="en-US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BFB658F-CB6F-4BE2-B885-C0A94FB01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152" y="5785252"/>
            <a:ext cx="203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154(cm</a:t>
            </a:r>
            <a:r>
              <a:rPr lang="en-US" altLang="zh-TW" sz="2800" baseline="30000" dirty="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  <a:endParaRPr lang="zh-TW" altLang="en-US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3E7680EA-1C1D-4444-9D58-842FEB2ABF54}"/>
              </a:ext>
            </a:extLst>
          </p:cNvPr>
          <p:cNvCxnSpPr>
            <a:cxnSpLocks/>
          </p:cNvCxnSpPr>
          <p:nvPr/>
        </p:nvCxnSpPr>
        <p:spPr bwMode="auto">
          <a:xfrm>
            <a:off x="2963863" y="2087563"/>
            <a:ext cx="2438400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弧形 29">
            <a:extLst>
              <a:ext uri="{FF2B5EF4-FFF2-40B4-BE49-F238E27FC236}">
                <a16:creationId xmlns:a16="http://schemas.microsoft.com/office/drawing/2014/main" id="{5D748EEF-B37C-4350-A373-E98482A39410}"/>
              </a:ext>
            </a:extLst>
          </p:cNvPr>
          <p:cNvSpPr/>
          <p:nvPr/>
        </p:nvSpPr>
        <p:spPr bwMode="auto">
          <a:xfrm rot="5400000">
            <a:off x="4488657" y="2234406"/>
            <a:ext cx="1433512" cy="1431925"/>
          </a:xfrm>
          <a:prstGeom prst="arc">
            <a:avLst>
              <a:gd name="adj1" fmla="val 10783915"/>
              <a:gd name="adj2" fmla="val 0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31" name="弧形 30">
            <a:extLst>
              <a:ext uri="{FF2B5EF4-FFF2-40B4-BE49-F238E27FC236}">
                <a16:creationId xmlns:a16="http://schemas.microsoft.com/office/drawing/2014/main" id="{BD46371A-EB16-454F-B0DD-E0CA65D77A93}"/>
              </a:ext>
            </a:extLst>
          </p:cNvPr>
          <p:cNvSpPr/>
          <p:nvPr/>
        </p:nvSpPr>
        <p:spPr bwMode="auto">
          <a:xfrm rot="5400000">
            <a:off x="4469607" y="2231231"/>
            <a:ext cx="1441450" cy="1439863"/>
          </a:xfrm>
          <a:prstGeom prst="arc">
            <a:avLst>
              <a:gd name="adj1" fmla="val 10804048"/>
              <a:gd name="adj2" fmla="val 0"/>
            </a:avLst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 dirty="0">
              <a:latin typeface="Arial" charset="0"/>
            </a:endParaRPr>
          </a:p>
        </p:txBody>
      </p:sp>
      <p:sp>
        <p:nvSpPr>
          <p:cNvPr id="43020" name="文本框 32">
            <a:extLst>
              <a:ext uri="{FF2B5EF4-FFF2-40B4-BE49-F238E27FC236}">
                <a16:creationId xmlns:a16="http://schemas.microsoft.com/office/drawing/2014/main" id="{E139243F-51BD-4894-8845-6468B0951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925" y="2738438"/>
            <a:ext cx="32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ea typeface="標楷體" panose="03000509000000000000" pitchFamily="65" charset="-120"/>
              </a:rPr>
              <a:t>I</a:t>
            </a:r>
            <a:endParaRPr lang="zh-TW" altLang="en-US" sz="2000">
              <a:ea typeface="標楷體" panose="03000509000000000000" pitchFamily="65" charset="-12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56D678CF-69B3-4557-93B0-4332D156C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700" y="3703638"/>
            <a:ext cx="609600" cy="246062"/>
          </a:xfrm>
          <a:prstGeom prst="rect">
            <a:avLst/>
          </a:prstGeom>
          <a:noFill/>
          <a:ln w="1905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grpSp>
        <p:nvGrpSpPr>
          <p:cNvPr id="43022" name="Group 71">
            <a:extLst>
              <a:ext uri="{FF2B5EF4-FFF2-40B4-BE49-F238E27FC236}">
                <a16:creationId xmlns:a16="http://schemas.microsoft.com/office/drawing/2014/main" id="{3D546B64-8086-4E5C-AF33-AFB43C4BB571}"/>
              </a:ext>
            </a:extLst>
          </p:cNvPr>
          <p:cNvGrpSpPr>
            <a:grpSpLocks/>
          </p:cNvGrpSpPr>
          <p:nvPr/>
        </p:nvGrpSpPr>
        <p:grpSpPr bwMode="auto">
          <a:xfrm>
            <a:off x="7888288" y="1412875"/>
            <a:ext cx="688975" cy="936625"/>
            <a:chOff x="2832" y="1856"/>
            <a:chExt cx="280" cy="590"/>
          </a:xfrm>
        </p:grpSpPr>
        <p:sp>
          <p:nvSpPr>
            <p:cNvPr id="43050" name="Text Box 72">
              <a:extLst>
                <a:ext uri="{FF2B5EF4-FFF2-40B4-BE49-F238E27FC236}">
                  <a16:creationId xmlns:a16="http://schemas.microsoft.com/office/drawing/2014/main" id="{FAA15544-C8B7-4EC5-8E50-A33E9FB4B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1856"/>
              <a:ext cx="2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2800">
                  <a:ea typeface="標楷體" panose="03000509000000000000" pitchFamily="65" charset="-120"/>
                </a:rPr>
                <a:t>22</a:t>
              </a:r>
            </a:p>
          </p:txBody>
        </p:sp>
        <p:sp>
          <p:nvSpPr>
            <p:cNvPr id="43051" name="Text Box 73">
              <a:extLst>
                <a:ext uri="{FF2B5EF4-FFF2-40B4-BE49-F238E27FC236}">
                  <a16:creationId xmlns:a16="http://schemas.microsoft.com/office/drawing/2014/main" id="{C4D211F2-D794-495C-88DE-F460DAA7B6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5" y="2116"/>
              <a:ext cx="1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2800">
                  <a:ea typeface="標楷體" panose="03000509000000000000" pitchFamily="65" charset="-120"/>
                </a:rPr>
                <a:t>7</a:t>
              </a:r>
            </a:p>
          </p:txBody>
        </p:sp>
        <p:sp>
          <p:nvSpPr>
            <p:cNvPr id="43052" name="Line 74">
              <a:extLst>
                <a:ext uri="{FF2B5EF4-FFF2-40B4-BE49-F238E27FC236}">
                  <a16:creationId xmlns:a16="http://schemas.microsoft.com/office/drawing/2014/main" id="{B845A338-E74A-44DD-B027-BE22C52D5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4" y="2150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6" name="弧形 25">
            <a:extLst>
              <a:ext uri="{FF2B5EF4-FFF2-40B4-BE49-F238E27FC236}">
                <a16:creationId xmlns:a16="http://schemas.microsoft.com/office/drawing/2014/main" id="{39A644C4-6B8D-456F-8919-877EBBD54B83}"/>
              </a:ext>
            </a:extLst>
          </p:cNvPr>
          <p:cNvSpPr/>
          <p:nvPr/>
        </p:nvSpPr>
        <p:spPr bwMode="auto">
          <a:xfrm flipV="1">
            <a:off x="3760788" y="2924175"/>
            <a:ext cx="1439862" cy="1439863"/>
          </a:xfrm>
          <a:prstGeom prst="arc">
            <a:avLst>
              <a:gd name="adj1" fmla="val 21465460"/>
              <a:gd name="adj2" fmla="val 10880609"/>
            </a:avLst>
          </a:prstGeom>
          <a:solidFill>
            <a:schemeClr val="bg1"/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58" name="弧形 57">
            <a:extLst>
              <a:ext uri="{FF2B5EF4-FFF2-40B4-BE49-F238E27FC236}">
                <a16:creationId xmlns:a16="http://schemas.microsoft.com/office/drawing/2014/main" id="{46C65959-5AE7-4823-8787-D2087B74A45A}"/>
              </a:ext>
            </a:extLst>
          </p:cNvPr>
          <p:cNvSpPr/>
          <p:nvPr/>
        </p:nvSpPr>
        <p:spPr bwMode="auto">
          <a:xfrm>
            <a:off x="3768725" y="2933700"/>
            <a:ext cx="1433513" cy="1431925"/>
          </a:xfrm>
          <a:prstGeom prst="arc">
            <a:avLst>
              <a:gd name="adj1" fmla="val 10804048"/>
              <a:gd name="adj2" fmla="val 0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 dirty="0">
              <a:latin typeface="Arial" charset="0"/>
            </a:endParaRPr>
          </a:p>
        </p:txBody>
      </p:sp>
      <p:sp>
        <p:nvSpPr>
          <p:cNvPr id="6" name="弧形 5">
            <a:extLst>
              <a:ext uri="{FF2B5EF4-FFF2-40B4-BE49-F238E27FC236}">
                <a16:creationId xmlns:a16="http://schemas.microsoft.com/office/drawing/2014/main" id="{55650E89-E63C-4AF8-BB0A-EAFFD0A13A26}"/>
              </a:ext>
            </a:extLst>
          </p:cNvPr>
          <p:cNvSpPr/>
          <p:nvPr/>
        </p:nvSpPr>
        <p:spPr bwMode="auto">
          <a:xfrm>
            <a:off x="4651375" y="3087688"/>
            <a:ext cx="833438" cy="668337"/>
          </a:xfrm>
          <a:prstGeom prst="arc">
            <a:avLst>
              <a:gd name="adj1" fmla="val 377466"/>
              <a:gd name="adj2" fmla="val 9439245"/>
            </a:avLst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59" name="弧形 58">
            <a:extLst>
              <a:ext uri="{FF2B5EF4-FFF2-40B4-BE49-F238E27FC236}">
                <a16:creationId xmlns:a16="http://schemas.microsoft.com/office/drawing/2014/main" id="{0D0514C8-C1EA-4F20-818B-5E515E321A69}"/>
              </a:ext>
            </a:extLst>
          </p:cNvPr>
          <p:cNvSpPr/>
          <p:nvPr/>
        </p:nvSpPr>
        <p:spPr bwMode="auto">
          <a:xfrm>
            <a:off x="3770313" y="2226001"/>
            <a:ext cx="2871788" cy="2873375"/>
          </a:xfrm>
          <a:prstGeom prst="arc">
            <a:avLst>
              <a:gd name="adj1" fmla="val 10804048"/>
              <a:gd name="adj2" fmla="val 16199701"/>
            </a:avLst>
          </a:prstGeom>
          <a:solidFill>
            <a:srgbClr val="BBE0E3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 dirty="0">
              <a:latin typeface="Arial" charset="0"/>
            </a:endParaRPr>
          </a:p>
        </p:txBody>
      </p:sp>
      <p:sp>
        <p:nvSpPr>
          <p:cNvPr id="43027" name="文本框 32">
            <a:extLst>
              <a:ext uri="{FF2B5EF4-FFF2-40B4-BE49-F238E27FC236}">
                <a16:creationId xmlns:a16="http://schemas.microsoft.com/office/drawing/2014/main" id="{28A4068D-1AB2-403F-9E84-AE9BD211C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0988" y="3624263"/>
            <a:ext cx="8651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ea typeface="標楷體" panose="03000509000000000000" pitchFamily="65" charset="-120"/>
              </a:rPr>
              <a:t>14cm</a:t>
            </a:r>
            <a:endParaRPr lang="zh-TW" altLang="en-US" sz="2000">
              <a:ea typeface="標楷體" panose="03000509000000000000" pitchFamily="65" charset="-120"/>
            </a:endParaRPr>
          </a:p>
        </p:txBody>
      </p:sp>
      <p:sp>
        <p:nvSpPr>
          <p:cNvPr id="43028" name="文本框 32">
            <a:extLst>
              <a:ext uri="{FF2B5EF4-FFF2-40B4-BE49-F238E27FC236}">
                <a16:creationId xmlns:a16="http://schemas.microsoft.com/office/drawing/2014/main" id="{84C050F6-E57C-466F-81D3-5E8527C92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588" y="2738438"/>
            <a:ext cx="865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ea typeface="標楷體" panose="03000509000000000000" pitchFamily="65" charset="-120"/>
              </a:rPr>
              <a:t>14cm</a:t>
            </a:r>
            <a:endParaRPr lang="zh-TW" altLang="en-US" sz="2000">
              <a:ea typeface="標楷體" panose="03000509000000000000" pitchFamily="65" charset="-120"/>
            </a:endParaRPr>
          </a:p>
        </p:txBody>
      </p:sp>
      <p:grpSp>
        <p:nvGrpSpPr>
          <p:cNvPr id="43029" name="组合 19">
            <a:extLst>
              <a:ext uri="{FF2B5EF4-FFF2-40B4-BE49-F238E27FC236}">
                <a16:creationId xmlns:a16="http://schemas.microsoft.com/office/drawing/2014/main" id="{2C3897A9-E482-4F8A-95BF-01D60A5D15A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483895" y="2894806"/>
            <a:ext cx="1439862" cy="111125"/>
            <a:chOff x="5662248" y="2954492"/>
            <a:chExt cx="1440473" cy="110580"/>
          </a:xfrm>
        </p:grpSpPr>
        <p:cxnSp>
          <p:nvCxnSpPr>
            <p:cNvPr id="43046" name="直接箭头连接符 56">
              <a:extLst>
                <a:ext uri="{FF2B5EF4-FFF2-40B4-BE49-F238E27FC236}">
                  <a16:creationId xmlns:a16="http://schemas.microsoft.com/office/drawing/2014/main" id="{1D2C390F-0C3C-4003-BBC5-F24C9ACCBC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62248" y="3009782"/>
              <a:ext cx="1440473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3047" name="组合 58">
              <a:extLst>
                <a:ext uri="{FF2B5EF4-FFF2-40B4-BE49-F238E27FC236}">
                  <a16:creationId xmlns:a16="http://schemas.microsoft.com/office/drawing/2014/main" id="{53F64B85-CD0D-4DA0-A51A-D358E2F146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2133" y="2954492"/>
              <a:ext cx="108000" cy="110580"/>
              <a:chOff x="3716288" y="2501280"/>
              <a:chExt cx="108000" cy="110580"/>
            </a:xfrm>
          </p:grpSpPr>
          <p:cxnSp>
            <p:nvCxnSpPr>
              <p:cNvPr id="43048" name="直接连接符 59">
                <a:extLst>
                  <a:ext uri="{FF2B5EF4-FFF2-40B4-BE49-F238E27FC236}">
                    <a16:creationId xmlns:a16="http://schemas.microsoft.com/office/drawing/2014/main" id="{C3E640B0-8EF2-484B-B3C4-F7623249990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16288" y="2503860"/>
                <a:ext cx="108000" cy="108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049" name="直接连接符 60">
                <a:extLst>
                  <a:ext uri="{FF2B5EF4-FFF2-40B4-BE49-F238E27FC236}">
                    <a16:creationId xmlns:a16="http://schemas.microsoft.com/office/drawing/2014/main" id="{ACCD6485-91F9-445D-9FD2-2A2806BA7FD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716288" y="2501280"/>
                <a:ext cx="108000" cy="108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3030" name="组合 18">
            <a:extLst>
              <a:ext uri="{FF2B5EF4-FFF2-40B4-BE49-F238E27FC236}">
                <a16:creationId xmlns:a16="http://schemas.microsoft.com/office/drawing/2014/main" id="{A16D2A3D-0B83-407F-8D92-7701C41DB859}"/>
              </a:ext>
            </a:extLst>
          </p:cNvPr>
          <p:cNvGrpSpPr>
            <a:grpSpLocks/>
          </p:cNvGrpSpPr>
          <p:nvPr/>
        </p:nvGrpSpPr>
        <p:grpSpPr bwMode="auto">
          <a:xfrm>
            <a:off x="3748088" y="3609975"/>
            <a:ext cx="1439862" cy="111125"/>
            <a:chOff x="4598143" y="2954492"/>
            <a:chExt cx="1440473" cy="110580"/>
          </a:xfrm>
        </p:grpSpPr>
        <p:cxnSp>
          <p:nvCxnSpPr>
            <p:cNvPr id="43042" name="直接箭头连接符 11">
              <a:extLst>
                <a:ext uri="{FF2B5EF4-FFF2-40B4-BE49-F238E27FC236}">
                  <a16:creationId xmlns:a16="http://schemas.microsoft.com/office/drawing/2014/main" id="{4356DDD4-31E9-4FD2-B7FF-478F36469D9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98143" y="3008492"/>
              <a:ext cx="1440473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3043" name="组合 15">
              <a:extLst>
                <a:ext uri="{FF2B5EF4-FFF2-40B4-BE49-F238E27FC236}">
                  <a16:creationId xmlns:a16="http://schemas.microsoft.com/office/drawing/2014/main" id="{3B985A27-6414-4FBC-8FAC-AD9035FB9A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3154" y="2954492"/>
              <a:ext cx="108000" cy="110580"/>
              <a:chOff x="3716288" y="2501280"/>
              <a:chExt cx="108000" cy="110580"/>
            </a:xfrm>
          </p:grpSpPr>
          <p:cxnSp>
            <p:nvCxnSpPr>
              <p:cNvPr id="43044" name="直接连接符 14">
                <a:extLst>
                  <a:ext uri="{FF2B5EF4-FFF2-40B4-BE49-F238E27FC236}">
                    <a16:creationId xmlns:a16="http://schemas.microsoft.com/office/drawing/2014/main" id="{802AA5A2-135F-4F76-A782-8403C77612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16288" y="2503860"/>
                <a:ext cx="108000" cy="108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045" name="直接连接符 51">
                <a:extLst>
                  <a:ext uri="{FF2B5EF4-FFF2-40B4-BE49-F238E27FC236}">
                    <a16:creationId xmlns:a16="http://schemas.microsoft.com/office/drawing/2014/main" id="{7CA280F5-D037-4A30-9C80-78094CF3ED3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716288" y="2501280"/>
                <a:ext cx="108000" cy="108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EA58453-946D-453B-854D-285C834CD4D0}"/>
              </a:ext>
            </a:extLst>
          </p:cNvPr>
          <p:cNvGrpSpPr>
            <a:grpSpLocks/>
          </p:cNvGrpSpPr>
          <p:nvPr/>
        </p:nvGrpSpPr>
        <p:grpSpPr bwMode="auto">
          <a:xfrm>
            <a:off x="4924661" y="4936720"/>
            <a:ext cx="2990850" cy="936625"/>
            <a:chOff x="2411414" y="4739544"/>
            <a:chExt cx="2991072" cy="936625"/>
          </a:xfrm>
        </p:grpSpPr>
        <p:sp>
          <p:nvSpPr>
            <p:cNvPr id="43033" name="文本框 22">
              <a:extLst>
                <a:ext uri="{FF2B5EF4-FFF2-40B4-BE49-F238E27FC236}">
                  <a16:creationId xmlns:a16="http://schemas.microsoft.com/office/drawing/2014/main" id="{AEE8BB32-6528-4172-812E-97A95A8F7D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1414" y="4902200"/>
              <a:ext cx="29910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</a:rPr>
                <a:t>=</a:t>
              </a:r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</a:rPr>
                <a:t> </a:t>
              </a:r>
              <a:r>
                <a:rPr lang="en-US" altLang="zh-CN" sz="2800">
                  <a:solidFill>
                    <a:srgbClr val="003399"/>
                  </a:solidFill>
                  <a:ea typeface="標楷體" panose="03000509000000000000" pitchFamily="65" charset="-120"/>
                </a:rPr>
                <a:t>14×14×       ×</a:t>
              </a:r>
              <a:endParaRPr lang="zh-TW" altLang="en-US" sz="280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43034" name="Group 71">
              <a:extLst>
                <a:ext uri="{FF2B5EF4-FFF2-40B4-BE49-F238E27FC236}">
                  <a16:creationId xmlns:a16="http://schemas.microsoft.com/office/drawing/2014/main" id="{5AAA07B4-044B-449C-B739-ACAD431689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027" y="4739544"/>
              <a:ext cx="585629" cy="936625"/>
              <a:chOff x="2853" y="1856"/>
              <a:chExt cx="238" cy="590"/>
            </a:xfrm>
          </p:grpSpPr>
          <p:sp>
            <p:nvSpPr>
              <p:cNvPr id="43039" name="Text Box 72">
                <a:extLst>
                  <a:ext uri="{FF2B5EF4-FFF2-40B4-BE49-F238E27FC236}">
                    <a16:creationId xmlns:a16="http://schemas.microsoft.com/office/drawing/2014/main" id="{C0166F27-B554-48D1-8C97-EFAE277994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3" y="1856"/>
                <a:ext cx="23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22</a:t>
                </a:r>
              </a:p>
            </p:txBody>
          </p:sp>
          <p:sp>
            <p:nvSpPr>
              <p:cNvPr id="43040" name="Text Box 73">
                <a:extLst>
                  <a:ext uri="{FF2B5EF4-FFF2-40B4-BE49-F238E27FC236}">
                    <a16:creationId xmlns:a16="http://schemas.microsoft.com/office/drawing/2014/main" id="{2D8E26CD-6ED7-41AD-A6BF-7CED26DA95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9" y="2116"/>
                <a:ext cx="15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7</a:t>
                </a:r>
              </a:p>
            </p:txBody>
          </p:sp>
          <p:sp>
            <p:nvSpPr>
              <p:cNvPr id="43041" name="Line 74">
                <a:extLst>
                  <a:ext uri="{FF2B5EF4-FFF2-40B4-BE49-F238E27FC236}">
                    <a16:creationId xmlns:a16="http://schemas.microsoft.com/office/drawing/2014/main" id="{6BDBD311-F13B-406D-9E13-5A2A3413D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4" y="2150"/>
                <a:ext cx="227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solidFill>
                    <a:srgbClr val="003399"/>
                  </a:solidFill>
                </a:endParaRPr>
              </a:p>
            </p:txBody>
          </p:sp>
        </p:grpSp>
        <p:grpSp>
          <p:nvGrpSpPr>
            <p:cNvPr id="43035" name="Group 71">
              <a:extLst>
                <a:ext uri="{FF2B5EF4-FFF2-40B4-BE49-F238E27FC236}">
                  <a16:creationId xmlns:a16="http://schemas.microsoft.com/office/drawing/2014/main" id="{992285B7-5949-44FF-B8C3-AE82B82307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0140" y="4739544"/>
              <a:ext cx="433070" cy="936625"/>
              <a:chOff x="2884" y="1856"/>
              <a:chExt cx="176" cy="590"/>
            </a:xfrm>
          </p:grpSpPr>
          <p:sp>
            <p:nvSpPr>
              <p:cNvPr id="43036" name="Text Box 72">
                <a:extLst>
                  <a:ext uri="{FF2B5EF4-FFF2-40B4-BE49-F238E27FC236}">
                    <a16:creationId xmlns:a16="http://schemas.microsoft.com/office/drawing/2014/main" id="{F150D4AA-80A0-4414-B91B-49F10F219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4" y="1856"/>
                <a:ext cx="15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1</a:t>
                </a:r>
              </a:p>
            </p:txBody>
          </p:sp>
          <p:sp>
            <p:nvSpPr>
              <p:cNvPr id="43037" name="Text Box 73">
                <a:extLst>
                  <a:ext uri="{FF2B5EF4-FFF2-40B4-BE49-F238E27FC236}">
                    <a16:creationId xmlns:a16="http://schemas.microsoft.com/office/drawing/2014/main" id="{0ABD81E3-DD84-41B6-913B-9CF1EA7858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9" y="2116"/>
                <a:ext cx="15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4</a:t>
                </a:r>
              </a:p>
            </p:txBody>
          </p:sp>
          <p:sp>
            <p:nvSpPr>
              <p:cNvPr id="43038" name="Line 74">
                <a:extLst>
                  <a:ext uri="{FF2B5EF4-FFF2-40B4-BE49-F238E27FC236}">
                    <a16:creationId xmlns:a16="http://schemas.microsoft.com/office/drawing/2014/main" id="{C5F48FDF-1E70-41DF-80DE-4F092EBAD4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4" y="2150"/>
                <a:ext cx="176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solidFill>
                    <a:srgbClr val="003399"/>
                  </a:solidFill>
                </a:endParaRPr>
              </a:p>
            </p:txBody>
          </p:sp>
        </p:grpSp>
      </p:grpSp>
      <p:sp>
        <p:nvSpPr>
          <p:cNvPr id="43032" name="文本框 32">
            <a:extLst>
              <a:ext uri="{FF2B5EF4-FFF2-40B4-BE49-F238E27FC236}">
                <a16:creationId xmlns:a16="http://schemas.microsoft.com/office/drawing/2014/main" id="{E82189DC-5829-4EBA-B2E2-5940338C4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950" y="3255963"/>
            <a:ext cx="3905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ea typeface="標楷體" panose="03000509000000000000" pitchFamily="65" charset="-120"/>
              </a:rPr>
              <a:t>H</a:t>
            </a:r>
            <a:endParaRPr lang="zh-TW" altLang="en-US" sz="2000">
              <a:ea typeface="標楷體" panose="03000509000000000000" pitchFamily="65" charset="-12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FE9FDAC-DA50-4CFA-902E-43843F778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152" y="4333238"/>
            <a:ext cx="33607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= 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四分之一圓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的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面積</a:t>
            </a:r>
            <a:endParaRPr lang="zh-TW" altLang="en-US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2" grpId="0"/>
      <p:bldP spid="22" grpId="1"/>
      <p:bldP spid="24" grpId="0"/>
      <p:bldP spid="24" grpId="1"/>
      <p:bldP spid="30" grpId="0" animBg="1"/>
      <p:bldP spid="51" grpId="0" animBg="1"/>
      <p:bldP spid="51" grpId="1" animBg="1"/>
      <p:bldP spid="58" grpId="0" animBg="1"/>
      <p:bldP spid="45" grpId="0"/>
      <p:bldP spid="4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框 6">
            <a:extLst>
              <a:ext uri="{FF2B5EF4-FFF2-40B4-BE49-F238E27FC236}">
                <a16:creationId xmlns:a16="http://schemas.microsoft.com/office/drawing/2014/main" id="{9855A1EC-5427-4B62-9A1A-71704E008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713" y="4970463"/>
            <a:ext cx="3967162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zh-TW" altLang="en-US" sz="2200">
                <a:solidFill>
                  <a:srgbClr val="7030A0"/>
                </a:solidFill>
                <a:ea typeface="標楷體" panose="03000509000000000000" pitchFamily="65" charset="-120"/>
              </a:rPr>
              <a:t>從</a:t>
            </a:r>
            <a:r>
              <a:rPr lang="en-US" altLang="zh-TW" sz="2200">
                <a:solidFill>
                  <a:srgbClr val="7030A0"/>
                </a:solidFill>
                <a:ea typeface="標楷體" panose="03000509000000000000" pitchFamily="65" charset="-120"/>
              </a:rPr>
              <a:t>10:00 a.m. </a:t>
            </a:r>
            <a:r>
              <a:rPr lang="zh-TW" altLang="en-US" sz="2200">
                <a:solidFill>
                  <a:srgbClr val="7030A0"/>
                </a:solidFill>
                <a:ea typeface="標楷體" panose="03000509000000000000" pitchFamily="65" charset="-120"/>
              </a:rPr>
              <a:t>到</a:t>
            </a:r>
            <a:r>
              <a:rPr lang="en-US" altLang="zh-TW" sz="2200">
                <a:solidFill>
                  <a:srgbClr val="7030A0"/>
                </a:solidFill>
                <a:ea typeface="標楷體" panose="03000509000000000000" pitchFamily="65" charset="-120"/>
              </a:rPr>
              <a:t>1:00 p.m.</a:t>
            </a:r>
            <a:r>
              <a:rPr lang="zh-TW" altLang="en-US" sz="2200">
                <a:solidFill>
                  <a:srgbClr val="7030A0"/>
                </a:solidFill>
                <a:ea typeface="標楷體" panose="03000509000000000000" pitchFamily="65" charset="-120"/>
              </a:rPr>
              <a:t>，</a:t>
            </a:r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altLang="zh-TW" sz="2200">
                <a:solidFill>
                  <a:srgbClr val="7030A0"/>
                </a:solidFill>
                <a:ea typeface="標楷體" panose="03000509000000000000" pitchFamily="65" charset="-120"/>
              </a:rPr>
              <a:t>J</a:t>
            </a:r>
            <a:r>
              <a:rPr lang="zh-TW" altLang="en-US" sz="2200">
                <a:solidFill>
                  <a:srgbClr val="7030A0"/>
                </a:solidFill>
                <a:ea typeface="標楷體" panose="03000509000000000000" pitchFamily="65" charset="-120"/>
              </a:rPr>
              <a:t>車行駛了</a:t>
            </a:r>
            <a:r>
              <a:rPr lang="en-US" altLang="zh-TW" sz="2200">
                <a:solidFill>
                  <a:srgbClr val="7030A0"/>
                </a:solidFill>
                <a:ea typeface="標楷體" panose="03000509000000000000" pitchFamily="65" charset="-120"/>
              </a:rPr>
              <a:t>3</a:t>
            </a:r>
            <a:r>
              <a:rPr lang="zh-TW" altLang="en-US" sz="2200">
                <a:solidFill>
                  <a:srgbClr val="7030A0"/>
                </a:solidFill>
                <a:ea typeface="標楷體" panose="03000509000000000000" pitchFamily="65" charset="-120"/>
              </a:rPr>
              <a:t>小時。</a:t>
            </a:r>
            <a:endParaRPr lang="en-US" altLang="zh-TW" sz="2200">
              <a:solidFill>
                <a:srgbClr val="7030A0"/>
              </a:solidFill>
              <a:ea typeface="標楷體" panose="03000509000000000000" pitchFamily="65" charset="-120"/>
            </a:endParaRPr>
          </a:p>
        </p:txBody>
      </p:sp>
      <p:sp>
        <p:nvSpPr>
          <p:cNvPr id="54" name="文本框 6">
            <a:extLst>
              <a:ext uri="{FF2B5EF4-FFF2-40B4-BE49-F238E27FC236}">
                <a16:creationId xmlns:a16="http://schemas.microsoft.com/office/drawing/2014/main" id="{363909D4-5680-4297-A69E-6D894EC6B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4968875"/>
            <a:ext cx="38227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zh-TW" altLang="en-US" sz="2200">
                <a:solidFill>
                  <a:srgbClr val="7030A0"/>
                </a:solidFill>
                <a:ea typeface="標楷體" panose="03000509000000000000" pitchFamily="65" charset="-120"/>
              </a:rPr>
              <a:t>從</a:t>
            </a:r>
            <a:r>
              <a:rPr lang="en-US" altLang="zh-TW" sz="2200">
                <a:solidFill>
                  <a:srgbClr val="7030A0"/>
                </a:solidFill>
                <a:ea typeface="標楷體" panose="03000509000000000000" pitchFamily="65" charset="-120"/>
              </a:rPr>
              <a:t>10:30 a.m. </a:t>
            </a:r>
            <a:r>
              <a:rPr lang="zh-TW" altLang="en-US" sz="2200">
                <a:solidFill>
                  <a:srgbClr val="7030A0"/>
                </a:solidFill>
                <a:ea typeface="標楷體" panose="03000509000000000000" pitchFamily="65" charset="-120"/>
              </a:rPr>
              <a:t>到</a:t>
            </a:r>
            <a:r>
              <a:rPr lang="en-US" altLang="zh-TW" sz="2200">
                <a:solidFill>
                  <a:srgbClr val="7030A0"/>
                </a:solidFill>
                <a:ea typeface="標楷體" panose="03000509000000000000" pitchFamily="65" charset="-120"/>
              </a:rPr>
              <a:t>1:00 p.m.</a:t>
            </a:r>
            <a:r>
              <a:rPr lang="zh-TW" altLang="en-US" sz="2200">
                <a:solidFill>
                  <a:srgbClr val="7030A0"/>
                </a:solidFill>
                <a:ea typeface="標楷體" panose="03000509000000000000" pitchFamily="65" charset="-120"/>
              </a:rPr>
              <a:t>，</a:t>
            </a:r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altLang="zh-TW" sz="2200">
                <a:solidFill>
                  <a:srgbClr val="7030A0"/>
                </a:solidFill>
                <a:ea typeface="標楷體" panose="03000509000000000000" pitchFamily="65" charset="-120"/>
              </a:rPr>
              <a:t>K</a:t>
            </a:r>
            <a:r>
              <a:rPr lang="zh-TW" altLang="en-US" sz="2200">
                <a:solidFill>
                  <a:srgbClr val="7030A0"/>
                </a:solidFill>
                <a:ea typeface="標楷體" panose="03000509000000000000" pitchFamily="65" charset="-120"/>
              </a:rPr>
              <a:t>車行駛了</a:t>
            </a:r>
            <a:r>
              <a:rPr lang="en-US" altLang="zh-TW" sz="2200">
                <a:solidFill>
                  <a:srgbClr val="7030A0"/>
                </a:solidFill>
                <a:ea typeface="標楷體" panose="03000509000000000000" pitchFamily="65" charset="-120"/>
              </a:rPr>
              <a:t>2.5</a:t>
            </a:r>
            <a:r>
              <a:rPr lang="zh-TW" altLang="en-US" sz="2200">
                <a:solidFill>
                  <a:srgbClr val="7030A0"/>
                </a:solidFill>
                <a:ea typeface="標楷體" panose="03000509000000000000" pitchFamily="65" charset="-120"/>
              </a:rPr>
              <a:t>小時。</a:t>
            </a:r>
            <a:endParaRPr lang="en-US" altLang="zh-TW" sz="2200">
              <a:solidFill>
                <a:srgbClr val="7030A0"/>
              </a:solidFill>
              <a:ea typeface="標楷體" panose="03000509000000000000" pitchFamily="65" charset="-12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E4CD80-55D2-4F75-9043-30EC68D65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9788" y="3422650"/>
            <a:ext cx="503237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A40DA1C8-AC2E-4561-BA8F-8597FFEDE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57263"/>
            <a:ext cx="8836025" cy="1814512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CN" sz="2800" dirty="0">
                <a:ea typeface="標楷體" panose="03000509000000000000" pitchFamily="65" charset="-120"/>
              </a:rPr>
              <a:t>25.</a:t>
            </a:r>
            <a:r>
              <a:rPr lang="en-US" altLang="zh-TW" sz="2800" dirty="0">
                <a:ea typeface="標楷體" panose="03000509000000000000" pitchFamily="65" charset="-120"/>
              </a:rPr>
              <a:t> J</a:t>
            </a:r>
            <a:r>
              <a:rPr lang="zh-TW" altLang="en-US" sz="2800" dirty="0"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ea typeface="標楷體" panose="03000509000000000000" pitchFamily="65" charset="-120"/>
              </a:rPr>
              <a:t>K</a:t>
            </a:r>
            <a:r>
              <a:rPr lang="zh-TW" altLang="en-US" sz="2800" dirty="0">
                <a:ea typeface="標楷體" panose="03000509000000000000" pitchFamily="65" charset="-120"/>
              </a:rPr>
              <a:t>兩車離開</a:t>
            </a:r>
            <a:r>
              <a:rPr lang="en-US" altLang="zh-TW" sz="2800" dirty="0">
                <a:ea typeface="標楷體" panose="03000509000000000000" pitchFamily="65" charset="-120"/>
              </a:rPr>
              <a:t>Q</a:t>
            </a:r>
            <a:r>
              <a:rPr lang="zh-TW" altLang="en-US" sz="2800" dirty="0">
                <a:ea typeface="標楷體" panose="03000509000000000000" pitchFamily="65" charset="-120"/>
              </a:rPr>
              <a:t>城沿直路向北方行駛，</a:t>
            </a:r>
            <a:r>
              <a:rPr lang="en-US" altLang="zh-TW" sz="2800" dirty="0">
                <a:ea typeface="標楷體" panose="03000509000000000000" pitchFamily="65" charset="-120"/>
              </a:rPr>
              <a:t>J</a:t>
            </a:r>
            <a:r>
              <a:rPr lang="zh-TW" altLang="en-US" sz="2800" dirty="0">
                <a:ea typeface="標楷體" panose="03000509000000000000" pitchFamily="65" charset="-120"/>
              </a:rPr>
              <a:t>車在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      10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:</a:t>
            </a:r>
            <a:r>
              <a:rPr lang="en-US" altLang="zh-TW" sz="2800" dirty="0">
                <a:ea typeface="標楷體" panose="03000509000000000000" pitchFamily="65" charset="-120"/>
              </a:rPr>
              <a:t>00 a.m.</a:t>
            </a:r>
            <a:r>
              <a:rPr lang="zh-TW" altLang="en-US" sz="2800" dirty="0">
                <a:ea typeface="標楷體" panose="03000509000000000000" pitchFamily="65" charset="-120"/>
              </a:rPr>
              <a:t>出發，它的平均速率是</a:t>
            </a:r>
            <a:r>
              <a:rPr lang="en-US" altLang="zh-TW" sz="2800" dirty="0">
                <a:ea typeface="標楷體" panose="03000509000000000000" pitchFamily="65" charset="-120"/>
              </a:rPr>
              <a:t>68km/h</a:t>
            </a:r>
            <a:r>
              <a:rPr lang="zh-TW" altLang="en-US" sz="2800" dirty="0">
                <a:ea typeface="標楷體" panose="03000509000000000000" pitchFamily="65" charset="-120"/>
              </a:rPr>
              <a:t>，而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      K</a:t>
            </a:r>
            <a:r>
              <a:rPr lang="zh-TW" altLang="en-US" sz="2800" dirty="0">
                <a:ea typeface="標楷體" panose="03000509000000000000" pitchFamily="65" charset="-120"/>
              </a:rPr>
              <a:t>車在</a:t>
            </a:r>
            <a:r>
              <a:rPr lang="en-US" altLang="zh-TW" sz="2800" dirty="0">
                <a:ea typeface="標楷體" panose="03000509000000000000" pitchFamily="65" charset="-120"/>
              </a:rPr>
              <a:t>10:30 a.m.</a:t>
            </a:r>
            <a:r>
              <a:rPr lang="zh-TW" altLang="en-US" sz="2800" dirty="0">
                <a:ea typeface="標楷體" panose="03000509000000000000" pitchFamily="65" charset="-120"/>
              </a:rPr>
              <a:t>出發，它的平均速率是</a:t>
            </a:r>
            <a:r>
              <a:rPr lang="en-US" altLang="zh-TW" sz="2800" dirty="0">
                <a:ea typeface="標楷體" panose="03000509000000000000" pitchFamily="65" charset="-120"/>
              </a:rPr>
              <a:t>59km/h</a:t>
            </a:r>
            <a:r>
              <a:rPr lang="zh-TW" altLang="en-US" sz="2800" dirty="0">
                <a:ea typeface="標楷體" panose="03000509000000000000" pitchFamily="65" charset="-120"/>
              </a:rPr>
              <a:t>。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800" dirty="0">
                <a:ea typeface="標楷體" panose="03000509000000000000" pitchFamily="65" charset="-120"/>
              </a:rPr>
              <a:t>　  在</a:t>
            </a:r>
            <a:r>
              <a:rPr lang="en-US" altLang="zh-TW" sz="2800" dirty="0">
                <a:ea typeface="標楷體" panose="03000509000000000000" pitchFamily="65" charset="-120"/>
              </a:rPr>
              <a:t>1:00 p.m.</a:t>
            </a:r>
            <a:r>
              <a:rPr lang="zh-TW" altLang="en-US" sz="2800" dirty="0">
                <a:ea typeface="標楷體" panose="03000509000000000000" pitchFamily="65" charset="-120"/>
              </a:rPr>
              <a:t>，兩車相距多少？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02AF421D-C927-4192-B917-54B83F775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813050"/>
            <a:ext cx="78486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04788"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CN" sz="2800"/>
              <a:t>A. </a:t>
            </a:r>
            <a:r>
              <a:rPr lang="en-US" altLang="zh-TW" sz="2800"/>
              <a:t>7km</a:t>
            </a:r>
            <a:r>
              <a:rPr lang="zh-TW" altLang="en-US" sz="2800"/>
              <a:t>                          </a:t>
            </a:r>
            <a:r>
              <a:rPr lang="en-US" altLang="zh-CN" sz="2800"/>
              <a:t>B. </a:t>
            </a:r>
            <a:r>
              <a:rPr lang="en-US" altLang="zh-TW" sz="2800"/>
              <a:t>22.5km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CN" sz="2800"/>
              <a:t>C. </a:t>
            </a:r>
            <a:r>
              <a:rPr lang="en-US" altLang="zh-TW" sz="2800"/>
              <a:t>27km</a:t>
            </a:r>
            <a:r>
              <a:rPr lang="zh-TW" altLang="en-US" sz="2800"/>
              <a:t>                        </a:t>
            </a:r>
            <a:r>
              <a:rPr lang="en-US" altLang="zh-CN" sz="2800"/>
              <a:t>D. </a:t>
            </a:r>
            <a:r>
              <a:rPr lang="en-US" altLang="zh-TW" sz="2800"/>
              <a:t>56.5km</a:t>
            </a:r>
            <a:endParaRPr lang="en-US" altLang="zh-CN" sz="28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55E6A2-E6D6-47D8-AA11-9B8DD8424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3341688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2E728C88-0B49-4C4A-AA56-8D49D039FA10}"/>
              </a:ext>
            </a:extLst>
          </p:cNvPr>
          <p:cNvCxnSpPr>
            <a:cxnSpLocks/>
          </p:cNvCxnSpPr>
          <p:nvPr/>
        </p:nvCxnSpPr>
        <p:spPr bwMode="auto">
          <a:xfrm>
            <a:off x="971550" y="1431925"/>
            <a:ext cx="5761038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9DEDE01-89A6-41AF-9B1F-26B74E2FC79F}"/>
              </a:ext>
            </a:extLst>
          </p:cNvPr>
          <p:cNvCxnSpPr>
            <a:cxnSpLocks/>
          </p:cNvCxnSpPr>
          <p:nvPr/>
        </p:nvCxnSpPr>
        <p:spPr bwMode="auto">
          <a:xfrm>
            <a:off x="3209925" y="2728913"/>
            <a:ext cx="1439863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AAADCF7F-2529-470C-911D-5A083EB9E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3924300"/>
            <a:ext cx="3195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J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K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兩車同向而行</a:t>
            </a:r>
            <a:endParaRPr lang="zh-TW" altLang="en-US" sz="2800">
              <a:solidFill>
                <a:srgbClr val="003399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C8591D39-0FB8-4F0B-8093-82A810BE4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4446588"/>
            <a:ext cx="7027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兩車相距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J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車行駛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路程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K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車行駛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路程</a:t>
            </a:r>
            <a:endParaRPr lang="zh-TW" altLang="en-US" sz="2800">
              <a:solidFill>
                <a:srgbClr val="003399"/>
              </a:solidFill>
            </a:endParaRPr>
          </a:p>
        </p:txBody>
      </p:sp>
      <p:sp>
        <p:nvSpPr>
          <p:cNvPr id="47" name="文本框 6">
            <a:extLst>
              <a:ext uri="{FF2B5EF4-FFF2-40B4-BE49-F238E27FC236}">
                <a16:creationId xmlns:a16="http://schemas.microsoft.com/office/drawing/2014/main" id="{EE715045-2EDC-4D86-AE7B-61AC88E92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188" y="2378075"/>
            <a:ext cx="3175000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zh-CN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路程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= 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速率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×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時間</a:t>
            </a:r>
            <a:endParaRPr lang="en-US" altLang="zh-TW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</a:endParaRPr>
          </a:p>
        </p:txBody>
      </p:sp>
      <p:sp>
        <p:nvSpPr>
          <p:cNvPr id="48" name="文本框 6">
            <a:extLst>
              <a:ext uri="{FF2B5EF4-FFF2-40B4-BE49-F238E27FC236}">
                <a16:creationId xmlns:a16="http://schemas.microsoft.com/office/drawing/2014/main" id="{B05F98A4-0343-483B-A071-02D25B27C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538" y="5003800"/>
            <a:ext cx="93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68</a:t>
            </a:r>
          </a:p>
        </p:txBody>
      </p:sp>
      <p:sp>
        <p:nvSpPr>
          <p:cNvPr id="49" name="文本框 6">
            <a:extLst>
              <a:ext uri="{FF2B5EF4-FFF2-40B4-BE49-F238E27FC236}">
                <a16:creationId xmlns:a16="http://schemas.microsoft.com/office/drawing/2014/main" id="{05BE3516-1787-4E64-998F-49AA7466C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5003800"/>
            <a:ext cx="985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59</a:t>
            </a:r>
          </a:p>
        </p:txBody>
      </p:sp>
      <p:sp>
        <p:nvSpPr>
          <p:cNvPr id="50" name="文本框 6">
            <a:extLst>
              <a:ext uri="{FF2B5EF4-FFF2-40B4-BE49-F238E27FC236}">
                <a16:creationId xmlns:a16="http://schemas.microsoft.com/office/drawing/2014/main" id="{A5EB91F8-F18E-432F-9F37-C5E98A94E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4999038"/>
            <a:ext cx="5921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×3</a:t>
            </a:r>
          </a:p>
        </p:txBody>
      </p:sp>
      <p:sp>
        <p:nvSpPr>
          <p:cNvPr id="51" name="文本框 6">
            <a:extLst>
              <a:ext uri="{FF2B5EF4-FFF2-40B4-BE49-F238E27FC236}">
                <a16:creationId xmlns:a16="http://schemas.microsoft.com/office/drawing/2014/main" id="{A4FD555D-8AF3-4057-8BB5-F3C75C17C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363" y="5003800"/>
            <a:ext cx="915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×2.5</a:t>
            </a:r>
          </a:p>
        </p:txBody>
      </p:sp>
      <p:sp>
        <p:nvSpPr>
          <p:cNvPr id="52" name="文本框 6">
            <a:extLst>
              <a:ext uri="{FF2B5EF4-FFF2-40B4-BE49-F238E27FC236}">
                <a16:creationId xmlns:a16="http://schemas.microsoft.com/office/drawing/2014/main" id="{46C044CB-8FDA-45CB-A974-7F7E4B041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538" y="5543550"/>
            <a:ext cx="2111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56.5(km)</a:t>
            </a:r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9CA9926E-88F5-460F-95ED-3427770D28A8}"/>
              </a:ext>
            </a:extLst>
          </p:cNvPr>
          <p:cNvCxnSpPr>
            <a:cxnSpLocks/>
          </p:cNvCxnSpPr>
          <p:nvPr/>
        </p:nvCxnSpPr>
        <p:spPr bwMode="auto">
          <a:xfrm>
            <a:off x="993775" y="1868488"/>
            <a:ext cx="2700338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2A3CC0D0-65E9-4F8E-84D8-920B53D85A80}"/>
              </a:ext>
            </a:extLst>
          </p:cNvPr>
          <p:cNvCxnSpPr>
            <a:cxnSpLocks/>
          </p:cNvCxnSpPr>
          <p:nvPr/>
        </p:nvCxnSpPr>
        <p:spPr bwMode="auto">
          <a:xfrm>
            <a:off x="993775" y="2724150"/>
            <a:ext cx="1849438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38C8E08F-CB93-4DD9-9E9E-FC1F6C808135}"/>
              </a:ext>
            </a:extLst>
          </p:cNvPr>
          <p:cNvCxnSpPr>
            <a:cxnSpLocks/>
          </p:cNvCxnSpPr>
          <p:nvPr/>
        </p:nvCxnSpPr>
        <p:spPr bwMode="auto">
          <a:xfrm>
            <a:off x="993775" y="2295525"/>
            <a:ext cx="360045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C729B661-A942-4DEB-B7AA-EAF4AC285CFA}"/>
              </a:ext>
            </a:extLst>
          </p:cNvPr>
          <p:cNvCxnSpPr>
            <a:cxnSpLocks/>
          </p:cNvCxnSpPr>
          <p:nvPr/>
        </p:nvCxnSpPr>
        <p:spPr bwMode="auto">
          <a:xfrm>
            <a:off x="4764088" y="1868488"/>
            <a:ext cx="29845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4860C68E-0821-4BC8-8408-8BFDB8E399F8}"/>
              </a:ext>
            </a:extLst>
          </p:cNvPr>
          <p:cNvCxnSpPr>
            <a:cxnSpLocks/>
          </p:cNvCxnSpPr>
          <p:nvPr/>
        </p:nvCxnSpPr>
        <p:spPr bwMode="auto">
          <a:xfrm>
            <a:off x="5691188" y="2295525"/>
            <a:ext cx="29845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3BAA3136-4F82-472E-83CF-189176A0E663}"/>
              </a:ext>
            </a:extLst>
          </p:cNvPr>
          <p:cNvCxnSpPr>
            <a:cxnSpLocks/>
          </p:cNvCxnSpPr>
          <p:nvPr/>
        </p:nvCxnSpPr>
        <p:spPr bwMode="auto">
          <a:xfrm>
            <a:off x="7027863" y="1431925"/>
            <a:ext cx="92075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文本框 66">
            <a:extLst>
              <a:ext uri="{FF2B5EF4-FFF2-40B4-BE49-F238E27FC236}">
                <a16:creationId xmlns:a16="http://schemas.microsoft.com/office/drawing/2014/main" id="{D871BB18-70DB-46A9-843D-BED903383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113" y="3922713"/>
            <a:ext cx="5305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，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J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車比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K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車早出發，而且更快。</a:t>
            </a:r>
            <a:endParaRPr lang="zh-TW" altLang="en-US" sz="280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54" grpId="0"/>
      <p:bldP spid="54" grpId="1"/>
      <p:bldP spid="27" grpId="0" animBg="1"/>
      <p:bldP spid="28" grpId="0"/>
      <p:bldP spid="11" grpId="0"/>
      <p:bldP spid="11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67" grpId="0"/>
      <p:bldP spid="6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hlinkClick r:id="rId3" action="ppaction://hlinksldjump"/>
            <a:extLst>
              <a:ext uri="{FF2B5EF4-FFF2-40B4-BE49-F238E27FC236}">
                <a16:creationId xmlns:a16="http://schemas.microsoft.com/office/drawing/2014/main" id="{9864EDFB-C4EA-4ACE-B245-FCBD7DEA3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922338"/>
            <a:ext cx="2036763" cy="901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11267" name="AutoShape 3">
            <a:extLst>
              <a:ext uri="{FF2B5EF4-FFF2-40B4-BE49-F238E27FC236}">
                <a16:creationId xmlns:a16="http://schemas.microsoft.com/office/drawing/2014/main" id="{814D231E-0F92-405A-AA0E-71E669744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22338"/>
            <a:ext cx="2036763" cy="9017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587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graphicFrame>
        <p:nvGraphicFramePr>
          <p:cNvPr id="8284" name="Group 92">
            <a:extLst>
              <a:ext uri="{FF2B5EF4-FFF2-40B4-BE49-F238E27FC236}">
                <a16:creationId xmlns:a16="http://schemas.microsoft.com/office/drawing/2014/main" id="{9145982A-E58F-4A17-A364-C41B7D49C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140537"/>
              </p:ext>
            </p:extLst>
          </p:nvPr>
        </p:nvGraphicFramePr>
        <p:xfrm>
          <a:off x="323850" y="1473200"/>
          <a:ext cx="8496300" cy="4783144"/>
        </p:xfrm>
        <a:graphic>
          <a:graphicData uri="http://schemas.openxmlformats.org/drawingml/2006/table">
            <a:tbl>
              <a:tblPr/>
              <a:tblGrid>
                <a:gridCol w="1368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0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範疇</a:t>
                      </a:r>
                    </a:p>
                  </a:txBody>
                  <a:tcPr marL="91433" marR="91433" marT="45719" marB="45719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題目</a:t>
                      </a:r>
                    </a:p>
                  </a:txBody>
                  <a:tcPr marL="91433" marR="91433" marT="45719" marB="45719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課題</a:t>
                      </a:r>
                    </a:p>
                  </a:txBody>
                  <a:tcPr marL="91433" marR="91433" marT="45719" marB="45719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55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數</a:t>
                      </a:r>
                    </a:p>
                  </a:txBody>
                  <a:tcPr marL="91433" marR="91433" marT="45719" marB="45719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1</a:t>
                      </a: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13</a:t>
                      </a:r>
                    </a:p>
                  </a:txBody>
                  <a:tcPr marL="91433" marR="91433" marT="45719" marB="45719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小數除法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           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分數和百分數的大小比較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百分數的應用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     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小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數四則混合計算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小數和分數的互化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   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多位數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(5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小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數加減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混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合計算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4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   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整數四則混合計算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4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</a:t>
                      </a:r>
                      <a:endParaRPr kumimoji="1" lang="en-US" altLang="zh-TW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141CA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乘法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                 </a:t>
                      </a: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倍數和因數、公因數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</a:p>
                  </a:txBody>
                  <a:tcPr marL="91433" marR="91433" marT="45719" marB="45719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2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圖形與空間</a:t>
                      </a:r>
                    </a:p>
                  </a:txBody>
                  <a:tcPr marL="9143" marR="45717" marT="45719" marB="45719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14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18</a:t>
                      </a:r>
                    </a:p>
                  </a:txBody>
                  <a:tcPr marL="91433" marR="91433" marT="45719" marB="45719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軸對稱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</a:t>
                      </a:r>
                      <a:r>
                        <a:rPr kumimoji="1" lang="zh-CN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圓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(5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立體的頂點和稜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(5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　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八個方向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圖形分割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和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拼砌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4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141CA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91433" marR="91433" marT="45719" marB="45719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度量</a:t>
                      </a:r>
                    </a:p>
                  </a:txBody>
                  <a:tcPr marL="91433" marR="91433" marT="45719" marB="45719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19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25</a:t>
                      </a:r>
                    </a:p>
                  </a:txBody>
                  <a:tcPr marL="91433" marR="91433" marT="45719" marB="45719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速率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                       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圓周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141CA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圓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面積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              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容量與體積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             </a:t>
                      </a:r>
                      <a:endParaRPr kumimoji="1" lang="en-US" altLang="zh-TW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141CA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體積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(5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                         面積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周界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(4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 </a:t>
                      </a:r>
                    </a:p>
                  </a:txBody>
                  <a:tcPr marL="91433" marR="91433" marT="45719" marB="45719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6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數據處理</a:t>
                      </a:r>
                    </a:p>
                  </a:txBody>
                  <a:tcPr marL="91433" marR="91433" marT="45719" marB="45719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26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28</a:t>
                      </a:r>
                    </a:p>
                  </a:txBody>
                  <a:tcPr marL="91433" marR="91433" marT="45719" marB="45719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圓形圖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6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               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折線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圖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</a:t>
                      </a:r>
                      <a:r>
                        <a:rPr kumimoji="1" lang="zh-CN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      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</a:t>
                      </a:r>
                      <a:endParaRPr kumimoji="1" lang="en-US" altLang="zh-TW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141CA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平均數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6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</a:p>
                  </a:txBody>
                  <a:tcPr marL="91433" marR="91433" marT="45719" marB="45719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代數</a:t>
                      </a:r>
                    </a:p>
                  </a:txBody>
                  <a:tcPr marL="91433" marR="91433" marT="45719" marB="45719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29</a:t>
                      </a: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30</a:t>
                      </a:r>
                    </a:p>
                  </a:txBody>
                  <a:tcPr marL="91433" marR="91433" marT="45719" marB="45719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方程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         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代數式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5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141CA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91433" marR="91433" marT="45719" marB="45719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298" name="Picture 35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C21AC90-BF40-41A0-97FA-65E455392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9" name="Picture 53" descr="學生須知">
            <a:hlinkClick r:id="rId5" action="ppaction://hlinksldjump"/>
            <a:extLst>
              <a:ext uri="{FF2B5EF4-FFF2-40B4-BE49-F238E27FC236}">
                <a16:creationId xmlns:a16="http://schemas.microsoft.com/office/drawing/2014/main" id="{D2821D2F-2229-4930-B8D3-9E2BBEF7F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879475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0" name="WordArt 44">
            <a:extLst>
              <a:ext uri="{FF2B5EF4-FFF2-40B4-BE49-F238E27FC236}">
                <a16:creationId xmlns:a16="http://schemas.microsoft.com/office/drawing/2014/main" id="{0E9CBAA3-5413-4D67-A982-D7D14FBE53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4500" y="1041400"/>
            <a:ext cx="179705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>
                <a:solidFill>
                  <a:srgbClr val="00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甲部考核課題</a:t>
            </a:r>
            <a:endParaRPr lang="zh-CN" altLang="en-US" sz="3600" b="1" kern="10">
              <a:solidFill>
                <a:srgbClr val="0066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301" name="WordArt 45">
            <a:hlinkClick r:id="rId3" action="ppaction://hlinksldjump"/>
            <a:extLst>
              <a:ext uri="{FF2B5EF4-FFF2-40B4-BE49-F238E27FC236}">
                <a16:creationId xmlns:a16="http://schemas.microsoft.com/office/drawing/2014/main" id="{B335F504-C66C-4471-9CEA-0F919279F6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49538" y="1093788"/>
            <a:ext cx="633412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808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乙部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图片 8">
            <a:extLst>
              <a:ext uri="{FF2B5EF4-FFF2-40B4-BE49-F238E27FC236}">
                <a16:creationId xmlns:a16="http://schemas.microsoft.com/office/drawing/2014/main" id="{3B3D192D-2323-4EBC-A916-2754A2DA4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7"/>
              </a:clrFrom>
              <a:clrTo>
                <a:srgbClr val="F6F6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73238"/>
            <a:ext cx="36004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6">
            <a:extLst>
              <a:ext uri="{FF2B5EF4-FFF2-40B4-BE49-F238E27FC236}">
                <a16:creationId xmlns:a16="http://schemas.microsoft.com/office/drawing/2014/main" id="{91C13AA5-90D1-4183-B4ED-C1A1591C7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2" y="3274473"/>
            <a:ext cx="503237" cy="3600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4F793C3-F301-4018-AD31-3994236C1943}"/>
              </a:ext>
            </a:extLst>
          </p:cNvPr>
          <p:cNvSpPr/>
          <p:nvPr/>
        </p:nvSpPr>
        <p:spPr bwMode="auto">
          <a:xfrm>
            <a:off x="768350" y="1538288"/>
            <a:ext cx="1858963" cy="396875"/>
          </a:xfrm>
          <a:prstGeom prst="rect">
            <a:avLst/>
          </a:prstGeom>
          <a:solidFill>
            <a:srgbClr val="FFC00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056FCD1F-0D61-4AA6-9855-6DE11788290F}"/>
              </a:ext>
            </a:extLst>
          </p:cNvPr>
          <p:cNvSpPr/>
          <p:nvPr/>
        </p:nvSpPr>
        <p:spPr bwMode="auto">
          <a:xfrm>
            <a:off x="3321050" y="1038225"/>
            <a:ext cx="781050" cy="396875"/>
          </a:xfrm>
          <a:prstGeom prst="rect">
            <a:avLst/>
          </a:prstGeom>
          <a:solidFill>
            <a:srgbClr val="FFC5EC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0B513994-4E97-4072-A5E0-BD1A84450006}"/>
              </a:ext>
            </a:extLst>
          </p:cNvPr>
          <p:cNvSpPr/>
          <p:nvPr/>
        </p:nvSpPr>
        <p:spPr bwMode="auto">
          <a:xfrm>
            <a:off x="6950075" y="1047750"/>
            <a:ext cx="1093788" cy="396875"/>
          </a:xfrm>
          <a:prstGeom prst="rect">
            <a:avLst/>
          </a:prstGeom>
          <a:solidFill>
            <a:srgbClr val="FFC00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59D0B6AC-F058-41DC-9E18-149F7500C0FB}"/>
              </a:ext>
            </a:extLst>
          </p:cNvPr>
          <p:cNvSpPr/>
          <p:nvPr/>
        </p:nvSpPr>
        <p:spPr>
          <a:xfrm>
            <a:off x="251520" y="971550"/>
            <a:ext cx="7908925" cy="33701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26.</a:t>
            </a: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一間水果店賣了</a:t>
            </a: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60</a:t>
            </a: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箱水果。根據右圖，兩種最</a:t>
            </a:r>
            <a:endParaRPr lang="en-US" altLang="zh-TW" sz="2800" kern="100" dirty="0">
              <a:solidFill>
                <a:srgbClr val="000000"/>
              </a:solidFill>
              <a:latin typeface="+mj-lt"/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 </a:t>
            </a: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暢銷的水果共售出</a:t>
            </a:r>
            <a:r>
              <a:rPr lang="zh-CN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多少箱</a:t>
            </a:r>
            <a:r>
              <a:rPr lang="zh-TW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？</a:t>
            </a:r>
            <a:endParaRPr lang="en-US" altLang="zh-TW" sz="2800" kern="100" dirty="0">
              <a:solidFill>
                <a:srgbClr val="000000"/>
              </a:solidFill>
              <a:latin typeface="+mj-lt"/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 A. 51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 B. 48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 C. 39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 D. 24</a:t>
            </a:r>
            <a:endParaRPr lang="zh-CN" altLang="zh-CN" sz="2800" kern="100" dirty="0">
              <a:solidFill>
                <a:srgbClr val="000000"/>
              </a:solidFill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8" name="TextBox 27">
            <a:extLst>
              <a:ext uri="{FF2B5EF4-FFF2-40B4-BE49-F238E27FC236}">
                <a16:creationId xmlns:a16="http://schemas.microsoft.com/office/drawing/2014/main" id="{7EF50920-A2A8-460F-8AD2-894279752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12" y="318881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45AB88CA-282E-4D99-960B-A52636DE4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398" y="3534864"/>
            <a:ext cx="2792501" cy="4619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r>
              <a:rPr lang="zh-TW" altLang="en-US" sz="2400" kern="100" dirty="0">
                <a:solidFill>
                  <a:srgbClr val="00B050"/>
                </a:solidFill>
                <a:ea typeface="DFKai-SB" panose="03000509000000000000" pitchFamily="65" charset="-120"/>
              </a:rPr>
              <a:t>蘋果</a:t>
            </a:r>
            <a:r>
              <a:rPr lang="zh-TW" altLang="en-US" sz="2400" kern="100" dirty="0">
                <a:solidFill>
                  <a:srgbClr val="0000FF"/>
                </a:solidFill>
                <a:ea typeface="DFKai-SB" panose="03000509000000000000" pitchFamily="65" charset="-120"/>
              </a:rPr>
              <a:t>和</a:t>
            </a:r>
            <a:r>
              <a:rPr lang="zh-TW" altLang="en-US" sz="2400" kern="100" dirty="0">
                <a:solidFill>
                  <a:srgbClr val="00B050"/>
                </a:solidFill>
                <a:ea typeface="DFKai-SB" panose="03000509000000000000" pitchFamily="65" charset="-120"/>
              </a:rPr>
              <a:t>橙</a:t>
            </a:r>
            <a:r>
              <a:rPr lang="zh-TW" altLang="en-US" sz="2400" dirty="0">
                <a:solidFill>
                  <a:srgbClr val="0000FF"/>
                </a:solidFill>
              </a:rPr>
              <a:t>最暢銷。</a:t>
            </a:r>
            <a:endParaRPr lang="en-US" altLang="zh-CN" sz="2400" dirty="0">
              <a:solidFill>
                <a:srgbClr val="00B050"/>
              </a:solidFill>
              <a:sym typeface="Wingdings 3" panose="05040102010807070707" pitchFamily="18" charset="2"/>
            </a:endParaRPr>
          </a:p>
        </p:txBody>
      </p:sp>
      <p:sp>
        <p:nvSpPr>
          <p:cNvPr id="51" name="Rectangle 4">
            <a:extLst>
              <a:ext uri="{FF2B5EF4-FFF2-40B4-BE49-F238E27FC236}">
                <a16:creationId xmlns:a16="http://schemas.microsoft.com/office/drawing/2014/main" id="{F1EA08CE-8433-4807-B25A-724A64B97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3996826"/>
            <a:ext cx="6612781" cy="23552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zh-TW" altLang="en-US" sz="2400" dirty="0">
                <a:solidFill>
                  <a:srgbClr val="0000FF"/>
                </a:solidFill>
              </a:rPr>
              <a:t>  兩</a:t>
            </a:r>
            <a:r>
              <a:rPr lang="zh-CN" altLang="en-US" sz="2400" dirty="0">
                <a:solidFill>
                  <a:srgbClr val="0000FF"/>
                </a:solidFill>
              </a:rPr>
              <a:t>種</a:t>
            </a:r>
            <a:r>
              <a:rPr lang="zh-TW" altLang="en-US" sz="2400" dirty="0">
                <a:solidFill>
                  <a:srgbClr val="0000FF"/>
                </a:solidFill>
              </a:rPr>
              <a:t>最暢銷</a:t>
            </a:r>
            <a:r>
              <a:rPr lang="zh-TW" altLang="en-US" sz="2400" kern="100" dirty="0">
                <a:solidFill>
                  <a:srgbClr val="0000FF"/>
                </a:solidFill>
                <a:ea typeface="DFKai-SB" panose="03000509000000000000" pitchFamily="65" charset="-120"/>
              </a:rPr>
              <a:t>的水果的銷量 </a:t>
            </a:r>
            <a:endParaRPr lang="en-US" altLang="zh-TW" sz="2400" kern="100" dirty="0">
              <a:solidFill>
                <a:srgbClr val="0000FF"/>
              </a:solidFill>
              <a:ea typeface="DFKai-SB" panose="03000509000000000000" pitchFamily="65" charset="-120"/>
            </a:endParaRPr>
          </a:p>
          <a:p>
            <a:pPr>
              <a:lnSpc>
                <a:spcPct val="125000"/>
              </a:lnSpc>
              <a:defRPr/>
            </a:pPr>
            <a:r>
              <a:rPr lang="en-US" altLang="zh-TW" sz="2400" kern="100" dirty="0">
                <a:solidFill>
                  <a:srgbClr val="0000FF"/>
                </a:solidFill>
                <a:ea typeface="DFKai-SB" panose="03000509000000000000" pitchFamily="65" charset="-120"/>
              </a:rPr>
              <a:t>=</a:t>
            </a:r>
            <a:r>
              <a:rPr lang="zh-TW" altLang="en-US" sz="2400" kern="100" dirty="0">
                <a:solidFill>
                  <a:srgbClr val="0000FF"/>
                </a:solidFill>
                <a:ea typeface="DFKai-SB" panose="03000509000000000000" pitchFamily="65" charset="-120"/>
              </a:rPr>
              <a:t> </a:t>
            </a:r>
            <a:r>
              <a:rPr lang="zh-TW" altLang="en-US" sz="2400" dirty="0">
                <a:solidFill>
                  <a:srgbClr val="0000FF"/>
                </a:solidFill>
                <a:sym typeface="Wingdings 3" panose="05040102010807070707" pitchFamily="18" charset="2"/>
              </a:rPr>
              <a:t>總銷量</a:t>
            </a:r>
            <a:r>
              <a:rPr lang="en-US" altLang="zh-CN" sz="2400" dirty="0">
                <a:solidFill>
                  <a:srgbClr val="0000FF"/>
                </a:solidFill>
              </a:rPr>
              <a:t>×</a:t>
            </a:r>
            <a:r>
              <a:rPr lang="zh-TW" altLang="en-US" sz="2400" kern="100" dirty="0">
                <a:solidFill>
                  <a:srgbClr val="00B050"/>
                </a:solidFill>
                <a:ea typeface="DFKai-SB" panose="03000509000000000000" pitchFamily="65" charset="-120"/>
              </a:rPr>
              <a:t>蘋果、橙共佔的百分數</a:t>
            </a:r>
            <a:endParaRPr lang="en-US" altLang="zh-TW" sz="2400" kern="100" dirty="0">
              <a:solidFill>
                <a:srgbClr val="00B050"/>
              </a:solidFill>
              <a:ea typeface="DFKai-SB" panose="03000509000000000000" pitchFamily="65" charset="-120"/>
            </a:endParaRPr>
          </a:p>
          <a:p>
            <a:pPr>
              <a:lnSpc>
                <a:spcPct val="125000"/>
              </a:lnSpc>
              <a:defRPr/>
            </a:pPr>
            <a:r>
              <a:rPr lang="en-US" altLang="zh-TW" sz="2400" kern="100" dirty="0">
                <a:solidFill>
                  <a:srgbClr val="0000FF"/>
                </a:solidFill>
                <a:ea typeface="DFKai-SB" panose="03000509000000000000" pitchFamily="65" charset="-120"/>
              </a:rPr>
              <a:t>=</a:t>
            </a:r>
            <a:r>
              <a:rPr lang="zh-TW" altLang="en-US" sz="2400" kern="100" dirty="0">
                <a:solidFill>
                  <a:srgbClr val="0000FF"/>
                </a:solidFill>
                <a:ea typeface="DFKai-SB" panose="03000509000000000000" pitchFamily="65" charset="-120"/>
              </a:rPr>
              <a:t> </a:t>
            </a:r>
            <a:r>
              <a:rPr lang="zh-TW" altLang="en-US" sz="2400" dirty="0">
                <a:solidFill>
                  <a:srgbClr val="0000FF"/>
                </a:solidFill>
                <a:sym typeface="Wingdings 3" panose="05040102010807070707" pitchFamily="18" charset="2"/>
              </a:rPr>
              <a:t>總銷量</a:t>
            </a:r>
            <a:r>
              <a:rPr lang="en-US" altLang="zh-CN" sz="2400" dirty="0">
                <a:solidFill>
                  <a:srgbClr val="0000FF"/>
                </a:solidFill>
              </a:rPr>
              <a:t>×</a:t>
            </a:r>
            <a:r>
              <a:rPr lang="en-US" altLang="zh-TW" sz="2400" dirty="0">
                <a:solidFill>
                  <a:srgbClr val="0000FF"/>
                </a:solidFill>
              </a:rPr>
              <a:t>(1</a:t>
            </a:r>
            <a:r>
              <a:rPr lang="zh-TW" altLang="en-US" sz="2400" dirty="0">
                <a:solidFill>
                  <a:srgbClr val="0000FF"/>
                </a:solidFill>
              </a:rPr>
              <a:t>－</a:t>
            </a:r>
            <a:r>
              <a:rPr lang="zh-TW" altLang="en-US" sz="2400" kern="100" dirty="0">
                <a:solidFill>
                  <a:srgbClr val="FF00FF"/>
                </a:solidFill>
                <a:ea typeface="DFKai-SB" panose="03000509000000000000" pitchFamily="65" charset="-120"/>
              </a:rPr>
              <a:t>梨佔的百分數</a:t>
            </a:r>
            <a:r>
              <a:rPr lang="zh-TW" altLang="en-US" sz="2400" dirty="0">
                <a:solidFill>
                  <a:srgbClr val="0000FF"/>
                </a:solidFill>
              </a:rPr>
              <a:t>－</a:t>
            </a:r>
            <a:r>
              <a:rPr lang="zh-TW" altLang="en-US" sz="2400" kern="100" dirty="0">
                <a:solidFill>
                  <a:srgbClr val="FF00FF"/>
                </a:solidFill>
                <a:ea typeface="DFKai-SB" panose="03000509000000000000" pitchFamily="65" charset="-120"/>
              </a:rPr>
              <a:t>芒果佔的百分數</a:t>
            </a:r>
            <a:r>
              <a:rPr lang="en-US" altLang="zh-TW" sz="2400" dirty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TW" sz="2400" kern="100" dirty="0">
                <a:solidFill>
                  <a:srgbClr val="0000FF"/>
                </a:solidFill>
                <a:ea typeface="DFKai-SB" panose="03000509000000000000" pitchFamily="65" charset="-120"/>
              </a:rPr>
              <a:t>=</a:t>
            </a:r>
            <a:r>
              <a:rPr lang="zh-TW" altLang="en-US" sz="2400" kern="100" dirty="0">
                <a:solidFill>
                  <a:srgbClr val="00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400" kern="100" dirty="0">
                <a:solidFill>
                  <a:srgbClr val="0000FF"/>
                </a:solidFill>
                <a:ea typeface="DFKai-SB" panose="03000509000000000000" pitchFamily="65" charset="-120"/>
              </a:rPr>
              <a:t>60</a:t>
            </a:r>
            <a:r>
              <a:rPr lang="en-US" altLang="zh-CN" sz="2400" dirty="0">
                <a:solidFill>
                  <a:srgbClr val="0000FF"/>
                </a:solidFill>
              </a:rPr>
              <a:t>×</a:t>
            </a:r>
            <a:r>
              <a:rPr lang="en-US" altLang="zh-TW" sz="2400" dirty="0">
                <a:solidFill>
                  <a:srgbClr val="0000FF"/>
                </a:solidFill>
              </a:rPr>
              <a:t>(1</a:t>
            </a:r>
            <a:r>
              <a:rPr lang="zh-TW" altLang="en-US" sz="2400" dirty="0">
                <a:solidFill>
                  <a:srgbClr val="0000FF"/>
                </a:solidFill>
              </a:rPr>
              <a:t>－</a:t>
            </a:r>
            <a:r>
              <a:rPr lang="en-US" altLang="zh-TW" sz="2400" kern="100" dirty="0">
                <a:solidFill>
                  <a:srgbClr val="FF00FF"/>
                </a:solidFill>
                <a:ea typeface="DFKai-SB" panose="03000509000000000000" pitchFamily="65" charset="-120"/>
              </a:rPr>
              <a:t>20%</a:t>
            </a:r>
            <a:r>
              <a:rPr lang="zh-TW" altLang="en-US" sz="2400" dirty="0">
                <a:solidFill>
                  <a:srgbClr val="0000FF"/>
                </a:solidFill>
              </a:rPr>
              <a:t>－</a:t>
            </a:r>
            <a:r>
              <a:rPr lang="en-US" altLang="zh-TW" sz="2400" kern="100" dirty="0">
                <a:solidFill>
                  <a:srgbClr val="FF00FF"/>
                </a:solidFill>
                <a:ea typeface="DFKai-SB" panose="03000509000000000000" pitchFamily="65" charset="-120"/>
              </a:rPr>
              <a:t>15%</a:t>
            </a:r>
            <a:r>
              <a:rPr lang="en-US" altLang="zh-TW" sz="2400" dirty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TW" sz="2400" dirty="0">
                <a:solidFill>
                  <a:srgbClr val="0000FF"/>
                </a:solidFill>
              </a:rPr>
              <a:t>=</a:t>
            </a:r>
            <a:r>
              <a:rPr lang="zh-TW" altLang="en-US" sz="2400" dirty="0">
                <a:solidFill>
                  <a:srgbClr val="0000FF"/>
                </a:solidFill>
              </a:rPr>
              <a:t> </a:t>
            </a:r>
            <a:r>
              <a:rPr lang="en-US" altLang="zh-TW" sz="2400" dirty="0">
                <a:solidFill>
                  <a:srgbClr val="0000FF"/>
                </a:solidFill>
              </a:rPr>
              <a:t>39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8D63CB00-72A0-481A-A15E-689C0C883ABE}"/>
              </a:ext>
            </a:extLst>
          </p:cNvPr>
          <p:cNvSpPr/>
          <p:nvPr/>
        </p:nvSpPr>
        <p:spPr>
          <a:xfrm>
            <a:off x="6950075" y="2927350"/>
            <a:ext cx="468313" cy="38417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5082C3A6-AFEE-40F9-9411-D537EE3B5258}"/>
              </a:ext>
            </a:extLst>
          </p:cNvPr>
          <p:cNvSpPr/>
          <p:nvPr/>
        </p:nvSpPr>
        <p:spPr>
          <a:xfrm>
            <a:off x="5625815" y="3216167"/>
            <a:ext cx="835818" cy="35083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2E13346-467F-024E-DC88-6A42CAE9CB02}"/>
              </a:ext>
            </a:extLst>
          </p:cNvPr>
          <p:cNvSpPr/>
          <p:nvPr/>
        </p:nvSpPr>
        <p:spPr>
          <a:xfrm>
            <a:off x="6461633" y="3703529"/>
            <a:ext cx="468313" cy="3841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B4CAEC2-118D-9FF3-5742-339CAC6827CC}"/>
              </a:ext>
            </a:extLst>
          </p:cNvPr>
          <p:cNvSpPr/>
          <p:nvPr/>
        </p:nvSpPr>
        <p:spPr>
          <a:xfrm>
            <a:off x="6301296" y="2438739"/>
            <a:ext cx="468313" cy="35083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8" grpId="0"/>
      <p:bldP spid="47" grpId="0"/>
      <p:bldP spid="47" grpId="1"/>
      <p:bldP spid="51" grpId="0" build="allAtOnce"/>
      <p:bldP spid="53" grpId="0" animBg="1"/>
      <p:bldP spid="53" grpId="1" animBg="1"/>
      <p:bldP spid="54" grpId="0" animBg="1"/>
      <p:bldP spid="54" grpId="1" animBg="1"/>
      <p:bldP spid="2" grpId="0" animBg="1"/>
      <p:bldP spid="2" grpId="1" animBg="1"/>
      <p:bldP spid="3" grpId="0" animBg="1"/>
      <p:bldP spid="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6">
            <a:extLst>
              <a:ext uri="{FF2B5EF4-FFF2-40B4-BE49-F238E27FC236}">
                <a16:creationId xmlns:a16="http://schemas.microsoft.com/office/drawing/2014/main" id="{19567FFB-BAF8-4B58-9C99-6BD49C9A2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603750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9593C2-EC39-4D0C-97D2-F39AE9370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525" y="4989513"/>
            <a:ext cx="496888" cy="3841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838F27-5D3E-4EE8-8C57-D554F57C5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4110038"/>
            <a:ext cx="8675687" cy="2170112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indent="204788"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en-US" altLang="zh-CN" sz="2700" dirty="0"/>
              <a:t>A. </a:t>
            </a:r>
            <a:r>
              <a:rPr lang="zh-TW" altLang="en-US" sz="2700" dirty="0">
                <a:ea typeface="標楷體" panose="03000509000000000000" pitchFamily="65" charset="-120"/>
              </a:rPr>
              <a:t>女款運動衫每月的銷量都比男款運動衫高。      </a:t>
            </a:r>
            <a:endParaRPr lang="en-US" altLang="zh-TW" sz="2700" dirty="0">
              <a:ea typeface="標楷體" panose="03000509000000000000" pitchFamily="65" charset="-120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en-US" altLang="zh-CN" sz="2700" dirty="0"/>
              <a:t>B. </a:t>
            </a:r>
            <a:r>
              <a:rPr lang="zh-TW" altLang="en-US" sz="2700" dirty="0">
                <a:ea typeface="標楷體" panose="03000509000000000000" pitchFamily="65" charset="-120"/>
              </a:rPr>
              <a:t>在十月至十二月期間，男款運動衫的銷量比女款</a:t>
            </a:r>
            <a:endParaRPr lang="en-US" altLang="zh-TW" sz="2700" dirty="0">
              <a:ea typeface="標楷體" panose="03000509000000000000" pitchFamily="65" charset="-120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en-US" altLang="zh-TW" sz="2700" dirty="0">
                <a:ea typeface="標楷體" panose="03000509000000000000" pitchFamily="65" charset="-120"/>
              </a:rPr>
              <a:t>    </a:t>
            </a:r>
            <a:r>
              <a:rPr lang="zh-TW" altLang="en-US" sz="2700" dirty="0">
                <a:ea typeface="標楷體" panose="03000509000000000000" pitchFamily="65" charset="-120"/>
              </a:rPr>
              <a:t>運動衫低。      </a:t>
            </a:r>
            <a:endParaRPr lang="en-US" altLang="zh-TW" sz="2700" dirty="0">
              <a:ea typeface="標楷體" panose="03000509000000000000" pitchFamily="65" charset="-120"/>
            </a:endParaRPr>
          </a:p>
          <a:p>
            <a:pPr indent="0" eaLnBrk="1" hangingPunct="1">
              <a:spcAft>
                <a:spcPts val="0"/>
              </a:spcAft>
              <a:defRPr/>
            </a:pPr>
            <a:r>
              <a:rPr lang="en-US" altLang="zh-TW" sz="2700" dirty="0">
                <a:ea typeface="標楷體" panose="03000509000000000000" pitchFamily="65" charset="-120"/>
              </a:rPr>
              <a:t>  C. </a:t>
            </a:r>
            <a:r>
              <a:rPr lang="zh-TW" altLang="en-US" sz="2700" dirty="0">
                <a:ea typeface="標楷體" panose="03000509000000000000" pitchFamily="65" charset="-120"/>
              </a:rPr>
              <a:t>九月份女款運動衫的銷量比男款運動衫少</a:t>
            </a:r>
            <a:r>
              <a:rPr lang="en-US" altLang="zh-TW" sz="2700" dirty="0">
                <a:ea typeface="標楷體" panose="03000509000000000000" pitchFamily="65" charset="-120"/>
              </a:rPr>
              <a:t>25000</a:t>
            </a:r>
            <a:r>
              <a:rPr lang="zh-TW" altLang="en-US" sz="2700" dirty="0">
                <a:ea typeface="標楷體" panose="03000509000000000000" pitchFamily="65" charset="-120"/>
              </a:rPr>
              <a:t>件。</a:t>
            </a:r>
            <a:endParaRPr lang="en-US" altLang="zh-TW" sz="2700" dirty="0">
              <a:ea typeface="標楷體" panose="03000509000000000000" pitchFamily="65" charset="-120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en-US" altLang="zh-CN" sz="2700" dirty="0"/>
              <a:t>D. </a:t>
            </a:r>
            <a:r>
              <a:rPr lang="zh-TW" altLang="en-US" sz="2700" dirty="0">
                <a:ea typeface="標楷體" panose="03000509000000000000" pitchFamily="65" charset="-120"/>
              </a:rPr>
              <a:t>七月份運動衫的總銷量是</a:t>
            </a:r>
            <a:r>
              <a:rPr lang="en-US" altLang="zh-TW" sz="2700" dirty="0">
                <a:ea typeface="標楷體" panose="03000509000000000000" pitchFamily="65" charset="-120"/>
              </a:rPr>
              <a:t>65000</a:t>
            </a:r>
            <a:r>
              <a:rPr lang="zh-TW" altLang="en-US" sz="2700" dirty="0">
                <a:ea typeface="標楷體" panose="03000509000000000000" pitchFamily="65" charset="-120"/>
              </a:rPr>
              <a:t>件。</a:t>
            </a:r>
          </a:p>
        </p:txBody>
      </p:sp>
      <p:pic>
        <p:nvPicPr>
          <p:cNvPr id="46085" name="图片 6">
            <a:extLst>
              <a:ext uri="{FF2B5EF4-FFF2-40B4-BE49-F238E27FC236}">
                <a16:creationId xmlns:a16="http://schemas.microsoft.com/office/drawing/2014/main" id="{FDC27815-4270-46C7-94C1-1D9B9A800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057275"/>
            <a:ext cx="4670425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82883E-2B3D-4AB4-A72B-7CA130594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513" y="3462338"/>
            <a:ext cx="504825" cy="290512"/>
          </a:xfrm>
          <a:prstGeom prst="rect">
            <a:avLst/>
          </a:prstGeom>
          <a:solidFill>
            <a:srgbClr val="92D050"/>
          </a:solidFill>
          <a:ln w="28575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0AB4F5D-9349-4E6E-B481-B17C85AF9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3462338"/>
            <a:ext cx="503237" cy="290512"/>
          </a:xfrm>
          <a:prstGeom prst="rect">
            <a:avLst/>
          </a:prstGeom>
          <a:solidFill>
            <a:srgbClr val="92D050"/>
          </a:solidFill>
          <a:ln w="28575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46088" name="文本框 12">
            <a:extLst>
              <a:ext uri="{FF2B5EF4-FFF2-40B4-BE49-F238E27FC236}">
                <a16:creationId xmlns:a16="http://schemas.microsoft.com/office/drawing/2014/main" id="{64664609-8B81-4C69-8485-A7B033AB786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85007" y="2102644"/>
            <a:ext cx="1200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>
                <a:ea typeface="標楷體" panose="03000509000000000000" pitchFamily="65" charset="-120"/>
              </a:rPr>
              <a:t>銷量</a:t>
            </a:r>
            <a:r>
              <a:rPr lang="en-US" altLang="zh-TW" sz="1600">
                <a:ea typeface="標楷體" panose="03000509000000000000" pitchFamily="65" charset="-120"/>
              </a:rPr>
              <a:t>(</a:t>
            </a:r>
            <a:r>
              <a:rPr lang="zh-TW" altLang="en-US" sz="1600">
                <a:ea typeface="標楷體" panose="03000509000000000000" pitchFamily="65" charset="-120"/>
              </a:rPr>
              <a:t>萬件</a:t>
            </a:r>
            <a:r>
              <a:rPr lang="en-US" altLang="zh-TW" sz="1600">
                <a:ea typeface="標楷體" panose="03000509000000000000" pitchFamily="65" charset="-120"/>
              </a:rPr>
              <a:t>)</a:t>
            </a:r>
            <a:endParaRPr lang="zh-TW" altLang="en-US" sz="1600">
              <a:ea typeface="標楷體" panose="03000509000000000000" pitchFamily="65" charset="-120"/>
            </a:endParaRPr>
          </a:p>
        </p:txBody>
      </p:sp>
      <p:sp>
        <p:nvSpPr>
          <p:cNvPr id="46089" name="文本框 15">
            <a:extLst>
              <a:ext uri="{FF2B5EF4-FFF2-40B4-BE49-F238E27FC236}">
                <a16:creationId xmlns:a16="http://schemas.microsoft.com/office/drawing/2014/main" id="{D4BE5ECF-4BBC-4C46-A886-1AD04FCCC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746125"/>
            <a:ext cx="357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u="sng">
                <a:ea typeface="標楷體" panose="03000509000000000000" pitchFamily="65" charset="-120"/>
              </a:rPr>
              <a:t>運動用品店下半年運動衫的銷量</a:t>
            </a:r>
          </a:p>
        </p:txBody>
      </p:sp>
      <p:sp>
        <p:nvSpPr>
          <p:cNvPr id="10" name="TextBox 27">
            <a:extLst>
              <a:ext uri="{FF2B5EF4-FFF2-40B4-BE49-F238E27FC236}">
                <a16:creationId xmlns:a16="http://schemas.microsoft.com/office/drawing/2014/main" id="{9AE07C34-5ACC-4313-B582-B543FF990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92125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6091" name="Rectangle 4">
            <a:extLst>
              <a:ext uri="{FF2B5EF4-FFF2-40B4-BE49-F238E27FC236}">
                <a16:creationId xmlns:a16="http://schemas.microsoft.com/office/drawing/2014/main" id="{FCFF3BD9-2E05-4DFE-948C-5608C9AE4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675063"/>
            <a:ext cx="6727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700">
                <a:ea typeface="標楷體" panose="03000509000000000000" pitchFamily="65" charset="-120"/>
              </a:rPr>
              <a:t>27</a:t>
            </a:r>
            <a:r>
              <a:rPr lang="en-US" altLang="zh-CN" sz="2700">
                <a:ea typeface="標楷體" panose="03000509000000000000" pitchFamily="65" charset="-120"/>
              </a:rPr>
              <a:t>. </a:t>
            </a:r>
            <a:r>
              <a:rPr lang="zh-TW" altLang="en-US" sz="2700">
                <a:ea typeface="標楷體" panose="03000509000000000000" pitchFamily="65" charset="-120"/>
              </a:rPr>
              <a:t>根據上圖，以下哪一項是正確的？</a:t>
            </a:r>
            <a:endParaRPr lang="zh-CN" altLang="en-US" sz="2700">
              <a:ea typeface="標楷體" panose="03000509000000000000" pitchFamily="65" charset="-120"/>
            </a:endParaRPr>
          </a:p>
        </p:txBody>
      </p:sp>
      <p:pic>
        <p:nvPicPr>
          <p:cNvPr id="46092" name="图片 2">
            <a:extLst>
              <a:ext uri="{FF2B5EF4-FFF2-40B4-BE49-F238E27FC236}">
                <a16:creationId xmlns:a16="http://schemas.microsoft.com/office/drawing/2014/main" id="{343E3207-5F82-4563-8E92-E97E83831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052513"/>
            <a:ext cx="5191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图片 3">
            <a:extLst>
              <a:ext uri="{FF2B5EF4-FFF2-40B4-BE49-F238E27FC236}">
                <a16:creationId xmlns:a16="http://schemas.microsoft.com/office/drawing/2014/main" id="{B72A5878-7F59-490A-8213-968AAFCF5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1057275"/>
            <a:ext cx="5365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CF8D47A-979A-4AE4-845F-5F40FC23B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928813"/>
            <a:ext cx="935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40000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4A6035C-4D3E-4459-8C42-FBC5325DB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2578100"/>
            <a:ext cx="935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30000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3F932CD-996F-4E86-B14B-5F862E24D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688" y="1598613"/>
            <a:ext cx="30273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  女款        男款</a:t>
            </a:r>
            <a:endParaRPr lang="en-US" altLang="zh-TW" sz="240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TW" sz="2400">
                <a:solidFill>
                  <a:srgbClr val="003399"/>
                </a:solidFill>
              </a:rPr>
              <a:t> 30000</a:t>
            </a:r>
            <a:r>
              <a:rPr lang="zh-TW" altLang="en-US" sz="2400">
                <a:solidFill>
                  <a:srgbClr val="003399"/>
                </a:solidFill>
              </a:rPr>
              <a:t> </a:t>
            </a:r>
            <a:r>
              <a:rPr lang="zh-TW" altLang="en-US" sz="24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＜</a:t>
            </a:r>
            <a:r>
              <a:rPr lang="zh-TW" altLang="en-US" sz="2400">
                <a:solidFill>
                  <a:srgbClr val="003399"/>
                </a:solidFill>
              </a:rPr>
              <a:t> </a:t>
            </a:r>
            <a:r>
              <a:rPr lang="en-US" altLang="zh-TW" sz="2400">
                <a:solidFill>
                  <a:srgbClr val="003399"/>
                </a:solidFill>
              </a:rPr>
              <a:t>40000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640E135-5AD9-4ECC-A6CD-A2458BC83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288" y="2492375"/>
            <a:ext cx="263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>
                <a:solidFill>
                  <a:srgbClr val="003399"/>
                </a:solidFill>
              </a:rPr>
              <a:t>40000</a:t>
            </a:r>
            <a:r>
              <a:rPr lang="zh-TW" altLang="en-US" sz="2400">
                <a:solidFill>
                  <a:srgbClr val="003399"/>
                </a:solidFill>
              </a:rPr>
              <a:t> </a:t>
            </a:r>
            <a:r>
              <a:rPr lang="zh-TW" altLang="en-US" sz="24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＜</a:t>
            </a:r>
            <a:r>
              <a:rPr lang="zh-TW" altLang="en-US" sz="2400">
                <a:solidFill>
                  <a:srgbClr val="003399"/>
                </a:solidFill>
              </a:rPr>
              <a:t> </a:t>
            </a:r>
            <a:r>
              <a:rPr lang="en-US" altLang="zh-TW" sz="2400">
                <a:solidFill>
                  <a:srgbClr val="003399"/>
                </a:solidFill>
              </a:rPr>
              <a:t>60000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F6F9B06-F0A2-416E-BF84-F1A1EBC8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358900"/>
            <a:ext cx="93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60000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D7EFC88-D480-4DA0-8FFF-A0B65FC5E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8" y="2289175"/>
            <a:ext cx="935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40000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9CCCC33-6F3B-47B7-BF60-9C1E220DE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1614488"/>
            <a:ext cx="24304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 男款         女款</a:t>
            </a:r>
            <a:endParaRPr lang="en-US" altLang="zh-TW" sz="240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TW" sz="2400">
                <a:solidFill>
                  <a:srgbClr val="003399"/>
                </a:solidFill>
              </a:rPr>
              <a:t>30000</a:t>
            </a:r>
            <a:r>
              <a:rPr lang="zh-TW" altLang="en-US" sz="2400">
                <a:solidFill>
                  <a:srgbClr val="003399"/>
                </a:solidFill>
              </a:rPr>
              <a:t> </a:t>
            </a:r>
            <a:r>
              <a:rPr lang="zh-TW" altLang="en-US" sz="24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＜</a:t>
            </a:r>
            <a:r>
              <a:rPr lang="zh-TW" altLang="en-US" sz="2400">
                <a:solidFill>
                  <a:srgbClr val="003399"/>
                </a:solidFill>
              </a:rPr>
              <a:t> </a:t>
            </a:r>
            <a:r>
              <a:rPr lang="en-US" altLang="zh-TW" sz="2400">
                <a:solidFill>
                  <a:srgbClr val="003399"/>
                </a:solidFill>
              </a:rPr>
              <a:t>60000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D0C22CF-93F3-48B9-90D9-B9DEBAB3D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3463" y="2500313"/>
            <a:ext cx="242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>
                <a:solidFill>
                  <a:srgbClr val="003399"/>
                </a:solidFill>
              </a:rPr>
              <a:t>40000</a:t>
            </a:r>
            <a:r>
              <a:rPr lang="zh-TW" altLang="en-US" sz="2400">
                <a:solidFill>
                  <a:srgbClr val="003399"/>
                </a:solidFill>
              </a:rPr>
              <a:t> </a:t>
            </a:r>
            <a:r>
              <a:rPr lang="zh-TW" altLang="en-US" sz="24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＜</a:t>
            </a:r>
            <a:r>
              <a:rPr lang="zh-TW" altLang="en-US" sz="2400">
                <a:solidFill>
                  <a:srgbClr val="003399"/>
                </a:solidFill>
              </a:rPr>
              <a:t> </a:t>
            </a:r>
            <a:r>
              <a:rPr lang="en-US" altLang="zh-TW" sz="2400">
                <a:solidFill>
                  <a:srgbClr val="003399"/>
                </a:solidFill>
              </a:rPr>
              <a:t>50000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C0F05BF-13F2-4DC4-B67A-E87D5FEC3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638" y="2928938"/>
            <a:ext cx="2430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>
                <a:solidFill>
                  <a:srgbClr val="003399"/>
                </a:solidFill>
              </a:rPr>
              <a:t>10000</a:t>
            </a:r>
            <a:r>
              <a:rPr lang="zh-TW" altLang="en-US" sz="2400">
                <a:solidFill>
                  <a:srgbClr val="003399"/>
                </a:solidFill>
              </a:rPr>
              <a:t> </a:t>
            </a:r>
            <a:r>
              <a:rPr lang="zh-TW" altLang="en-US" sz="24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＜</a:t>
            </a:r>
            <a:r>
              <a:rPr lang="zh-TW" altLang="en-US" sz="2400">
                <a:solidFill>
                  <a:srgbClr val="003399"/>
                </a:solidFill>
              </a:rPr>
              <a:t> </a:t>
            </a:r>
            <a:r>
              <a:rPr lang="en-US" altLang="zh-TW" sz="2400">
                <a:solidFill>
                  <a:srgbClr val="003399"/>
                </a:solidFill>
              </a:rPr>
              <a:t>70000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826F335-FF7E-4275-94AB-158C988EC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360488"/>
            <a:ext cx="935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60000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65FEA19-9E1F-4106-931C-5C2BE18D6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188" y="2573338"/>
            <a:ext cx="93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30000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A552F59-A4AE-4A1A-B92F-961D75D82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338" y="1639888"/>
            <a:ext cx="935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50000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F89B755-1E8E-4489-8B19-1CDBB885E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475" y="2287588"/>
            <a:ext cx="93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40000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18A5C4B-04C9-430C-9B65-A3C2DFC73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1068388"/>
            <a:ext cx="935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70000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1AF04C7-197A-40BF-AE04-FBFFC9DC3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3143250"/>
            <a:ext cx="935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10000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C84A954-A3B7-4200-BDB1-26D1E88B7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88" y="2828925"/>
            <a:ext cx="93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20000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FF0E058-543C-42C5-9402-51F4E5650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475" y="1639888"/>
            <a:ext cx="93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50000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3E9BB73-6BAB-4785-B97C-6C2F19C00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0" y="1633538"/>
            <a:ext cx="27701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九月女款運動衫比男款運動衫少：</a:t>
            </a:r>
            <a:r>
              <a:rPr lang="en-US" altLang="zh-TW" sz="2400">
                <a:solidFill>
                  <a:srgbClr val="003399"/>
                </a:solidFill>
              </a:rPr>
              <a:t>60000</a:t>
            </a:r>
            <a:r>
              <a:rPr lang="zh-TW" altLang="en-US" sz="2400">
                <a:solidFill>
                  <a:srgbClr val="003399"/>
                </a:solidFill>
              </a:rPr>
              <a:t> </a:t>
            </a:r>
            <a:r>
              <a:rPr lang="zh-TW" altLang="en-US" sz="24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en-US" sz="2400">
                <a:solidFill>
                  <a:srgbClr val="003399"/>
                </a:solidFill>
              </a:rPr>
              <a:t> </a:t>
            </a:r>
            <a:r>
              <a:rPr lang="en-US" altLang="zh-TW" sz="2400">
                <a:solidFill>
                  <a:srgbClr val="003399"/>
                </a:solidFill>
              </a:rPr>
              <a:t>40000</a:t>
            </a:r>
          </a:p>
          <a:p>
            <a:r>
              <a:rPr lang="zh-TW" altLang="en-US" sz="2400">
                <a:solidFill>
                  <a:srgbClr val="003399"/>
                </a:solidFill>
              </a:rPr>
              <a:t> </a:t>
            </a:r>
            <a:r>
              <a:rPr lang="en-US" altLang="zh-TW" sz="2400">
                <a:solidFill>
                  <a:srgbClr val="003399"/>
                </a:solidFill>
              </a:rPr>
              <a:t>=</a:t>
            </a:r>
            <a:r>
              <a:rPr lang="zh-TW" altLang="en-US" sz="2400">
                <a:solidFill>
                  <a:srgbClr val="003399"/>
                </a:solidFill>
              </a:rPr>
              <a:t> </a:t>
            </a:r>
            <a:r>
              <a:rPr lang="en-US" altLang="zh-TW" sz="2400">
                <a:solidFill>
                  <a:srgbClr val="003399"/>
                </a:solidFill>
              </a:rPr>
              <a:t>20000</a:t>
            </a:r>
            <a:r>
              <a:rPr lang="zh-TW" altLang="en-US" sz="2400">
                <a:solidFill>
                  <a:srgbClr val="003399"/>
                </a:solidFill>
              </a:rPr>
              <a:t> </a:t>
            </a:r>
            <a:r>
              <a:rPr lang="en-US" altLang="zh-TW" sz="2400">
                <a:solidFill>
                  <a:srgbClr val="003399"/>
                </a:solidFill>
              </a:rPr>
              <a:t>(</a:t>
            </a: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件</a:t>
            </a:r>
            <a:r>
              <a:rPr lang="en-US" altLang="zh-TW" sz="2400">
                <a:solidFill>
                  <a:srgbClr val="003399"/>
                </a:solidFill>
              </a:rPr>
              <a:t>)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B02BF02-97AB-4590-8AEC-90D26C087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613" y="1651000"/>
            <a:ext cx="25749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七月總銷量：</a:t>
            </a:r>
            <a:endParaRPr lang="en-US" altLang="zh-TW" sz="240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r>
              <a:rPr lang="en-US" altLang="zh-TW" sz="2400">
                <a:solidFill>
                  <a:srgbClr val="003399"/>
                </a:solidFill>
              </a:rPr>
              <a:t>50000</a:t>
            </a:r>
            <a:r>
              <a:rPr lang="zh-TW" altLang="en-US" sz="2400">
                <a:solidFill>
                  <a:srgbClr val="003399"/>
                </a:solidFill>
              </a:rPr>
              <a:t> </a:t>
            </a:r>
            <a:r>
              <a:rPr lang="zh-TW" altLang="en-US" sz="24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zh-TW" altLang="en-US" sz="2400">
                <a:solidFill>
                  <a:srgbClr val="003399"/>
                </a:solidFill>
              </a:rPr>
              <a:t> </a:t>
            </a:r>
            <a:r>
              <a:rPr lang="en-US" altLang="zh-TW" sz="2400">
                <a:solidFill>
                  <a:srgbClr val="003399"/>
                </a:solidFill>
              </a:rPr>
              <a:t>20000</a:t>
            </a:r>
            <a:r>
              <a:rPr lang="zh-TW" altLang="en-US" sz="2400">
                <a:solidFill>
                  <a:srgbClr val="003399"/>
                </a:solidFill>
              </a:rPr>
              <a:t> </a:t>
            </a:r>
            <a:r>
              <a:rPr lang="en-US" altLang="zh-TW" sz="2400">
                <a:solidFill>
                  <a:srgbClr val="003399"/>
                </a:solidFill>
              </a:rPr>
              <a:t>=</a:t>
            </a:r>
            <a:r>
              <a:rPr lang="zh-TW" altLang="en-US" sz="2400">
                <a:solidFill>
                  <a:srgbClr val="003399"/>
                </a:solidFill>
              </a:rPr>
              <a:t> </a:t>
            </a:r>
            <a:r>
              <a:rPr lang="en-US" altLang="zh-TW" sz="2400">
                <a:solidFill>
                  <a:srgbClr val="003399"/>
                </a:solidFill>
              </a:rPr>
              <a:t>70000</a:t>
            </a:r>
            <a:r>
              <a:rPr lang="zh-TW" altLang="en-US" sz="2400">
                <a:solidFill>
                  <a:srgbClr val="003399"/>
                </a:solidFill>
              </a:rPr>
              <a:t> </a:t>
            </a:r>
            <a:r>
              <a:rPr lang="en-US" altLang="zh-TW" sz="2400">
                <a:solidFill>
                  <a:srgbClr val="003399"/>
                </a:solidFill>
              </a:rPr>
              <a:t>(</a:t>
            </a: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件</a:t>
            </a:r>
            <a:r>
              <a:rPr lang="en-US" altLang="zh-TW" sz="2400">
                <a:solidFill>
                  <a:srgbClr val="003399"/>
                </a:solidFill>
              </a:rPr>
              <a:t>)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774B3A4-E68C-4D37-8C74-F0EA90CB7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3444875"/>
            <a:ext cx="504825" cy="290513"/>
          </a:xfrm>
          <a:prstGeom prst="rect">
            <a:avLst/>
          </a:prstGeom>
          <a:solidFill>
            <a:srgbClr val="92D050"/>
          </a:solidFill>
          <a:ln w="28575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414DE86-CF3B-4800-9191-B68A0190D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175" y="3465513"/>
            <a:ext cx="503238" cy="288925"/>
          </a:xfrm>
          <a:prstGeom prst="rect">
            <a:avLst/>
          </a:prstGeom>
          <a:solidFill>
            <a:srgbClr val="92D050"/>
          </a:solidFill>
          <a:ln w="28575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451DFBC-71C3-419D-9286-5F5858D06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838" y="3457575"/>
            <a:ext cx="504825" cy="290513"/>
          </a:xfrm>
          <a:prstGeom prst="rect">
            <a:avLst/>
          </a:prstGeom>
          <a:solidFill>
            <a:srgbClr val="92D050"/>
          </a:solidFill>
          <a:ln w="28575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5E656D85-40A9-404C-BCF1-D85AB5E3E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088" y="3465513"/>
            <a:ext cx="504825" cy="288925"/>
          </a:xfrm>
          <a:prstGeom prst="rect">
            <a:avLst/>
          </a:prstGeom>
          <a:solidFill>
            <a:srgbClr val="92D050"/>
          </a:solidFill>
          <a:ln w="28575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3178336-EA5B-46A6-931B-6DDB00469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4900613"/>
            <a:ext cx="561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36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zh-CN" altLang="en-US" sz="3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FFFA165-3CAF-4B48-803C-002E0F0D4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075" y="4079875"/>
            <a:ext cx="563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40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  <a:endParaRPr lang="zh-CN" altLang="en-US" sz="4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C5625BF-F797-4258-8B9B-2819DE457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700" y="5265738"/>
            <a:ext cx="563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40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  <a:endParaRPr lang="zh-CN" altLang="en-US" sz="4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C69E26D-4D08-4B50-818F-C99D32F8C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175" y="5661025"/>
            <a:ext cx="5635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44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  <a:endParaRPr lang="zh-CN" altLang="en-US" sz="44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46121" name="文本框 49">
            <a:extLst>
              <a:ext uri="{FF2B5EF4-FFF2-40B4-BE49-F238E27FC236}">
                <a16:creationId xmlns:a16="http://schemas.microsoft.com/office/drawing/2014/main" id="{A2E13B88-04CD-475E-97DA-0B04D23C0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025" y="3433763"/>
            <a:ext cx="5207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>
                <a:ea typeface="標楷體" panose="03000509000000000000" pitchFamily="65" charset="-120"/>
              </a:rPr>
              <a:t>七月     八月     九月       十月    十一月  十二月     月份</a:t>
            </a:r>
            <a:endParaRPr lang="zh-TW" altLang="en-US" sz="1600"/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178A8F4F-F2B0-4944-9BB9-FB720A1EEE4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4213" y="4167188"/>
            <a:ext cx="2284412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7" grpId="2" animBg="1"/>
      <p:bldP spid="7" grpId="3" animBg="1"/>
      <p:bldP spid="10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8" grpId="2"/>
      <p:bldP spid="18" grpId="3"/>
      <p:bldP spid="19" grpId="0"/>
      <p:bldP spid="19" grpId="1"/>
      <p:bldP spid="19" grpId="2"/>
      <p:bldP spid="19" grpId="3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6D36516-491E-4B88-B4CF-0AA05B51B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946150"/>
            <a:ext cx="80216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ea typeface="標楷體" panose="03000509000000000000" pitchFamily="65" charset="-120"/>
              </a:rPr>
              <a:t>28</a:t>
            </a:r>
            <a:r>
              <a:rPr lang="en-US" altLang="zh-CN" sz="2800">
                <a:ea typeface="標楷體" panose="03000509000000000000" pitchFamily="65" charset="-120"/>
              </a:rPr>
              <a:t>.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舞蹈隊</a:t>
            </a:r>
            <a:r>
              <a:rPr lang="en-US" altLang="zh-TW" sz="2800">
                <a:ea typeface="標楷體" panose="03000509000000000000" pitchFamily="65" charset="-120"/>
              </a:rPr>
              <a:t>4</a:t>
            </a:r>
            <a:r>
              <a:rPr lang="zh-TW" altLang="en-US" sz="2800">
                <a:ea typeface="標楷體" panose="03000509000000000000" pitchFamily="65" charset="-120"/>
              </a:rPr>
              <a:t>名學生的平均身高是</a:t>
            </a:r>
            <a:r>
              <a:rPr lang="en-US" altLang="zh-TW" sz="2800">
                <a:ea typeface="標楷體" panose="03000509000000000000" pitchFamily="65" charset="-120"/>
              </a:rPr>
              <a:t>145cm</a:t>
            </a:r>
            <a:r>
              <a:rPr lang="zh-TW" altLang="en-US" sz="2800">
                <a:ea typeface="標楷體" panose="03000509000000000000" pitchFamily="65" charset="-120"/>
              </a:rPr>
              <a:t>。當一名</a:t>
            </a:r>
          </a:p>
          <a:p>
            <a:r>
              <a:rPr lang="zh-TW" altLang="en-US" sz="2800">
                <a:ea typeface="標楷體" panose="03000509000000000000" pitchFamily="65" charset="-120"/>
              </a:rPr>
              <a:t>      身高</a:t>
            </a:r>
            <a:r>
              <a:rPr lang="en-US" altLang="zh-TW" sz="2800">
                <a:ea typeface="標楷體" panose="03000509000000000000" pitchFamily="65" charset="-120"/>
              </a:rPr>
              <a:t>150cm</a:t>
            </a:r>
            <a:r>
              <a:rPr lang="zh-TW" altLang="en-US" sz="2800">
                <a:ea typeface="標楷體" panose="03000509000000000000" pitchFamily="65" charset="-120"/>
              </a:rPr>
              <a:t>的學生加入後，該</a:t>
            </a:r>
            <a:r>
              <a:rPr lang="en-US" altLang="zh-TW" sz="2800">
                <a:ea typeface="標楷體" panose="03000509000000000000" pitchFamily="65" charset="-120"/>
              </a:rPr>
              <a:t>5</a:t>
            </a:r>
            <a:r>
              <a:rPr lang="zh-TW" altLang="en-US" sz="2800">
                <a:ea typeface="標楷體" panose="03000509000000000000" pitchFamily="65" charset="-120"/>
              </a:rPr>
              <a:t>名學生的平均</a:t>
            </a:r>
          </a:p>
          <a:p>
            <a:r>
              <a:rPr lang="zh-TW" altLang="en-US" sz="2800">
                <a:ea typeface="標楷體" panose="03000509000000000000" pitchFamily="65" charset="-120"/>
              </a:rPr>
              <a:t>      身高是多少？</a:t>
            </a: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3" name="TextBox 26">
            <a:extLst>
              <a:ext uri="{FF2B5EF4-FFF2-40B4-BE49-F238E27FC236}">
                <a16:creationId xmlns:a16="http://schemas.microsoft.com/office/drawing/2014/main" id="{B160D381-093B-43EE-AEBB-B8892E72B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713" y="2593975"/>
            <a:ext cx="503237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4" name="TextBox 27">
            <a:extLst>
              <a:ext uri="{FF2B5EF4-FFF2-40B4-BE49-F238E27FC236}">
                <a16:creationId xmlns:a16="http://schemas.microsoft.com/office/drawing/2014/main" id="{82CA14FB-778C-4B2E-B5A0-FF61F30FF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813" y="2501900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7109" name="Rectangle 6">
            <a:extLst>
              <a:ext uri="{FF2B5EF4-FFF2-40B4-BE49-F238E27FC236}">
                <a16:creationId xmlns:a16="http://schemas.microsoft.com/office/drawing/2014/main" id="{BC473C70-A503-4459-9CBF-E466CC3B3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2527300"/>
            <a:ext cx="744061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04788"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CN" sz="2800"/>
              <a:t>A.</a:t>
            </a:r>
            <a:r>
              <a:rPr lang="en-US" altLang="zh-TW" sz="2800"/>
              <a:t> </a:t>
            </a:r>
            <a:r>
              <a:rPr lang="en-US" altLang="zh-TW" sz="2800">
                <a:ea typeface="標楷體" panose="03000509000000000000" pitchFamily="65" charset="-120"/>
              </a:rPr>
              <a:t>147cm    </a:t>
            </a: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zh-TW" altLang="en-US" sz="2800"/>
              <a:t>           　      </a:t>
            </a:r>
            <a:r>
              <a:rPr lang="zh-TW" altLang="en-US" sz="2000"/>
              <a:t> </a:t>
            </a:r>
            <a:r>
              <a:rPr lang="en-US" altLang="zh-CN" sz="2800"/>
              <a:t>B.</a:t>
            </a:r>
            <a:r>
              <a:rPr lang="en-US" altLang="zh-TW" sz="2800"/>
              <a:t> </a:t>
            </a:r>
            <a:r>
              <a:rPr lang="en-US" altLang="zh-TW" sz="2800">
                <a:ea typeface="標楷體" panose="03000509000000000000" pitchFamily="65" charset="-120"/>
              </a:rPr>
              <a:t>146cm</a:t>
            </a:r>
            <a:endParaRPr lang="en-US" altLang="zh-TW" sz="28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CN" sz="2800"/>
              <a:t>C.</a:t>
            </a:r>
            <a:r>
              <a:rPr lang="en-US" altLang="zh-TW" sz="2800"/>
              <a:t> </a:t>
            </a:r>
            <a:r>
              <a:rPr lang="en-US" altLang="zh-TW" sz="2800">
                <a:ea typeface="標楷體" panose="03000509000000000000" pitchFamily="65" charset="-120"/>
              </a:rPr>
              <a:t>145cm      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</a:t>
            </a:r>
            <a:r>
              <a:rPr lang="en-US" altLang="zh-CN" sz="2800"/>
              <a:t>D.</a:t>
            </a:r>
            <a:r>
              <a:rPr lang="en-US" altLang="zh-TW" sz="2800"/>
              <a:t> </a:t>
            </a:r>
            <a:r>
              <a:rPr lang="en-US" altLang="zh-TW" sz="2800">
                <a:ea typeface="標楷體" panose="03000509000000000000" pitchFamily="65" charset="-120"/>
              </a:rPr>
              <a:t>144cm</a:t>
            </a:r>
            <a:endParaRPr lang="en-US" altLang="zh-CN" sz="2800">
              <a:ea typeface="標楷體" panose="03000509000000000000" pitchFamily="65" charset="-120"/>
            </a:endParaRPr>
          </a:p>
        </p:txBody>
      </p:sp>
      <p:sp>
        <p:nvSpPr>
          <p:cNvPr id="6" name="1s">
            <a:extLst>
              <a:ext uri="{FF2B5EF4-FFF2-40B4-BE49-F238E27FC236}">
                <a16:creationId xmlns:a16="http://schemas.microsoft.com/office/drawing/2014/main" id="{D9D1D942-7F85-4DF5-BC34-8A0061A2A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00" y="4446588"/>
            <a:ext cx="1333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145</a:t>
            </a:r>
            <a:r>
              <a:rPr lang="en-US" altLang="zh-TW" sz="2800">
                <a:solidFill>
                  <a:srgbClr val="003399"/>
                </a:solidFill>
                <a:sym typeface="Wingdings 2" panose="05020102010507070707" pitchFamily="18" charset="2"/>
              </a:rPr>
              <a:t>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4</a:t>
            </a:r>
            <a:endParaRPr lang="en-US" altLang="zh-TW" sz="280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7" name="1l">
            <a:extLst>
              <a:ext uri="{FF2B5EF4-FFF2-40B4-BE49-F238E27FC236}">
                <a16:creationId xmlns:a16="http://schemas.microsoft.com/office/drawing/2014/main" id="{E02A6AA2-F612-4B69-91A0-90EE40342E5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900238" y="1398588"/>
            <a:ext cx="492125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1l2">
            <a:extLst>
              <a:ext uri="{FF2B5EF4-FFF2-40B4-BE49-F238E27FC236}">
                <a16:creationId xmlns:a16="http://schemas.microsoft.com/office/drawing/2014/main" id="{1EBF2CCE-C80C-4422-A690-978A97BDC48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368925" y="1390650"/>
            <a:ext cx="10033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2l">
            <a:extLst>
              <a:ext uri="{FF2B5EF4-FFF2-40B4-BE49-F238E27FC236}">
                <a16:creationId xmlns:a16="http://schemas.microsoft.com/office/drawing/2014/main" id="{089CBE0F-5F2D-46F2-9CA7-EA669B0B9B2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557338" y="1847850"/>
            <a:ext cx="1069975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3l">
            <a:extLst>
              <a:ext uri="{FF2B5EF4-FFF2-40B4-BE49-F238E27FC236}">
                <a16:creationId xmlns:a16="http://schemas.microsoft.com/office/drawing/2014/main" id="{BA1011E0-8DBC-4744-A43F-DCD4DE9EB7E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437188" y="1858963"/>
            <a:ext cx="574675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3s">
            <a:extLst>
              <a:ext uri="{FF2B5EF4-FFF2-40B4-BE49-F238E27FC236}">
                <a16:creationId xmlns:a16="http://schemas.microsoft.com/office/drawing/2014/main" id="{E08404C1-BF71-4222-8A4E-1A9F7AA42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525" y="4440238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(</a:t>
            </a:r>
            <a:r>
              <a:rPr lang="en-US" altLang="zh-TW" sz="2800">
                <a:solidFill>
                  <a:schemeClr val="bg1"/>
                </a:solidFill>
                <a:ea typeface="標楷體" panose="03000509000000000000" pitchFamily="65" charset="-120"/>
              </a:rPr>
              <a:t>                     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)÷5</a:t>
            </a:r>
            <a:endParaRPr lang="en-US" altLang="zh-TW" sz="280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4s">
            <a:extLst>
              <a:ext uri="{FF2B5EF4-FFF2-40B4-BE49-F238E27FC236}">
                <a16:creationId xmlns:a16="http://schemas.microsoft.com/office/drawing/2014/main" id="{8E50CBCF-375B-4A8D-8534-90EF1F762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363" y="4994275"/>
            <a:ext cx="1819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146(cm)</a:t>
            </a:r>
          </a:p>
        </p:txBody>
      </p:sp>
      <p:sp>
        <p:nvSpPr>
          <p:cNvPr id="13" name="2s">
            <a:extLst>
              <a:ext uri="{FF2B5EF4-FFF2-40B4-BE49-F238E27FC236}">
                <a16:creationId xmlns:a16="http://schemas.microsoft.com/office/drawing/2014/main" id="{559686B4-A438-49ED-92AF-51F900D33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650" y="4446588"/>
            <a:ext cx="1201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150</a:t>
            </a:r>
            <a:endParaRPr lang="en-US" altLang="zh-TW" sz="280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4" name="1e">
            <a:extLst>
              <a:ext uri="{FF2B5EF4-FFF2-40B4-BE49-F238E27FC236}">
                <a16:creationId xmlns:a16="http://schemas.microsoft.com/office/drawing/2014/main" id="{CE28E1AE-B637-4E88-8CF6-1A1C6ACF3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3" y="3851275"/>
            <a:ext cx="3976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原有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4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名學生的身高總和</a:t>
            </a:r>
            <a:endParaRPr lang="zh-HK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5" name="2e">
            <a:extLst>
              <a:ext uri="{FF2B5EF4-FFF2-40B4-BE49-F238E27FC236}">
                <a16:creationId xmlns:a16="http://schemas.microsoft.com/office/drawing/2014/main" id="{E2D6DD79-0717-440C-9FEF-1E1B7D2BB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25" y="3856038"/>
            <a:ext cx="44942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加上新加入學生的身高總和</a:t>
            </a:r>
            <a:endParaRPr lang="zh-HK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3e">
            <a:extLst>
              <a:ext uri="{FF2B5EF4-FFF2-40B4-BE49-F238E27FC236}">
                <a16:creationId xmlns:a16="http://schemas.microsoft.com/office/drawing/2014/main" id="{0F1E1FEC-5E72-4CCD-BD98-CC6FCC15D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38" y="3848100"/>
            <a:ext cx="3257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5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名學生的平均身高</a:t>
            </a:r>
            <a:endParaRPr lang="zh-HK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build="allAtOnce"/>
      <p:bldP spid="11" grpId="0" build="allAtOnce"/>
      <p:bldP spid="12" grpId="0" build="allAtOnce"/>
      <p:bldP spid="13" grpId="0" build="allAtOnce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FC7EEEE4-6A90-4097-9CD3-B97AFB2DB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3186113"/>
            <a:ext cx="396875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48131" name="Rectangle 5">
            <a:extLst>
              <a:ext uri="{FF2B5EF4-FFF2-40B4-BE49-F238E27FC236}">
                <a16:creationId xmlns:a16="http://schemas.microsoft.com/office/drawing/2014/main" id="{9DFC692E-9F6F-48AF-92F3-27DC37BE0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942975"/>
            <a:ext cx="851058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ea typeface="標楷體" panose="03000509000000000000" pitchFamily="65" charset="-120"/>
              </a:rPr>
              <a:t>29.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一個露營活動有</a:t>
            </a:r>
            <a:r>
              <a:rPr lang="en-US" altLang="zh-TW" sz="2800">
                <a:ea typeface="標楷體" panose="03000509000000000000" pitchFamily="65" charset="-120"/>
              </a:rPr>
              <a:t>8</a:t>
            </a:r>
            <a:r>
              <a:rPr lang="zh-TW" altLang="en-US" sz="2800">
                <a:ea typeface="標楷體" panose="03000509000000000000" pitchFamily="65" charset="-120"/>
              </a:rPr>
              <a:t>位參加者，他們駕車前往海邊。</a:t>
            </a:r>
            <a:endParaRPr lang="en-US" altLang="zh-TW" sz="2800">
              <a:ea typeface="標楷體" panose="03000509000000000000" pitchFamily="65" charset="-120"/>
            </a:endParaRPr>
          </a:p>
          <a:p>
            <a:r>
              <a:rPr lang="en-US" altLang="zh-TW" sz="2800">
                <a:ea typeface="標楷體" panose="03000509000000000000" pitchFamily="65" charset="-120"/>
              </a:rPr>
              <a:t>      </a:t>
            </a:r>
            <a:r>
              <a:rPr lang="zh-TW" altLang="en-US" sz="2800">
                <a:ea typeface="標楷體" panose="03000509000000000000" pitchFamily="65" charset="-120"/>
              </a:rPr>
              <a:t>如果租車的費用是</a:t>
            </a:r>
            <a:r>
              <a:rPr lang="en-US" altLang="zh-TW" sz="2800">
                <a:ea typeface="標楷體" panose="03000509000000000000" pitchFamily="65" charset="-120"/>
              </a:rPr>
              <a:t>$</a:t>
            </a:r>
            <a:r>
              <a:rPr lang="en-US" altLang="zh-TW" sz="2800" i="1">
                <a:ea typeface="標楷體" panose="03000509000000000000" pitchFamily="65" charset="-120"/>
              </a:rPr>
              <a:t>G</a:t>
            </a:r>
            <a:r>
              <a:rPr lang="zh-TW" altLang="en-US" sz="2800">
                <a:ea typeface="標楷體" panose="03000509000000000000" pitchFamily="65" charset="-120"/>
              </a:rPr>
              <a:t>，每位參加者的帳篷租借費</a:t>
            </a:r>
            <a:endParaRPr lang="en-US" altLang="zh-TW" sz="2800">
              <a:ea typeface="標楷體" panose="03000509000000000000" pitchFamily="65" charset="-120"/>
            </a:endParaRPr>
          </a:p>
          <a:p>
            <a:r>
              <a:rPr lang="en-US" altLang="zh-TW" sz="2800">
                <a:ea typeface="標楷體" panose="03000509000000000000" pitchFamily="65" charset="-120"/>
              </a:rPr>
              <a:t>      </a:t>
            </a:r>
            <a:r>
              <a:rPr lang="zh-TW" altLang="en-US" sz="2800">
                <a:ea typeface="標楷體" panose="03000509000000000000" pitchFamily="65" charset="-120"/>
              </a:rPr>
              <a:t>是</a:t>
            </a:r>
            <a:r>
              <a:rPr lang="en-US" altLang="zh-TW" sz="2800">
                <a:ea typeface="標楷體" panose="03000509000000000000" pitchFamily="65" charset="-120"/>
              </a:rPr>
              <a:t>$165</a:t>
            </a:r>
            <a:r>
              <a:rPr lang="zh-TW" altLang="en-US" sz="2800">
                <a:ea typeface="標楷體" panose="03000509000000000000" pitchFamily="65" charset="-120"/>
              </a:rPr>
              <a:t>，那麼整個活動的總費用是多少</a:t>
            </a:r>
            <a:r>
              <a:rPr lang="zh-TW" altLang="zh-TW" sz="2800">
                <a:ea typeface="標楷體" panose="03000509000000000000" pitchFamily="65" charset="-120"/>
              </a:rPr>
              <a:t>？</a:t>
            </a: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48132" name="Rectangle 6">
            <a:extLst>
              <a:ext uri="{FF2B5EF4-FFF2-40B4-BE49-F238E27FC236}">
                <a16:creationId xmlns:a16="http://schemas.microsoft.com/office/drawing/2014/main" id="{51E43285-AAF9-405F-A611-4F47D72CA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2505075"/>
            <a:ext cx="73072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5334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CN" sz="2800"/>
              <a:t>A. </a:t>
            </a:r>
            <a:r>
              <a:rPr lang="en-US" altLang="zh-TW" sz="2800"/>
              <a:t>$(</a:t>
            </a:r>
            <a:r>
              <a:rPr lang="en-US" altLang="zh-CN" sz="2800"/>
              <a:t>165</a:t>
            </a:r>
            <a:r>
              <a:rPr lang="en-US" altLang="zh-CN" sz="2800" i="1"/>
              <a:t>G</a:t>
            </a:r>
            <a:r>
              <a:rPr lang="zh-CN" altLang="en-US" sz="2800"/>
              <a:t>＋</a:t>
            </a:r>
            <a:r>
              <a:rPr lang="en-US" altLang="zh-CN" sz="2800"/>
              <a:t>8</a:t>
            </a:r>
            <a:r>
              <a:rPr lang="en-US" altLang="zh-TW" sz="2800"/>
              <a:t>)                </a:t>
            </a:r>
            <a:r>
              <a:rPr lang="en-US" altLang="zh-CN" sz="2800"/>
              <a:t>B. </a:t>
            </a:r>
            <a:r>
              <a:rPr lang="en-US" altLang="zh-TW" sz="2800"/>
              <a:t>$(</a:t>
            </a:r>
            <a:r>
              <a:rPr lang="en-US" altLang="zh-CN" sz="2800" i="1"/>
              <a:t>G</a:t>
            </a:r>
            <a:r>
              <a:rPr lang="zh-CN" altLang="en-US" sz="2800"/>
              <a:t>＋</a:t>
            </a:r>
            <a:r>
              <a:rPr lang="en-US" altLang="zh-CN" sz="2800"/>
              <a:t>165</a:t>
            </a:r>
            <a:r>
              <a:rPr lang="en-US" altLang="zh-TW" sz="2800"/>
              <a:t>)</a:t>
            </a:r>
            <a:endParaRPr lang="en-US" altLang="zh-CN" sz="2800"/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CN" sz="2800"/>
              <a:t>C. </a:t>
            </a:r>
            <a:r>
              <a:rPr lang="en-US" altLang="zh-TW" sz="2800"/>
              <a:t>$165(</a:t>
            </a:r>
            <a:r>
              <a:rPr lang="en-US" altLang="zh-CN" sz="2800" i="1"/>
              <a:t>G</a:t>
            </a:r>
            <a:r>
              <a:rPr lang="zh-CN" altLang="en-US" sz="2800"/>
              <a:t>＋</a:t>
            </a:r>
            <a:r>
              <a:rPr lang="en-US" altLang="zh-CN" sz="2800"/>
              <a:t>8</a:t>
            </a:r>
            <a:r>
              <a:rPr lang="en-US" altLang="zh-TW" sz="2800"/>
              <a:t>)                </a:t>
            </a:r>
            <a:r>
              <a:rPr lang="en-US" altLang="zh-CN" sz="2800"/>
              <a:t>D. </a:t>
            </a:r>
            <a:r>
              <a:rPr lang="en-US" altLang="zh-TW" sz="2800"/>
              <a:t>$(</a:t>
            </a:r>
            <a:r>
              <a:rPr lang="en-US" altLang="zh-CN" sz="2800" i="1"/>
              <a:t>G</a:t>
            </a:r>
            <a:r>
              <a:rPr lang="zh-CN" altLang="en-US" sz="2800"/>
              <a:t>＋</a:t>
            </a:r>
            <a:r>
              <a:rPr lang="en-US" altLang="zh-CN" sz="2800"/>
              <a:t>1320</a:t>
            </a:r>
            <a:r>
              <a:rPr lang="en-US" altLang="zh-TW" sz="2800"/>
              <a:t>)</a:t>
            </a:r>
            <a:endParaRPr lang="en-US" altLang="zh-CN" sz="28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E5024E-7E30-4E63-8FF8-84A95FAF4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106738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21584" name="1l">
            <a:extLst>
              <a:ext uri="{FF2B5EF4-FFF2-40B4-BE49-F238E27FC236}">
                <a16:creationId xmlns:a16="http://schemas.microsoft.com/office/drawing/2014/main" id="{C02C352F-3FC5-41C6-AAF5-4AC41EE6032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167063" y="1412875"/>
            <a:ext cx="1979612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2l-2">
            <a:extLst>
              <a:ext uri="{FF2B5EF4-FFF2-40B4-BE49-F238E27FC236}">
                <a16:creationId xmlns:a16="http://schemas.microsoft.com/office/drawing/2014/main" id="{FD4E276A-D8BA-4222-9AE9-ACD369F77F8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724025" y="1857375"/>
            <a:ext cx="2665413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3l">
            <a:extLst>
              <a:ext uri="{FF2B5EF4-FFF2-40B4-BE49-F238E27FC236}">
                <a16:creationId xmlns:a16="http://schemas.microsoft.com/office/drawing/2014/main" id="{7287BB9B-916C-47BD-972F-119FA5BFD6F7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683125" y="1870075"/>
            <a:ext cx="39243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9" name="1">
            <a:extLst>
              <a:ext uri="{FF2B5EF4-FFF2-40B4-BE49-F238E27FC236}">
                <a16:creationId xmlns:a16="http://schemas.microsoft.com/office/drawing/2014/main" id="{728F44A8-6D3F-44FD-A635-5AB2B1E01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846513"/>
            <a:ext cx="6048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總費用 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= 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租車費用＋租借帳篷總費用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0" name="2l">
            <a:extLst>
              <a:ext uri="{FF2B5EF4-FFF2-40B4-BE49-F238E27FC236}">
                <a16:creationId xmlns:a16="http://schemas.microsoft.com/office/drawing/2014/main" id="{D9208D52-2B51-4940-A585-A054767E24B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033463" y="2292350"/>
            <a:ext cx="1154112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2s">
            <a:extLst>
              <a:ext uri="{FF2B5EF4-FFF2-40B4-BE49-F238E27FC236}">
                <a16:creationId xmlns:a16="http://schemas.microsoft.com/office/drawing/2014/main" id="{A2A5E24E-8B64-4864-8767-7A29BD2D3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0" y="4448175"/>
            <a:ext cx="1263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CN" sz="2800" i="1">
                <a:solidFill>
                  <a:srgbClr val="003399"/>
                </a:solidFill>
                <a:ea typeface="標楷體" panose="03000509000000000000" pitchFamily="65" charset="-120"/>
              </a:rPr>
              <a:t>= G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endParaRPr lang="zh-TW" altLang="en-US" sz="2800" i="1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3" name="3s">
            <a:extLst>
              <a:ext uri="{FF2B5EF4-FFF2-40B4-BE49-F238E27FC236}">
                <a16:creationId xmlns:a16="http://schemas.microsoft.com/office/drawing/2014/main" id="{BFE5C032-81F2-44B0-8051-4D4D3FF4A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688" y="4446588"/>
            <a:ext cx="1263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3399"/>
                </a:solidFill>
              </a:rPr>
              <a:t>165×8</a:t>
            </a:r>
            <a:endParaRPr lang="zh-TW" altLang="en-US" sz="2800" i="1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4" name="2s">
            <a:extLst>
              <a:ext uri="{FF2B5EF4-FFF2-40B4-BE49-F238E27FC236}">
                <a16:creationId xmlns:a16="http://schemas.microsoft.com/office/drawing/2014/main" id="{7DEC9E1D-2346-486E-892E-1B82F9228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0" y="5065713"/>
            <a:ext cx="2473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CN" sz="2800" i="1">
                <a:solidFill>
                  <a:srgbClr val="003399"/>
                </a:solidFill>
                <a:ea typeface="標楷體" panose="03000509000000000000" pitchFamily="65" charset="-120"/>
              </a:rPr>
              <a:t>= 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$(</a:t>
            </a:r>
            <a:r>
              <a:rPr lang="en-US" altLang="zh-CN" sz="2800" i="1">
                <a:solidFill>
                  <a:srgbClr val="003399"/>
                </a:solidFill>
                <a:ea typeface="標楷體" panose="03000509000000000000" pitchFamily="65" charset="-120"/>
              </a:rPr>
              <a:t>G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1320)</a:t>
            </a:r>
            <a:endParaRPr lang="zh-TW" altLang="en-US" sz="2800" i="1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21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48139" grpId="0" build="allAtOnce"/>
      <p:bldP spid="12" grpId="0" build="allAtOnce"/>
      <p:bldP spid="13" grpId="0" build="allAtOnce"/>
      <p:bldP spid="14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35C62F7-B861-40E4-A24A-2012D2B13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1951038"/>
            <a:ext cx="395288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49155" name="Text Box 117">
            <a:extLst>
              <a:ext uri="{FF2B5EF4-FFF2-40B4-BE49-F238E27FC236}">
                <a16:creationId xmlns:a16="http://schemas.microsoft.com/office/drawing/2014/main" id="{5E17DD7B-6DFA-4117-B6BA-4B5759F24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1874838"/>
            <a:ext cx="6715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2.15</a:t>
            </a:r>
            <a:r>
              <a:rPr lang="zh-TW" altLang="en-US" sz="2800">
                <a:ea typeface="標楷體" panose="03000509000000000000" pitchFamily="65" charset="-120"/>
              </a:rPr>
              <a:t>　　　　　             </a:t>
            </a:r>
            <a:r>
              <a:rPr lang="zh-TW" altLang="en-US" sz="20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B. 8.6</a:t>
            </a:r>
            <a:r>
              <a:rPr lang="zh-TW" altLang="en-US" sz="2800">
                <a:ea typeface="標楷體" panose="03000509000000000000" pitchFamily="65" charset="-120"/>
              </a:rPr>
              <a:t>　　</a:t>
            </a:r>
          </a:p>
        </p:txBody>
      </p:sp>
      <p:sp>
        <p:nvSpPr>
          <p:cNvPr id="49156" name="Text Box 117">
            <a:extLst>
              <a:ext uri="{FF2B5EF4-FFF2-40B4-BE49-F238E27FC236}">
                <a16:creationId xmlns:a16="http://schemas.microsoft.com/office/drawing/2014/main" id="{809993CB-47A7-46CC-BF50-87086A52E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2492375"/>
            <a:ext cx="6715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TW" sz="2800">
                <a:ea typeface="標楷體" panose="03000509000000000000" pitchFamily="65" charset="-120"/>
              </a:rPr>
              <a:t>34.4</a:t>
            </a:r>
            <a:r>
              <a:rPr lang="zh-TW" altLang="en-US" sz="2800">
                <a:ea typeface="標楷體" panose="03000509000000000000" pitchFamily="65" charset="-120"/>
              </a:rPr>
              <a:t>　　　　                 </a:t>
            </a:r>
            <a:r>
              <a:rPr lang="en-US" altLang="zh-TW" sz="2800">
                <a:ea typeface="標楷體" panose="03000509000000000000" pitchFamily="65" charset="-120"/>
              </a:rPr>
              <a:t>D. 215</a:t>
            </a:r>
            <a:endParaRPr lang="zh-TW" altLang="en-US" sz="2800">
              <a:ea typeface="標楷體" panose="03000509000000000000" pitchFamily="65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178E17-FDCC-4BC2-94A2-2990A46A6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738" y="1857375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9158" name="Text Box 5">
            <a:extLst>
              <a:ext uri="{FF2B5EF4-FFF2-40B4-BE49-F238E27FC236}">
                <a16:creationId xmlns:a16="http://schemas.microsoft.com/office/drawing/2014/main" id="{BA01AE0E-B906-4041-8079-787CC19FF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1012825"/>
            <a:ext cx="1368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30. </a:t>
            </a:r>
            <a:endParaRPr lang="zh-TW" altLang="en-US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9159" name="Text Box 5">
            <a:extLst>
              <a:ext uri="{FF2B5EF4-FFF2-40B4-BE49-F238E27FC236}">
                <a16:creationId xmlns:a16="http://schemas.microsoft.com/office/drawing/2014/main" id="{71CCC2A2-875A-43B4-B58E-5BFDE590A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1012825"/>
            <a:ext cx="6996113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如果      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800" i="1" dirty="0">
                <a:ea typeface="標楷體" panose="03000509000000000000" pitchFamily="65" charset="-120"/>
                <a:cs typeface="Times New Roman" panose="02020603050405020304" pitchFamily="18" charset="0"/>
              </a:rPr>
              <a:t>y</a:t>
            </a:r>
            <a:r>
              <a:rPr lang="zh-CN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1.4)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= 6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，那麼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25</a:t>
            </a:r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%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</a:t>
            </a:r>
            <a:r>
              <a:rPr lang="en-US" altLang="zh-CN" sz="2800" i="1" dirty="0">
                <a:ea typeface="標楷體" panose="03000509000000000000" pitchFamily="65" charset="-120"/>
                <a:cs typeface="Times New Roman" panose="02020603050405020304" pitchFamily="18" charset="0"/>
              </a:rPr>
              <a:t>y</a:t>
            </a:r>
            <a:r>
              <a:rPr lang="zh-CN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是多少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29CF74B3-F730-4FD1-ABB4-450ADBB98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003675"/>
            <a:ext cx="3844925" cy="2089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36000" eaLnBrk="1" hangingPunct="1">
              <a:lnSpc>
                <a:spcPct val="70000"/>
              </a:lnSpc>
              <a:spcBef>
                <a:spcPct val="20000"/>
              </a:spcBef>
              <a:spcAft>
                <a:spcPct val="50000"/>
              </a:spcAft>
              <a:defRPr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           </a:t>
            </a:r>
            <a:r>
              <a:rPr lang="en-US" altLang="zh-TW" sz="2800" dirty="0">
                <a:solidFill>
                  <a:srgbClr val="003399"/>
                </a:solidFill>
                <a:sym typeface="Wingdings 2" panose="05020102010507070707" pitchFamily="18" charset="2"/>
              </a:rPr>
              <a:t>  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  = 6</a:t>
            </a:r>
            <a:r>
              <a:rPr lang="en-US" altLang="zh-TW" sz="2800" dirty="0">
                <a:solidFill>
                  <a:srgbClr val="003399"/>
                </a:solidFill>
                <a:sym typeface="Wingdings 2" panose="05020102010507070707" pitchFamily="18" charset="2"/>
              </a:rPr>
              <a:t></a:t>
            </a:r>
            <a:r>
              <a:rPr lang="en-US" altLang="zh-TW" sz="2800" dirty="0"/>
              <a:t> 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 marL="72000" eaLnBrk="1" hangingPunct="1">
              <a:lnSpc>
                <a:spcPct val="7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   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    </a:t>
            </a:r>
            <a:r>
              <a:rPr lang="en-US" altLang="zh-TW" sz="2800" i="1" dirty="0">
                <a:solidFill>
                  <a:srgbClr val="003399"/>
                </a:solidFill>
                <a:ea typeface="標楷體" panose="03000509000000000000" pitchFamily="65" charset="-120"/>
              </a:rPr>
              <a:t>y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1.4</a:t>
            </a:r>
            <a:r>
              <a:rPr lang="en-US" altLang="zh-TW" sz="16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= 7.2</a:t>
            </a:r>
            <a:endParaRPr lang="en-US" altLang="zh-TW" sz="2800" dirty="0">
              <a:solidFill>
                <a:srgbClr val="0066FF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kumimoji="0" lang="en-US" altLang="zh-TW" sz="2800" i="1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y</a:t>
            </a:r>
            <a:r>
              <a:rPr kumimoji="0"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1.4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1.4</a:t>
            </a:r>
            <a:r>
              <a:rPr lang="en-US" altLang="zh-TW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7.2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1.4 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defRPr/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　　          </a:t>
            </a:r>
            <a:r>
              <a:rPr lang="en-US" altLang="zh-TW" sz="2800" i="1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y</a:t>
            </a:r>
            <a:r>
              <a:rPr lang="en-US" altLang="zh-TW" sz="20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8.6 </a:t>
            </a:r>
          </a:p>
        </p:txBody>
      </p:sp>
      <p:grpSp>
        <p:nvGrpSpPr>
          <p:cNvPr id="49161" name="Group 35">
            <a:extLst>
              <a:ext uri="{FF2B5EF4-FFF2-40B4-BE49-F238E27FC236}">
                <a16:creationId xmlns:a16="http://schemas.microsoft.com/office/drawing/2014/main" id="{31A1AB74-0CE9-4705-982F-7AF8204AD82A}"/>
              </a:ext>
            </a:extLst>
          </p:cNvPr>
          <p:cNvGrpSpPr>
            <a:grpSpLocks/>
          </p:cNvGrpSpPr>
          <p:nvPr/>
        </p:nvGrpSpPr>
        <p:grpSpPr bwMode="auto">
          <a:xfrm>
            <a:off x="1776413" y="863600"/>
            <a:ext cx="431800" cy="884238"/>
            <a:chOff x="1043" y="535"/>
            <a:chExt cx="272" cy="557"/>
          </a:xfrm>
        </p:grpSpPr>
        <p:sp>
          <p:nvSpPr>
            <p:cNvPr id="49183" name="Text Box 20">
              <a:extLst>
                <a:ext uri="{FF2B5EF4-FFF2-40B4-BE49-F238E27FC236}">
                  <a16:creationId xmlns:a16="http://schemas.microsoft.com/office/drawing/2014/main" id="{E0A31904-BCB9-49AE-829D-BD44C5C3D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9" y="535"/>
              <a:ext cx="2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/>
                <a:t>5</a:t>
              </a:r>
            </a:p>
          </p:txBody>
        </p:sp>
        <p:sp>
          <p:nvSpPr>
            <p:cNvPr id="49184" name="Text Box 21">
              <a:extLst>
                <a:ext uri="{FF2B5EF4-FFF2-40B4-BE49-F238E27FC236}">
                  <a16:creationId xmlns:a16="http://schemas.microsoft.com/office/drawing/2014/main" id="{310E3292-0423-465C-B2C8-17951DF61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9" y="765"/>
              <a:ext cx="2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/>
                <a:t>6</a:t>
              </a:r>
            </a:p>
          </p:txBody>
        </p:sp>
        <p:sp>
          <p:nvSpPr>
            <p:cNvPr id="49185" name="Line 22">
              <a:extLst>
                <a:ext uri="{FF2B5EF4-FFF2-40B4-BE49-F238E27FC236}">
                  <a16:creationId xmlns:a16="http://schemas.microsoft.com/office/drawing/2014/main" id="{0B18F7BE-8DCC-471D-8B86-270CD4BFD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3" y="810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34">
            <a:extLst>
              <a:ext uri="{FF2B5EF4-FFF2-40B4-BE49-F238E27FC236}">
                <a16:creationId xmlns:a16="http://schemas.microsoft.com/office/drawing/2014/main" id="{34D1706D-691E-4FE2-8F83-9F63FDF1616E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3014663"/>
            <a:ext cx="2395538" cy="847725"/>
            <a:chOff x="3869" y="1308"/>
            <a:chExt cx="1509" cy="534"/>
          </a:xfrm>
        </p:grpSpPr>
        <p:grpSp>
          <p:nvGrpSpPr>
            <p:cNvPr id="49178" name="Group 35">
              <a:extLst>
                <a:ext uri="{FF2B5EF4-FFF2-40B4-BE49-F238E27FC236}">
                  <a16:creationId xmlns:a16="http://schemas.microsoft.com/office/drawing/2014/main" id="{7CF2A592-1A9F-4BFC-B905-8D9EA2E6BC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9" y="1308"/>
              <a:ext cx="286" cy="534"/>
              <a:chOff x="1044" y="584"/>
              <a:chExt cx="286" cy="534"/>
            </a:xfrm>
          </p:grpSpPr>
          <p:sp>
            <p:nvSpPr>
              <p:cNvPr id="49180" name="Text Box 20">
                <a:extLst>
                  <a:ext uri="{FF2B5EF4-FFF2-40B4-BE49-F238E27FC236}">
                    <a16:creationId xmlns:a16="http://schemas.microsoft.com/office/drawing/2014/main" id="{2A3E2A53-1597-4D2E-BE56-EA96E8B8B9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4" y="584"/>
                <a:ext cx="25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5</a:t>
                </a:r>
              </a:p>
            </p:txBody>
          </p:sp>
          <p:sp>
            <p:nvSpPr>
              <p:cNvPr id="49181" name="Text Box 21">
                <a:extLst>
                  <a:ext uri="{FF2B5EF4-FFF2-40B4-BE49-F238E27FC236}">
                    <a16:creationId xmlns:a16="http://schemas.microsoft.com/office/drawing/2014/main" id="{2D57ABED-D46B-43EC-B18C-83C1410E2C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9" y="791"/>
                <a:ext cx="28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6</a:t>
                </a:r>
              </a:p>
            </p:txBody>
          </p:sp>
          <p:sp>
            <p:nvSpPr>
              <p:cNvPr id="49182" name="Line 22">
                <a:extLst>
                  <a:ext uri="{FF2B5EF4-FFF2-40B4-BE49-F238E27FC236}">
                    <a16:creationId xmlns:a16="http://schemas.microsoft.com/office/drawing/2014/main" id="{47101629-B8CD-4628-A952-408B7FB6D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1" y="849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9179" name="Text Box 33">
              <a:extLst>
                <a:ext uri="{FF2B5EF4-FFF2-40B4-BE49-F238E27FC236}">
                  <a16:creationId xmlns:a16="http://schemas.microsoft.com/office/drawing/2014/main" id="{FD72C5AC-C1DE-45CC-A2DF-286A12BB7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2" y="1394"/>
              <a:ext cx="130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en-US" altLang="zh-TW" sz="2800" i="1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y</a:t>
              </a:r>
              <a:r>
                <a:rPr lang="zh-CN" altLang="en-US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1.4) = 6</a:t>
              </a:r>
              <a:endPara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49166" name="Text Box 23">
            <a:extLst>
              <a:ext uri="{FF2B5EF4-FFF2-40B4-BE49-F238E27FC236}">
                <a16:creationId xmlns:a16="http://schemas.microsoft.com/office/drawing/2014/main" id="{139282A3-1527-4F61-B91D-DEAE77851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738" y="3132138"/>
            <a:ext cx="316706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600"/>
              </a:spcAft>
            </a:pPr>
            <a:r>
              <a:rPr lang="en-US" altLang="zh-TW" sz="2800">
                <a:solidFill>
                  <a:srgbClr val="003399"/>
                </a:solidFill>
              </a:rPr>
              <a:t>25</a:t>
            </a:r>
            <a:r>
              <a:rPr lang="en-US" altLang="zh-CN" sz="2800">
                <a:solidFill>
                  <a:srgbClr val="003399"/>
                </a:solidFill>
              </a:rPr>
              <a:t>%</a:t>
            </a:r>
            <a:r>
              <a:rPr lang="en-US" altLang="zh-CN" sz="2800" i="1">
                <a:solidFill>
                  <a:srgbClr val="003399"/>
                </a:solidFill>
              </a:rPr>
              <a:t>y</a:t>
            </a:r>
            <a:r>
              <a:rPr lang="en-US" altLang="zh-CN" sz="2800">
                <a:solidFill>
                  <a:srgbClr val="003399"/>
                </a:solidFill>
              </a:rPr>
              <a:t> = 25%</a:t>
            </a:r>
            <a:r>
              <a:rPr lang="en-US" altLang="zh-TW" sz="2800">
                <a:solidFill>
                  <a:srgbClr val="003399"/>
                </a:solidFill>
                <a:sym typeface="Wingdings 2" panose="05020102010507070707" pitchFamily="18" charset="2"/>
              </a:rPr>
              <a:t></a:t>
            </a:r>
            <a:r>
              <a:rPr lang="en-US" altLang="zh-CN" sz="2800">
                <a:solidFill>
                  <a:srgbClr val="003399"/>
                </a:solidFill>
              </a:rPr>
              <a:t>8.6 </a:t>
            </a:r>
          </a:p>
          <a:p>
            <a:pPr algn="ctr" eaLnBrk="1" hangingPunct="1"/>
            <a:r>
              <a:rPr lang="en-US" altLang="zh-CN" sz="2800">
                <a:solidFill>
                  <a:srgbClr val="003399"/>
                </a:solidFill>
              </a:rPr>
              <a:t>  = 2.15</a:t>
            </a:r>
            <a:endParaRPr lang="en-US" altLang="zh-TW" sz="2800">
              <a:solidFill>
                <a:srgbClr val="003399"/>
              </a:solidFill>
            </a:endParaRPr>
          </a:p>
        </p:txBody>
      </p:sp>
      <p:grpSp>
        <p:nvGrpSpPr>
          <p:cNvPr id="38" name="Group 34">
            <a:extLst>
              <a:ext uri="{FF2B5EF4-FFF2-40B4-BE49-F238E27FC236}">
                <a16:creationId xmlns:a16="http://schemas.microsoft.com/office/drawing/2014/main" id="{06CABBA6-3AB6-47A7-8936-B68019BA4879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3741738"/>
            <a:ext cx="1787525" cy="847725"/>
            <a:chOff x="3869" y="1308"/>
            <a:chExt cx="1126" cy="534"/>
          </a:xfrm>
        </p:grpSpPr>
        <p:grpSp>
          <p:nvGrpSpPr>
            <p:cNvPr id="49173" name="Group 35">
              <a:extLst>
                <a:ext uri="{FF2B5EF4-FFF2-40B4-BE49-F238E27FC236}">
                  <a16:creationId xmlns:a16="http://schemas.microsoft.com/office/drawing/2014/main" id="{EFBD41A5-9B03-43FD-ABFC-C81674CA02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9" y="1308"/>
              <a:ext cx="286" cy="534"/>
              <a:chOff x="1044" y="584"/>
              <a:chExt cx="286" cy="534"/>
            </a:xfrm>
          </p:grpSpPr>
          <p:sp>
            <p:nvSpPr>
              <p:cNvPr id="49175" name="Text Box 20">
                <a:extLst>
                  <a:ext uri="{FF2B5EF4-FFF2-40B4-BE49-F238E27FC236}">
                    <a16:creationId xmlns:a16="http://schemas.microsoft.com/office/drawing/2014/main" id="{9CC246A2-5D41-442C-946A-6CF2ABD08F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4" y="584"/>
                <a:ext cx="25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5</a:t>
                </a:r>
              </a:p>
            </p:txBody>
          </p:sp>
          <p:sp>
            <p:nvSpPr>
              <p:cNvPr id="49176" name="Text Box 21">
                <a:extLst>
                  <a:ext uri="{FF2B5EF4-FFF2-40B4-BE49-F238E27FC236}">
                    <a16:creationId xmlns:a16="http://schemas.microsoft.com/office/drawing/2014/main" id="{9A11B631-403B-46B7-9BD7-F01CC4E5AF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9" y="791"/>
                <a:ext cx="28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6</a:t>
                </a:r>
              </a:p>
            </p:txBody>
          </p:sp>
          <p:sp>
            <p:nvSpPr>
              <p:cNvPr id="49177" name="Line 22">
                <a:extLst>
                  <a:ext uri="{FF2B5EF4-FFF2-40B4-BE49-F238E27FC236}">
                    <a16:creationId xmlns:a16="http://schemas.microsoft.com/office/drawing/2014/main" id="{A1764E22-2FC0-4C2B-94E0-921B22270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1" y="849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9174" name="Text Box 33">
              <a:extLst>
                <a:ext uri="{FF2B5EF4-FFF2-40B4-BE49-F238E27FC236}">
                  <a16:creationId xmlns:a16="http://schemas.microsoft.com/office/drawing/2014/main" id="{CC62CCC7-38A1-4C68-9BF3-946EDBF1E1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3" y="1385"/>
              <a:ext cx="92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en-US" altLang="zh-TW" sz="2800" i="1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y</a:t>
              </a:r>
              <a:r>
                <a:rPr lang="zh-CN" altLang="en-US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1.4)</a:t>
              </a:r>
              <a:endPara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35">
            <a:extLst>
              <a:ext uri="{FF2B5EF4-FFF2-40B4-BE49-F238E27FC236}">
                <a16:creationId xmlns:a16="http://schemas.microsoft.com/office/drawing/2014/main" id="{B70D00FC-6793-469B-90C5-6D15B03ED27D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3694113"/>
            <a:ext cx="454025" cy="873125"/>
            <a:chOff x="1044" y="568"/>
            <a:chExt cx="286" cy="550"/>
          </a:xfrm>
        </p:grpSpPr>
        <p:sp>
          <p:nvSpPr>
            <p:cNvPr id="49170" name="Text Box 20">
              <a:extLst>
                <a:ext uri="{FF2B5EF4-FFF2-40B4-BE49-F238E27FC236}">
                  <a16:creationId xmlns:a16="http://schemas.microsoft.com/office/drawing/2014/main" id="{E09C6C33-2B2E-4707-86CB-94C66EC1C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568"/>
              <a:ext cx="2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>
                  <a:solidFill>
                    <a:srgbClr val="003399"/>
                  </a:solidFill>
                </a:rPr>
                <a:t>6</a:t>
              </a:r>
            </a:p>
          </p:txBody>
        </p:sp>
        <p:sp>
          <p:nvSpPr>
            <p:cNvPr id="49171" name="Text Box 21">
              <a:extLst>
                <a:ext uri="{FF2B5EF4-FFF2-40B4-BE49-F238E27FC236}">
                  <a16:creationId xmlns:a16="http://schemas.microsoft.com/office/drawing/2014/main" id="{9E9DD794-5315-4657-94FA-E581910F61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9" y="791"/>
              <a:ext cx="28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>
                  <a:solidFill>
                    <a:srgbClr val="003399"/>
                  </a:solidFill>
                </a:rPr>
                <a:t>5</a:t>
              </a:r>
            </a:p>
          </p:txBody>
        </p:sp>
        <p:sp>
          <p:nvSpPr>
            <p:cNvPr id="49172" name="Line 22">
              <a:extLst>
                <a:ext uri="{FF2B5EF4-FFF2-40B4-BE49-F238E27FC236}">
                  <a16:creationId xmlns:a16="http://schemas.microsoft.com/office/drawing/2014/main" id="{D3998061-EEBB-427E-A3B4-64A99758B9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1" y="849"/>
              <a:ext cx="227" cy="0"/>
            </a:xfrm>
            <a:prstGeom prst="line">
              <a:avLst/>
            </a:prstGeom>
            <a:noFill/>
            <a:ln w="254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0" name="Group 35">
            <a:extLst>
              <a:ext uri="{FF2B5EF4-FFF2-40B4-BE49-F238E27FC236}">
                <a16:creationId xmlns:a16="http://schemas.microsoft.com/office/drawing/2014/main" id="{5E3F21C6-D4A0-41AE-9881-FECE3085ED01}"/>
              </a:ext>
            </a:extLst>
          </p:cNvPr>
          <p:cNvGrpSpPr>
            <a:grpSpLocks/>
          </p:cNvGrpSpPr>
          <p:nvPr/>
        </p:nvGrpSpPr>
        <p:grpSpPr bwMode="auto">
          <a:xfrm>
            <a:off x="4294188" y="3684588"/>
            <a:ext cx="454025" cy="873125"/>
            <a:chOff x="1044" y="568"/>
            <a:chExt cx="286" cy="550"/>
          </a:xfrm>
        </p:grpSpPr>
        <p:sp>
          <p:nvSpPr>
            <p:cNvPr id="49167" name="Text Box 20">
              <a:extLst>
                <a:ext uri="{FF2B5EF4-FFF2-40B4-BE49-F238E27FC236}">
                  <a16:creationId xmlns:a16="http://schemas.microsoft.com/office/drawing/2014/main" id="{ACA7539E-B7B0-4CBF-AC09-17898A1C8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568"/>
              <a:ext cx="2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>
                  <a:solidFill>
                    <a:srgbClr val="003399"/>
                  </a:solidFill>
                </a:rPr>
                <a:t>6</a:t>
              </a:r>
            </a:p>
          </p:txBody>
        </p:sp>
        <p:sp>
          <p:nvSpPr>
            <p:cNvPr id="49168" name="Text Box 21">
              <a:extLst>
                <a:ext uri="{FF2B5EF4-FFF2-40B4-BE49-F238E27FC236}">
                  <a16:creationId xmlns:a16="http://schemas.microsoft.com/office/drawing/2014/main" id="{4590D2DD-6E4D-4063-AF2F-6CB8B7898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9" y="791"/>
              <a:ext cx="28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>
                  <a:solidFill>
                    <a:srgbClr val="003399"/>
                  </a:solidFill>
                </a:rPr>
                <a:t>5</a:t>
              </a:r>
            </a:p>
          </p:txBody>
        </p:sp>
        <p:sp>
          <p:nvSpPr>
            <p:cNvPr id="49169" name="Line 22">
              <a:extLst>
                <a:ext uri="{FF2B5EF4-FFF2-40B4-BE49-F238E27FC236}">
                  <a16:creationId xmlns:a16="http://schemas.microsoft.com/office/drawing/2014/main" id="{7358DA30-5386-48E7-972B-B56B48AAAF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1" y="849"/>
              <a:ext cx="227" cy="0"/>
            </a:xfrm>
            <a:prstGeom prst="line">
              <a:avLst/>
            </a:prstGeom>
            <a:noFill/>
            <a:ln w="254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9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 build="allAtOnce"/>
      <p:bldP spid="49166" grpId="0" uiExpand="1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0">
            <a:extLst>
              <a:ext uri="{FF2B5EF4-FFF2-40B4-BE49-F238E27FC236}">
                <a16:creationId xmlns:a16="http://schemas.microsoft.com/office/drawing/2014/main" id="{769755F4-5F3D-44AE-B478-D65252CAB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413" y="742950"/>
            <a:ext cx="3729037" cy="3311525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/>
          </a:p>
        </p:txBody>
      </p:sp>
      <p:sp>
        <p:nvSpPr>
          <p:cNvPr id="50179" name="Text Box 5">
            <a:extLst>
              <a:ext uri="{FF2B5EF4-FFF2-40B4-BE49-F238E27FC236}">
                <a16:creationId xmlns:a16="http://schemas.microsoft.com/office/drawing/2014/main" id="{E956B95E-B45C-4AAA-8554-7B3B407D3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254500"/>
            <a:ext cx="93138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31.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(a) </a:t>
            </a:r>
            <a:r>
              <a:rPr lang="zh-TW" altLang="zh-HK" sz="2800" u="sng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志忠</a:t>
            </a:r>
            <a:r>
              <a:rPr lang="zh-TW" altLang="zh-HK" sz="28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HK" sz="2800" u="sng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偉傑</a:t>
            </a:r>
            <a:r>
              <a:rPr lang="zh-TW" altLang="zh-HK" sz="28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HK" sz="2800" u="sng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美雲</a:t>
            </a:r>
            <a:r>
              <a:rPr lang="zh-TW" altLang="zh-HK" sz="28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zh-TW" altLang="zh-HK" sz="2800" u="sng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建明</a:t>
            </a:r>
            <a:r>
              <a:rPr lang="zh-TW" altLang="zh-HK" sz="28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四人相約去看電影。他</a:t>
            </a: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zh-HK" sz="28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們</a:t>
            </a:r>
            <a:r>
              <a:rPr lang="zh-TW" altLang="zh-HK" sz="28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由家走向戲院，結果向東北方向走的最先到達</a:t>
            </a: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zh-HK" sz="28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戲院，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那</a:t>
            </a:r>
            <a:r>
              <a:rPr lang="zh-TW" altLang="zh-HK" sz="28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麼誰最先到達戲院？</a:t>
            </a:r>
            <a:r>
              <a:rPr lang="zh-TW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(只須寫出答案)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           </a:t>
            </a:r>
            <a:r>
              <a:rPr lang="zh-CN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[2</a:t>
            </a:r>
            <a:r>
              <a:rPr lang="zh-TW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  <a:endParaRPr lang="en-US" altLang="zh-CN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41780" name="Line 116">
            <a:extLst>
              <a:ext uri="{FF2B5EF4-FFF2-40B4-BE49-F238E27FC236}">
                <a16:creationId xmlns:a16="http://schemas.microsoft.com/office/drawing/2014/main" id="{5F4B6B72-D372-4169-9A94-2397B62A664C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989513" y="5157788"/>
            <a:ext cx="3830637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F8C060B-EF68-41A0-A171-65832EF0A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713" y="5746750"/>
            <a:ext cx="6624637" cy="519113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CN" sz="2800" u="sng">
                <a:ea typeface="SimSun" panose="02010600030101010101" pitchFamily="2" charset="-122"/>
              </a:rPr>
              <a:t>                 </a:t>
            </a:r>
            <a:r>
              <a:rPr lang="zh-TW" altLang="en-US" sz="2800">
                <a:ea typeface="標楷體" panose="03000509000000000000" pitchFamily="65" charset="-120"/>
              </a:rPr>
              <a:t>最先到達戲院</a:t>
            </a:r>
            <a:r>
              <a:rPr lang="zh-CN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7B5BF78-F917-4AF4-9233-6C5BC491E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5668963"/>
            <a:ext cx="1285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2800" u="sng">
                <a:solidFill>
                  <a:srgbClr val="FF0000"/>
                </a:solidFill>
                <a:ea typeface="標楷體" panose="03000509000000000000" pitchFamily="65" charset="-120"/>
              </a:rPr>
              <a:t>建明</a:t>
            </a:r>
            <a:endParaRPr kumimoji="0" lang="zh-TW" altLang="en-US" sz="2800" u="sng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0D2A2E27-DAFA-45F0-AA67-617849BAB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5729288"/>
            <a:ext cx="884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0184" name="Picture 10">
            <a:extLst>
              <a:ext uri="{FF2B5EF4-FFF2-40B4-BE49-F238E27FC236}">
                <a16:creationId xmlns:a16="http://schemas.microsoft.com/office/drawing/2014/main" id="{5CE74E6F-F93D-402A-A7DF-35F764156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9" b="20528"/>
          <a:stretch>
            <a:fillRect/>
          </a:stretch>
        </p:blipFill>
        <p:spPr bwMode="auto">
          <a:xfrm>
            <a:off x="2484438" y="692150"/>
            <a:ext cx="37973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5" name="Group 13">
            <a:extLst>
              <a:ext uri="{FF2B5EF4-FFF2-40B4-BE49-F238E27FC236}">
                <a16:creationId xmlns:a16="http://schemas.microsoft.com/office/drawing/2014/main" id="{ED0FD7AC-CF59-430A-A141-0BE55E925DC2}"/>
              </a:ext>
            </a:extLst>
          </p:cNvPr>
          <p:cNvGrpSpPr>
            <a:grpSpLocks noChangeAspect="1"/>
          </p:cNvGrpSpPr>
          <p:nvPr/>
        </p:nvGrpSpPr>
        <p:grpSpPr bwMode="auto">
          <a:xfrm rot="-2700000">
            <a:off x="5789613" y="673100"/>
            <a:ext cx="138112" cy="138113"/>
            <a:chOff x="3334" y="210"/>
            <a:chExt cx="181" cy="181"/>
          </a:xfrm>
        </p:grpSpPr>
        <p:sp>
          <p:nvSpPr>
            <p:cNvPr id="50220" name="Line 11">
              <a:extLst>
                <a:ext uri="{FF2B5EF4-FFF2-40B4-BE49-F238E27FC236}">
                  <a16:creationId xmlns:a16="http://schemas.microsoft.com/office/drawing/2014/main" id="{ABC01B0A-6159-4199-BAC3-2912CF02078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24" y="210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0221" name="Line 12">
              <a:extLst>
                <a:ext uri="{FF2B5EF4-FFF2-40B4-BE49-F238E27FC236}">
                  <a16:creationId xmlns:a16="http://schemas.microsoft.com/office/drawing/2014/main" id="{611B2306-A760-400E-B9DC-742DFC52ED6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425" y="209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0186" name="Group 21">
            <a:extLst>
              <a:ext uri="{FF2B5EF4-FFF2-40B4-BE49-F238E27FC236}">
                <a16:creationId xmlns:a16="http://schemas.microsoft.com/office/drawing/2014/main" id="{B34EA67A-D1FB-4D48-9CC4-26E802D64647}"/>
              </a:ext>
            </a:extLst>
          </p:cNvPr>
          <p:cNvGrpSpPr>
            <a:grpSpLocks noChangeAspect="1"/>
          </p:cNvGrpSpPr>
          <p:nvPr/>
        </p:nvGrpSpPr>
        <p:grpSpPr bwMode="auto">
          <a:xfrm rot="-2700000">
            <a:off x="3302000" y="1497013"/>
            <a:ext cx="136525" cy="136525"/>
            <a:chOff x="3334" y="210"/>
            <a:chExt cx="181" cy="181"/>
          </a:xfrm>
        </p:grpSpPr>
        <p:sp>
          <p:nvSpPr>
            <p:cNvPr id="50218" name="Line 22">
              <a:extLst>
                <a:ext uri="{FF2B5EF4-FFF2-40B4-BE49-F238E27FC236}">
                  <a16:creationId xmlns:a16="http://schemas.microsoft.com/office/drawing/2014/main" id="{931B390F-F376-4049-B5DD-9069D76B0E6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24" y="210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0219" name="Line 23">
              <a:extLst>
                <a:ext uri="{FF2B5EF4-FFF2-40B4-BE49-F238E27FC236}">
                  <a16:creationId xmlns:a16="http://schemas.microsoft.com/office/drawing/2014/main" id="{EA1D0328-8142-42E6-9306-F3C28572C1C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425" y="209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0187" name="Group 24">
            <a:extLst>
              <a:ext uri="{FF2B5EF4-FFF2-40B4-BE49-F238E27FC236}">
                <a16:creationId xmlns:a16="http://schemas.microsoft.com/office/drawing/2014/main" id="{604176D8-DA19-4EF8-BB0B-22316F816BBC}"/>
              </a:ext>
            </a:extLst>
          </p:cNvPr>
          <p:cNvGrpSpPr>
            <a:grpSpLocks noChangeAspect="1"/>
          </p:cNvGrpSpPr>
          <p:nvPr/>
        </p:nvGrpSpPr>
        <p:grpSpPr bwMode="auto">
          <a:xfrm rot="-2700000">
            <a:off x="3303588" y="2749550"/>
            <a:ext cx="136525" cy="136525"/>
            <a:chOff x="3334" y="210"/>
            <a:chExt cx="181" cy="181"/>
          </a:xfrm>
        </p:grpSpPr>
        <p:sp>
          <p:nvSpPr>
            <p:cNvPr id="50216" name="Line 25">
              <a:extLst>
                <a:ext uri="{FF2B5EF4-FFF2-40B4-BE49-F238E27FC236}">
                  <a16:creationId xmlns:a16="http://schemas.microsoft.com/office/drawing/2014/main" id="{C73B08FC-7EAE-4102-A1CE-4D4B8381D54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24" y="210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0217" name="Line 26">
              <a:extLst>
                <a:ext uri="{FF2B5EF4-FFF2-40B4-BE49-F238E27FC236}">
                  <a16:creationId xmlns:a16="http://schemas.microsoft.com/office/drawing/2014/main" id="{8A0D60A5-1B40-4EFA-8E2A-C758C2940F9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425" y="209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0188" name="Group 27">
            <a:extLst>
              <a:ext uri="{FF2B5EF4-FFF2-40B4-BE49-F238E27FC236}">
                <a16:creationId xmlns:a16="http://schemas.microsoft.com/office/drawing/2014/main" id="{4DD29381-4072-4CC0-A523-04F6AF67633D}"/>
              </a:ext>
            </a:extLst>
          </p:cNvPr>
          <p:cNvGrpSpPr>
            <a:grpSpLocks noChangeAspect="1"/>
          </p:cNvGrpSpPr>
          <p:nvPr/>
        </p:nvGrpSpPr>
        <p:grpSpPr bwMode="auto">
          <a:xfrm rot="-2700000">
            <a:off x="4548188" y="2754313"/>
            <a:ext cx="136525" cy="136525"/>
            <a:chOff x="3334" y="210"/>
            <a:chExt cx="181" cy="181"/>
          </a:xfrm>
        </p:grpSpPr>
        <p:sp>
          <p:nvSpPr>
            <p:cNvPr id="50214" name="Line 28">
              <a:extLst>
                <a:ext uri="{FF2B5EF4-FFF2-40B4-BE49-F238E27FC236}">
                  <a16:creationId xmlns:a16="http://schemas.microsoft.com/office/drawing/2014/main" id="{E122E0B1-A07C-48DF-B0CE-9DA2702CD57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24" y="210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0215" name="Line 29">
              <a:extLst>
                <a:ext uri="{FF2B5EF4-FFF2-40B4-BE49-F238E27FC236}">
                  <a16:creationId xmlns:a16="http://schemas.microsoft.com/office/drawing/2014/main" id="{019FD1ED-7967-47D4-B7B9-C421380706C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425" y="209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0189" name="Group 30">
            <a:extLst>
              <a:ext uri="{FF2B5EF4-FFF2-40B4-BE49-F238E27FC236}">
                <a16:creationId xmlns:a16="http://schemas.microsoft.com/office/drawing/2014/main" id="{CFA45996-01F0-40AD-B117-A0206F6BE872}"/>
              </a:ext>
            </a:extLst>
          </p:cNvPr>
          <p:cNvGrpSpPr>
            <a:grpSpLocks noChangeAspect="1"/>
          </p:cNvGrpSpPr>
          <p:nvPr/>
        </p:nvGrpSpPr>
        <p:grpSpPr bwMode="auto">
          <a:xfrm rot="-2700000">
            <a:off x="5797550" y="4003675"/>
            <a:ext cx="138113" cy="136525"/>
            <a:chOff x="3334" y="210"/>
            <a:chExt cx="181" cy="181"/>
          </a:xfrm>
        </p:grpSpPr>
        <p:sp>
          <p:nvSpPr>
            <p:cNvPr id="50212" name="Line 31">
              <a:extLst>
                <a:ext uri="{FF2B5EF4-FFF2-40B4-BE49-F238E27FC236}">
                  <a16:creationId xmlns:a16="http://schemas.microsoft.com/office/drawing/2014/main" id="{2C6D1F66-E2AA-4558-8092-9C5F8D31FC2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24" y="210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0213" name="Line 32">
              <a:extLst>
                <a:ext uri="{FF2B5EF4-FFF2-40B4-BE49-F238E27FC236}">
                  <a16:creationId xmlns:a16="http://schemas.microsoft.com/office/drawing/2014/main" id="{15198F24-5B13-4F99-B26A-0274B5A7AF6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425" y="209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0190" name="Text Box 33">
            <a:extLst>
              <a:ext uri="{FF2B5EF4-FFF2-40B4-BE49-F238E27FC236}">
                <a16:creationId xmlns:a16="http://schemas.microsoft.com/office/drawing/2014/main" id="{06CCB188-EE71-40E8-A96E-D872B96168A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951163" y="2865438"/>
            <a:ext cx="831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u="sng">
                <a:ea typeface="標楷體" panose="03000509000000000000" pitchFamily="65" charset="-120"/>
              </a:rPr>
              <a:t>美雲</a:t>
            </a:r>
            <a:r>
              <a:rPr lang="zh-TW" altLang="en-US">
                <a:ea typeface="標楷體" panose="03000509000000000000" pitchFamily="65" charset="-120"/>
              </a:rPr>
              <a:t>家</a:t>
            </a:r>
          </a:p>
        </p:txBody>
      </p:sp>
      <p:sp>
        <p:nvSpPr>
          <p:cNvPr id="50191" name="Text Box 34">
            <a:extLst>
              <a:ext uri="{FF2B5EF4-FFF2-40B4-BE49-F238E27FC236}">
                <a16:creationId xmlns:a16="http://schemas.microsoft.com/office/drawing/2014/main" id="{741DA797-8510-4977-89D9-1D980D4CB7F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06875" y="2876550"/>
            <a:ext cx="830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>
                <a:ea typeface="標楷體" panose="03000509000000000000" pitchFamily="65" charset="-120"/>
              </a:rPr>
              <a:t>戲院</a:t>
            </a:r>
          </a:p>
        </p:txBody>
      </p:sp>
      <p:sp>
        <p:nvSpPr>
          <p:cNvPr id="50192" name="Text Box 35">
            <a:extLst>
              <a:ext uri="{FF2B5EF4-FFF2-40B4-BE49-F238E27FC236}">
                <a16:creationId xmlns:a16="http://schemas.microsoft.com/office/drawing/2014/main" id="{6FB4C873-4F73-48A2-B5BA-516733D8646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952750" y="1627188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u="sng">
                <a:ea typeface="標楷體" panose="03000509000000000000" pitchFamily="65" charset="-120"/>
              </a:rPr>
              <a:t>志忠</a:t>
            </a:r>
            <a:r>
              <a:rPr lang="zh-TW" altLang="en-US">
                <a:ea typeface="標楷體" panose="03000509000000000000" pitchFamily="65" charset="-120"/>
              </a:rPr>
              <a:t>家</a:t>
            </a:r>
          </a:p>
        </p:txBody>
      </p:sp>
      <p:sp>
        <p:nvSpPr>
          <p:cNvPr id="50193" name="Text Box 36">
            <a:extLst>
              <a:ext uri="{FF2B5EF4-FFF2-40B4-BE49-F238E27FC236}">
                <a16:creationId xmlns:a16="http://schemas.microsoft.com/office/drawing/2014/main" id="{44158E63-0AFF-4A54-A24C-F216BA39C48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280025" y="862013"/>
            <a:ext cx="1254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zh-HK" sz="2000" u="sng">
                <a:latin typeface="標楷體" panose="03000509000000000000" pitchFamily="65" charset="-120"/>
                <a:ea typeface="標楷體" panose="03000509000000000000" pitchFamily="65" charset="-120"/>
              </a:rPr>
              <a:t>偉傑</a:t>
            </a:r>
            <a:r>
              <a:rPr lang="zh-TW" altLang="zh-HK" sz="2000">
                <a:latin typeface="標楷體" panose="03000509000000000000" pitchFamily="65" charset="-120"/>
                <a:ea typeface="標楷體" panose="03000509000000000000" pitchFamily="65" charset="-120"/>
              </a:rPr>
              <a:t>家</a:t>
            </a:r>
          </a:p>
        </p:txBody>
      </p:sp>
      <p:sp>
        <p:nvSpPr>
          <p:cNvPr id="50194" name="Text Box 38">
            <a:extLst>
              <a:ext uri="{FF2B5EF4-FFF2-40B4-BE49-F238E27FC236}">
                <a16:creationId xmlns:a16="http://schemas.microsoft.com/office/drawing/2014/main" id="{CB75EFA0-26BD-4062-AB74-C85BEC2BC4F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251450" y="3636963"/>
            <a:ext cx="1258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u="sng">
                <a:ea typeface="標楷體" panose="03000509000000000000" pitchFamily="65" charset="-120"/>
              </a:rPr>
              <a:t>建明</a:t>
            </a:r>
            <a:r>
              <a:rPr lang="zh-TW" altLang="en-US">
                <a:ea typeface="標楷體" panose="03000509000000000000" pitchFamily="65" charset="-120"/>
              </a:rPr>
              <a:t>家</a:t>
            </a:r>
          </a:p>
        </p:txBody>
      </p:sp>
      <p:sp>
        <p:nvSpPr>
          <p:cNvPr id="49" name="Line 65">
            <a:extLst>
              <a:ext uri="{FF2B5EF4-FFF2-40B4-BE49-F238E27FC236}">
                <a16:creationId xmlns:a16="http://schemas.microsoft.com/office/drawing/2014/main" id="{525E6D5D-088A-40C2-83DD-449D2BF462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60975" y="3475038"/>
            <a:ext cx="598488" cy="55562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50" name="Text Box 8">
            <a:extLst>
              <a:ext uri="{FF2B5EF4-FFF2-40B4-BE49-F238E27FC236}">
                <a16:creationId xmlns:a16="http://schemas.microsoft.com/office/drawing/2014/main" id="{AF5D2A75-F279-446C-B83A-B94FFFAC5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838" y="3027363"/>
            <a:ext cx="720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zh-TW" altLang="en-US" sz="2000">
                <a:solidFill>
                  <a:srgbClr val="003399"/>
                </a:solidFill>
                <a:ea typeface="標楷體" panose="03000509000000000000" pitchFamily="65" charset="-120"/>
              </a:rPr>
              <a:t>東北</a:t>
            </a:r>
            <a:endParaRPr lang="zh-TW" altLang="en-US" sz="2000">
              <a:solidFill>
                <a:srgbClr val="003399"/>
              </a:solidFill>
            </a:endParaRPr>
          </a:p>
        </p:txBody>
      </p:sp>
      <p:sp>
        <p:nvSpPr>
          <p:cNvPr id="51" name="Line 65">
            <a:extLst>
              <a:ext uri="{FF2B5EF4-FFF2-40B4-BE49-F238E27FC236}">
                <a16:creationId xmlns:a16="http://schemas.microsoft.com/office/drawing/2014/main" id="{FAF33AF5-2FAF-445D-BFC0-0094AC4ECE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97250" y="2808288"/>
            <a:ext cx="900113" cy="1428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53" name="Text Box 8">
            <a:extLst>
              <a:ext uri="{FF2B5EF4-FFF2-40B4-BE49-F238E27FC236}">
                <a16:creationId xmlns:a16="http://schemas.microsoft.com/office/drawing/2014/main" id="{3D328990-E8DB-4F20-B02A-26A3ADC6C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950" y="2409825"/>
            <a:ext cx="720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zh-TW" altLang="en-US" sz="2000">
                <a:solidFill>
                  <a:srgbClr val="003399"/>
                </a:solidFill>
                <a:ea typeface="標楷體" panose="03000509000000000000" pitchFamily="65" charset="-120"/>
              </a:rPr>
              <a:t>南</a:t>
            </a:r>
            <a:endParaRPr lang="zh-TW" altLang="en-US" sz="2000">
              <a:solidFill>
                <a:srgbClr val="003399"/>
              </a:solidFill>
            </a:endParaRPr>
          </a:p>
        </p:txBody>
      </p:sp>
      <p:sp>
        <p:nvSpPr>
          <p:cNvPr id="54" name="Line 65">
            <a:extLst>
              <a:ext uri="{FF2B5EF4-FFF2-40B4-BE49-F238E27FC236}">
                <a16:creationId xmlns:a16="http://schemas.microsoft.com/office/drawing/2014/main" id="{CD241F6D-A7FE-4C97-9676-51A0ECD6A4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7725" y="1582738"/>
            <a:ext cx="612775" cy="55721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55" name="Text Box 8">
            <a:extLst>
              <a:ext uri="{FF2B5EF4-FFF2-40B4-BE49-F238E27FC236}">
                <a16:creationId xmlns:a16="http://schemas.microsoft.com/office/drawing/2014/main" id="{D206D30C-F7CC-4456-8E94-B8590E75D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1765300"/>
            <a:ext cx="720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zh-TW" altLang="en-US" sz="2000">
                <a:solidFill>
                  <a:srgbClr val="003399"/>
                </a:solidFill>
                <a:ea typeface="標楷體" panose="03000509000000000000" pitchFamily="65" charset="-120"/>
              </a:rPr>
              <a:t>西南</a:t>
            </a:r>
            <a:endParaRPr lang="zh-TW" altLang="en-US" sz="2000">
              <a:solidFill>
                <a:srgbClr val="003399"/>
              </a:solidFill>
            </a:endParaRPr>
          </a:p>
        </p:txBody>
      </p:sp>
      <p:sp>
        <p:nvSpPr>
          <p:cNvPr id="56" name="Line 65">
            <a:extLst>
              <a:ext uri="{FF2B5EF4-FFF2-40B4-BE49-F238E27FC236}">
                <a16:creationId xmlns:a16="http://schemas.microsoft.com/office/drawing/2014/main" id="{221F9AD7-E643-4198-AA26-09FB31E538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5600" y="766763"/>
            <a:ext cx="414338" cy="61277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50202" name="Group 49">
            <a:extLst>
              <a:ext uri="{FF2B5EF4-FFF2-40B4-BE49-F238E27FC236}">
                <a16:creationId xmlns:a16="http://schemas.microsoft.com/office/drawing/2014/main" id="{012D806D-96B9-49B3-AC30-DDC6F6E0AF08}"/>
              </a:ext>
            </a:extLst>
          </p:cNvPr>
          <p:cNvGrpSpPr>
            <a:grpSpLocks/>
          </p:cNvGrpSpPr>
          <p:nvPr/>
        </p:nvGrpSpPr>
        <p:grpSpPr bwMode="auto">
          <a:xfrm rot="2706024">
            <a:off x="3043238" y="808038"/>
            <a:ext cx="774700" cy="508000"/>
            <a:chOff x="2698" y="1752"/>
            <a:chExt cx="590" cy="340"/>
          </a:xfrm>
        </p:grpSpPr>
        <p:sp>
          <p:nvSpPr>
            <p:cNvPr id="50210" name="Line 31">
              <a:extLst>
                <a:ext uri="{FF2B5EF4-FFF2-40B4-BE49-F238E27FC236}">
                  <a16:creationId xmlns:a16="http://schemas.microsoft.com/office/drawing/2014/main" id="{18C4A81A-31C1-4A23-A8AD-B618221AA36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700000">
              <a:off x="2756" y="1921"/>
              <a:ext cx="3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11" name="Line 32">
              <a:extLst>
                <a:ext uri="{FF2B5EF4-FFF2-40B4-BE49-F238E27FC236}">
                  <a16:creationId xmlns:a16="http://schemas.microsoft.com/office/drawing/2014/main" id="{AA76B497-C973-4FE5-ABD6-DE6FF16F32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8100000">
              <a:off x="2993" y="1559"/>
              <a:ext cx="0" cy="5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7" name="Text Box 8">
            <a:extLst>
              <a:ext uri="{FF2B5EF4-FFF2-40B4-BE49-F238E27FC236}">
                <a16:creationId xmlns:a16="http://schemas.microsoft.com/office/drawing/2014/main" id="{79237735-A849-458A-AF82-C653B1A8E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450" y="998538"/>
            <a:ext cx="731838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zh-TW" altLang="en-US" sz="2000">
                <a:solidFill>
                  <a:srgbClr val="003399"/>
                </a:solidFill>
                <a:ea typeface="標楷體" panose="03000509000000000000" pitchFamily="65" charset="-120"/>
              </a:rPr>
              <a:t>西北</a:t>
            </a:r>
            <a:endParaRPr lang="zh-TW" altLang="en-US" sz="2000">
              <a:solidFill>
                <a:srgbClr val="003399"/>
              </a:solidFill>
            </a:endParaRPr>
          </a:p>
        </p:txBody>
      </p:sp>
      <p:sp>
        <p:nvSpPr>
          <p:cNvPr id="50204" name="Text Box 33">
            <a:extLst>
              <a:ext uri="{FF2B5EF4-FFF2-40B4-BE49-F238E27FC236}">
                <a16:creationId xmlns:a16="http://schemas.microsoft.com/office/drawing/2014/main" id="{D62F0CE6-F8E6-43ED-8111-B98C6CA3D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771525"/>
            <a:ext cx="63658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/>
              <a:t>N</a:t>
            </a:r>
            <a:r>
              <a:rPr lang="en-US" altLang="zh-TW" sz="2000"/>
              <a:t> </a:t>
            </a:r>
          </a:p>
        </p:txBody>
      </p:sp>
      <p:grpSp>
        <p:nvGrpSpPr>
          <p:cNvPr id="8" name="Group 54">
            <a:extLst>
              <a:ext uri="{FF2B5EF4-FFF2-40B4-BE49-F238E27FC236}">
                <a16:creationId xmlns:a16="http://schemas.microsoft.com/office/drawing/2014/main" id="{3C7CE313-D001-4808-8B3F-0182E44D5342}"/>
              </a:ext>
            </a:extLst>
          </p:cNvPr>
          <p:cNvGrpSpPr>
            <a:grpSpLocks/>
          </p:cNvGrpSpPr>
          <p:nvPr/>
        </p:nvGrpSpPr>
        <p:grpSpPr bwMode="auto">
          <a:xfrm rot="-8093976">
            <a:off x="2715419" y="670719"/>
            <a:ext cx="1016000" cy="858838"/>
            <a:chOff x="2545" y="1520"/>
            <a:chExt cx="773" cy="576"/>
          </a:xfrm>
        </p:grpSpPr>
        <p:grpSp>
          <p:nvGrpSpPr>
            <p:cNvPr id="50206" name="Group 49">
              <a:extLst>
                <a:ext uri="{FF2B5EF4-FFF2-40B4-BE49-F238E27FC236}">
                  <a16:creationId xmlns:a16="http://schemas.microsoft.com/office/drawing/2014/main" id="{3E55AEC3-1C62-4852-A364-289CBA0337D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545" y="1756"/>
              <a:ext cx="590" cy="340"/>
              <a:chOff x="2698" y="1752"/>
              <a:chExt cx="590" cy="340"/>
            </a:xfrm>
          </p:grpSpPr>
          <p:sp>
            <p:nvSpPr>
              <p:cNvPr id="50208" name="Line 31">
                <a:extLst>
                  <a:ext uri="{FF2B5EF4-FFF2-40B4-BE49-F238E27FC236}">
                    <a16:creationId xmlns:a16="http://schemas.microsoft.com/office/drawing/2014/main" id="{8AF18ED7-2D87-49A0-BC02-3037C7583A0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700000">
                <a:off x="2756" y="1921"/>
                <a:ext cx="340" cy="1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0209" name="Line 32">
                <a:extLst>
                  <a:ext uri="{FF2B5EF4-FFF2-40B4-BE49-F238E27FC236}">
                    <a16:creationId xmlns:a16="http://schemas.microsoft.com/office/drawing/2014/main" id="{53B660B0-98B8-45C4-B16E-B7F06996A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8100000">
                <a:off x="2993" y="1559"/>
                <a:ext cx="0" cy="59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0207" name="Text Box 33">
              <a:extLst>
                <a:ext uri="{FF2B5EF4-FFF2-40B4-BE49-F238E27FC236}">
                  <a16:creationId xmlns:a16="http://schemas.microsoft.com/office/drawing/2014/main" id="{BAAB425D-07A6-4DBA-8DCF-28043059CA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950276">
              <a:off x="2952" y="1581"/>
              <a:ext cx="427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1600">
                  <a:solidFill>
                    <a:srgbClr val="003399"/>
                  </a:solidFill>
                </a:rPr>
                <a:t>N</a:t>
              </a:r>
              <a:r>
                <a:rPr lang="en-US" altLang="zh-TW" sz="200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0.0287 L 0.27257 -0.035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602 L 0.00035 0.0833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972 L 0.00122 0.26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1111 L 0.27205 0.4472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41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50" grpId="0" build="allAtOnce"/>
      <p:bldP spid="53" grpId="0" build="allAtOnce"/>
      <p:bldP spid="55" grpId="0" build="allAtOnce"/>
      <p:bldP spid="57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014AF46-BC25-42E8-BD78-C089D1FA5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2312988"/>
            <a:ext cx="215900" cy="395287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51203" name="Rectangle 40">
            <a:extLst>
              <a:ext uri="{FF2B5EF4-FFF2-40B4-BE49-F238E27FC236}">
                <a16:creationId xmlns:a16="http://schemas.microsoft.com/office/drawing/2014/main" id="{048490BC-54EA-48C0-A5DA-EFDD9CA49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413" y="762000"/>
            <a:ext cx="3729037" cy="3311525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/>
          </a:p>
        </p:txBody>
      </p:sp>
      <p:sp>
        <p:nvSpPr>
          <p:cNvPr id="51204" name="Text Box 5">
            <a:extLst>
              <a:ext uri="{FF2B5EF4-FFF2-40B4-BE49-F238E27FC236}">
                <a16:creationId xmlns:a16="http://schemas.microsoft.com/office/drawing/2014/main" id="{AF58847A-4A92-4648-91CB-FE50D233A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4197350"/>
            <a:ext cx="879475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31.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(b) 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每張戲票的售價是</a:t>
            </a:r>
            <a:r>
              <a:rPr lang="en-US" altLang="zh-HK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$80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，共售出</a:t>
            </a:r>
            <a:r>
              <a:rPr lang="en-US" altLang="zh-HK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513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張。把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售出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2000">
              <a:defRPr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戲票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總收入取近似值至萬位應是多少？</a:t>
            </a:r>
            <a:r>
              <a:rPr lang="zh-TW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(只須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     </a:t>
            </a:r>
            <a:r>
              <a:rPr lang="zh-TW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寫出答案)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altLang="zh-HK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[2</a:t>
            </a:r>
            <a:r>
              <a:rPr lang="zh-TW" altLang="zh-HK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lang="en-US" altLang="zh-HK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  <a:endParaRPr lang="zh-TW" altLang="zh-HK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41780" name="Line 116">
            <a:extLst>
              <a:ext uri="{FF2B5EF4-FFF2-40B4-BE49-F238E27FC236}">
                <a16:creationId xmlns:a16="http://schemas.microsoft.com/office/drawing/2014/main" id="{D564C6C6-A32A-4AC4-8F4F-6E680FD370FF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582738" y="4689475"/>
            <a:ext cx="3354387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798FA3A0-DA30-4FD8-8A57-854973D90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213" y="5700713"/>
            <a:ext cx="7396162" cy="523875"/>
          </a:xfrm>
          <a:prstGeom prst="rect">
            <a:avLst/>
          </a:prstGeom>
          <a:solidFill>
            <a:srgbClr val="FFFBD5"/>
          </a:solidFill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總收入取近似值至萬位應是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$</a:t>
            </a:r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431DFDCE-BEF0-42FC-A94D-F908E365D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5715000"/>
            <a:ext cx="1285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40 000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endParaRPr kumimoji="0" lang="zh-TW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D42F31F3-DAF1-4911-9FD6-E02F4690E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0" y="5694363"/>
            <a:ext cx="884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1209" name="Picture 10">
            <a:extLst>
              <a:ext uri="{FF2B5EF4-FFF2-40B4-BE49-F238E27FC236}">
                <a16:creationId xmlns:a16="http://schemas.microsoft.com/office/drawing/2014/main" id="{53149B34-A67D-423C-9022-B6181A380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9" b="20528"/>
          <a:stretch>
            <a:fillRect/>
          </a:stretch>
        </p:blipFill>
        <p:spPr bwMode="auto">
          <a:xfrm>
            <a:off x="2484438" y="708025"/>
            <a:ext cx="37973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10" name="Group 13">
            <a:extLst>
              <a:ext uri="{FF2B5EF4-FFF2-40B4-BE49-F238E27FC236}">
                <a16:creationId xmlns:a16="http://schemas.microsoft.com/office/drawing/2014/main" id="{230C5366-B725-4B14-9408-5B932CBDF998}"/>
              </a:ext>
            </a:extLst>
          </p:cNvPr>
          <p:cNvGrpSpPr>
            <a:grpSpLocks noChangeAspect="1"/>
          </p:cNvGrpSpPr>
          <p:nvPr/>
        </p:nvGrpSpPr>
        <p:grpSpPr bwMode="auto">
          <a:xfrm rot="-2700000">
            <a:off x="5789613" y="688975"/>
            <a:ext cx="138112" cy="136525"/>
            <a:chOff x="3334" y="210"/>
            <a:chExt cx="181" cy="181"/>
          </a:xfrm>
        </p:grpSpPr>
        <p:sp>
          <p:nvSpPr>
            <p:cNvPr id="51236" name="Line 11">
              <a:extLst>
                <a:ext uri="{FF2B5EF4-FFF2-40B4-BE49-F238E27FC236}">
                  <a16:creationId xmlns:a16="http://schemas.microsoft.com/office/drawing/2014/main" id="{B8D322CA-CEC1-4260-8E47-94820071C09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24" y="210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1237" name="Line 12">
              <a:extLst>
                <a:ext uri="{FF2B5EF4-FFF2-40B4-BE49-F238E27FC236}">
                  <a16:creationId xmlns:a16="http://schemas.microsoft.com/office/drawing/2014/main" id="{A2C41BF3-59FB-4B8D-AC36-47B4783424A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425" y="209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1211" name="Group 21">
            <a:extLst>
              <a:ext uri="{FF2B5EF4-FFF2-40B4-BE49-F238E27FC236}">
                <a16:creationId xmlns:a16="http://schemas.microsoft.com/office/drawing/2014/main" id="{00553C7D-B6CB-4959-A007-B178F8FD6FBE}"/>
              </a:ext>
            </a:extLst>
          </p:cNvPr>
          <p:cNvGrpSpPr>
            <a:grpSpLocks noChangeAspect="1"/>
          </p:cNvGrpSpPr>
          <p:nvPr/>
        </p:nvGrpSpPr>
        <p:grpSpPr bwMode="auto">
          <a:xfrm rot="-2700000">
            <a:off x="3302000" y="1511300"/>
            <a:ext cx="136525" cy="138113"/>
            <a:chOff x="3334" y="210"/>
            <a:chExt cx="181" cy="181"/>
          </a:xfrm>
        </p:grpSpPr>
        <p:sp>
          <p:nvSpPr>
            <p:cNvPr id="51234" name="Line 22">
              <a:extLst>
                <a:ext uri="{FF2B5EF4-FFF2-40B4-BE49-F238E27FC236}">
                  <a16:creationId xmlns:a16="http://schemas.microsoft.com/office/drawing/2014/main" id="{57B792DF-9379-4745-9701-81D92CC13B0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24" y="210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1235" name="Line 23">
              <a:extLst>
                <a:ext uri="{FF2B5EF4-FFF2-40B4-BE49-F238E27FC236}">
                  <a16:creationId xmlns:a16="http://schemas.microsoft.com/office/drawing/2014/main" id="{564604DE-53D6-4E9E-9048-17161AA191C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425" y="209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1212" name="Group 24">
            <a:extLst>
              <a:ext uri="{FF2B5EF4-FFF2-40B4-BE49-F238E27FC236}">
                <a16:creationId xmlns:a16="http://schemas.microsoft.com/office/drawing/2014/main" id="{BEED9802-061E-4F0C-8C79-8A206F3C0DB0}"/>
              </a:ext>
            </a:extLst>
          </p:cNvPr>
          <p:cNvGrpSpPr>
            <a:grpSpLocks noChangeAspect="1"/>
          </p:cNvGrpSpPr>
          <p:nvPr/>
        </p:nvGrpSpPr>
        <p:grpSpPr bwMode="auto">
          <a:xfrm rot="-2700000">
            <a:off x="3303588" y="2763838"/>
            <a:ext cx="136525" cy="138112"/>
            <a:chOff x="3334" y="210"/>
            <a:chExt cx="181" cy="181"/>
          </a:xfrm>
        </p:grpSpPr>
        <p:sp>
          <p:nvSpPr>
            <p:cNvPr id="51232" name="Line 25">
              <a:extLst>
                <a:ext uri="{FF2B5EF4-FFF2-40B4-BE49-F238E27FC236}">
                  <a16:creationId xmlns:a16="http://schemas.microsoft.com/office/drawing/2014/main" id="{F117C484-4C1C-4901-9E4F-36A2D637E92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24" y="210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1233" name="Line 26">
              <a:extLst>
                <a:ext uri="{FF2B5EF4-FFF2-40B4-BE49-F238E27FC236}">
                  <a16:creationId xmlns:a16="http://schemas.microsoft.com/office/drawing/2014/main" id="{E4218EB9-9B05-479E-A09E-1C996118661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425" y="209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1213" name="Group 27">
            <a:extLst>
              <a:ext uri="{FF2B5EF4-FFF2-40B4-BE49-F238E27FC236}">
                <a16:creationId xmlns:a16="http://schemas.microsoft.com/office/drawing/2014/main" id="{E3F16E43-E2DB-43E9-805D-74A39C24ED2C}"/>
              </a:ext>
            </a:extLst>
          </p:cNvPr>
          <p:cNvGrpSpPr>
            <a:grpSpLocks noChangeAspect="1"/>
          </p:cNvGrpSpPr>
          <p:nvPr/>
        </p:nvGrpSpPr>
        <p:grpSpPr bwMode="auto">
          <a:xfrm rot="-2700000">
            <a:off x="4548188" y="2768600"/>
            <a:ext cx="136525" cy="138113"/>
            <a:chOff x="3334" y="210"/>
            <a:chExt cx="181" cy="181"/>
          </a:xfrm>
        </p:grpSpPr>
        <p:sp>
          <p:nvSpPr>
            <p:cNvPr id="51230" name="Line 28">
              <a:extLst>
                <a:ext uri="{FF2B5EF4-FFF2-40B4-BE49-F238E27FC236}">
                  <a16:creationId xmlns:a16="http://schemas.microsoft.com/office/drawing/2014/main" id="{03259295-B60E-4927-A5E7-51A1AD6FCA8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24" y="210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1231" name="Line 29">
              <a:extLst>
                <a:ext uri="{FF2B5EF4-FFF2-40B4-BE49-F238E27FC236}">
                  <a16:creationId xmlns:a16="http://schemas.microsoft.com/office/drawing/2014/main" id="{CD478FE4-A639-43D3-A781-A8447A863CF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425" y="209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1214" name="Group 30">
            <a:extLst>
              <a:ext uri="{FF2B5EF4-FFF2-40B4-BE49-F238E27FC236}">
                <a16:creationId xmlns:a16="http://schemas.microsoft.com/office/drawing/2014/main" id="{16B56539-F78C-4D12-BBE5-829CDBECBCE3}"/>
              </a:ext>
            </a:extLst>
          </p:cNvPr>
          <p:cNvGrpSpPr>
            <a:grpSpLocks noChangeAspect="1"/>
          </p:cNvGrpSpPr>
          <p:nvPr/>
        </p:nvGrpSpPr>
        <p:grpSpPr bwMode="auto">
          <a:xfrm rot="-2700000">
            <a:off x="5797550" y="4013200"/>
            <a:ext cx="138113" cy="136525"/>
            <a:chOff x="3334" y="210"/>
            <a:chExt cx="181" cy="181"/>
          </a:xfrm>
        </p:grpSpPr>
        <p:sp>
          <p:nvSpPr>
            <p:cNvPr id="51228" name="Line 31">
              <a:extLst>
                <a:ext uri="{FF2B5EF4-FFF2-40B4-BE49-F238E27FC236}">
                  <a16:creationId xmlns:a16="http://schemas.microsoft.com/office/drawing/2014/main" id="{DA445829-4EB9-488C-B8AA-3F33DC8E325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24" y="210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1229" name="Line 32">
              <a:extLst>
                <a:ext uri="{FF2B5EF4-FFF2-40B4-BE49-F238E27FC236}">
                  <a16:creationId xmlns:a16="http://schemas.microsoft.com/office/drawing/2014/main" id="{8DFCF79B-C3BC-43C8-B939-2D618CD8B0D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425" y="209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1215" name="Text Box 33">
            <a:extLst>
              <a:ext uri="{FF2B5EF4-FFF2-40B4-BE49-F238E27FC236}">
                <a16:creationId xmlns:a16="http://schemas.microsoft.com/office/drawing/2014/main" id="{5CD554C1-A453-427B-AC39-D3EB5974829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951163" y="28813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u="sng">
                <a:ea typeface="標楷體" panose="03000509000000000000" pitchFamily="65" charset="-120"/>
              </a:rPr>
              <a:t>美雲</a:t>
            </a:r>
            <a:r>
              <a:rPr lang="zh-TW" altLang="en-US">
                <a:ea typeface="標楷體" panose="03000509000000000000" pitchFamily="65" charset="-120"/>
              </a:rPr>
              <a:t>家</a:t>
            </a:r>
          </a:p>
        </p:txBody>
      </p:sp>
      <p:sp>
        <p:nvSpPr>
          <p:cNvPr id="51216" name="Text Box 34">
            <a:extLst>
              <a:ext uri="{FF2B5EF4-FFF2-40B4-BE49-F238E27FC236}">
                <a16:creationId xmlns:a16="http://schemas.microsoft.com/office/drawing/2014/main" id="{EBFF8FAA-F1FB-452E-BF1C-CBE71C2F830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06875" y="2892425"/>
            <a:ext cx="830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>
                <a:ea typeface="標楷體" panose="03000509000000000000" pitchFamily="65" charset="-120"/>
              </a:rPr>
              <a:t>戲院</a:t>
            </a:r>
          </a:p>
        </p:txBody>
      </p:sp>
      <p:sp>
        <p:nvSpPr>
          <p:cNvPr id="51217" name="Text Box 35">
            <a:extLst>
              <a:ext uri="{FF2B5EF4-FFF2-40B4-BE49-F238E27FC236}">
                <a16:creationId xmlns:a16="http://schemas.microsoft.com/office/drawing/2014/main" id="{6C550DAB-332F-480A-B2A6-E527B34E8C2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952750" y="164306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u="sng">
                <a:ea typeface="標楷體" panose="03000509000000000000" pitchFamily="65" charset="-120"/>
              </a:rPr>
              <a:t>志忠</a:t>
            </a:r>
            <a:r>
              <a:rPr lang="zh-TW" altLang="en-US">
                <a:ea typeface="標楷體" panose="03000509000000000000" pitchFamily="65" charset="-120"/>
              </a:rPr>
              <a:t>家</a:t>
            </a:r>
          </a:p>
        </p:txBody>
      </p:sp>
      <p:sp>
        <p:nvSpPr>
          <p:cNvPr id="51218" name="Text Box 36">
            <a:extLst>
              <a:ext uri="{FF2B5EF4-FFF2-40B4-BE49-F238E27FC236}">
                <a16:creationId xmlns:a16="http://schemas.microsoft.com/office/drawing/2014/main" id="{251DCEC7-69E3-47F3-83FD-46C6E374069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280025" y="877888"/>
            <a:ext cx="1254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zh-HK" sz="2000" u="sng">
                <a:latin typeface="標楷體" panose="03000509000000000000" pitchFamily="65" charset="-120"/>
                <a:ea typeface="標楷體" panose="03000509000000000000" pitchFamily="65" charset="-120"/>
              </a:rPr>
              <a:t>偉傑</a:t>
            </a:r>
            <a:r>
              <a:rPr lang="zh-TW" altLang="zh-HK" sz="2000">
                <a:latin typeface="標楷體" panose="03000509000000000000" pitchFamily="65" charset="-120"/>
                <a:ea typeface="標楷體" panose="03000509000000000000" pitchFamily="65" charset="-120"/>
              </a:rPr>
              <a:t>家</a:t>
            </a:r>
          </a:p>
        </p:txBody>
      </p:sp>
      <p:sp>
        <p:nvSpPr>
          <p:cNvPr id="51219" name="Text Box 38">
            <a:extLst>
              <a:ext uri="{FF2B5EF4-FFF2-40B4-BE49-F238E27FC236}">
                <a16:creationId xmlns:a16="http://schemas.microsoft.com/office/drawing/2014/main" id="{99CFF056-0521-491D-8C8D-75D3BDC65DC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251450" y="3646488"/>
            <a:ext cx="1258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u="sng">
                <a:ea typeface="標楷體" panose="03000509000000000000" pitchFamily="65" charset="-120"/>
              </a:rPr>
              <a:t>建明</a:t>
            </a:r>
            <a:r>
              <a:rPr lang="zh-TW" altLang="en-US">
                <a:ea typeface="標楷體" panose="03000509000000000000" pitchFamily="65" charset="-120"/>
              </a:rPr>
              <a:t>家</a:t>
            </a:r>
          </a:p>
        </p:txBody>
      </p:sp>
      <p:grpSp>
        <p:nvGrpSpPr>
          <p:cNvPr id="51220" name="Group 54">
            <a:extLst>
              <a:ext uri="{FF2B5EF4-FFF2-40B4-BE49-F238E27FC236}">
                <a16:creationId xmlns:a16="http://schemas.microsoft.com/office/drawing/2014/main" id="{9ECD2466-F744-4431-AD02-49DE228F5049}"/>
              </a:ext>
            </a:extLst>
          </p:cNvPr>
          <p:cNvGrpSpPr>
            <a:grpSpLocks/>
          </p:cNvGrpSpPr>
          <p:nvPr/>
        </p:nvGrpSpPr>
        <p:grpSpPr bwMode="auto">
          <a:xfrm rot="-8093976">
            <a:off x="2745582" y="697706"/>
            <a:ext cx="979488" cy="860425"/>
            <a:chOff x="2545" y="1519"/>
            <a:chExt cx="747" cy="577"/>
          </a:xfrm>
        </p:grpSpPr>
        <p:grpSp>
          <p:nvGrpSpPr>
            <p:cNvPr id="51224" name="Group 49">
              <a:extLst>
                <a:ext uri="{FF2B5EF4-FFF2-40B4-BE49-F238E27FC236}">
                  <a16:creationId xmlns:a16="http://schemas.microsoft.com/office/drawing/2014/main" id="{5275B659-EB79-49CB-87CA-4C3BE89EFF3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545" y="1756"/>
              <a:ext cx="590" cy="340"/>
              <a:chOff x="2698" y="1752"/>
              <a:chExt cx="590" cy="340"/>
            </a:xfrm>
          </p:grpSpPr>
          <p:sp>
            <p:nvSpPr>
              <p:cNvPr id="51226" name="Line 31">
                <a:extLst>
                  <a:ext uri="{FF2B5EF4-FFF2-40B4-BE49-F238E27FC236}">
                    <a16:creationId xmlns:a16="http://schemas.microsoft.com/office/drawing/2014/main" id="{2E6181C3-5FE8-446E-901B-E5F1198DE64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700000">
                <a:off x="2756" y="1921"/>
                <a:ext cx="34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227" name="Line 32">
                <a:extLst>
                  <a:ext uri="{FF2B5EF4-FFF2-40B4-BE49-F238E27FC236}">
                    <a16:creationId xmlns:a16="http://schemas.microsoft.com/office/drawing/2014/main" id="{409B9D47-88C4-4CED-9035-272B19602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8100000">
                <a:off x="2993" y="1559"/>
                <a:ext cx="0" cy="5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1225" name="Text Box 33">
              <a:extLst>
                <a:ext uri="{FF2B5EF4-FFF2-40B4-BE49-F238E27FC236}">
                  <a16:creationId xmlns:a16="http://schemas.microsoft.com/office/drawing/2014/main" id="{7730CA49-4EF1-44E7-B121-9CEEB916E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950276">
              <a:off x="2952" y="1607"/>
              <a:ext cx="4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1600"/>
                <a:t>N</a:t>
              </a:r>
              <a:r>
                <a:rPr lang="en-US" altLang="zh-TW" sz="2000"/>
                <a:t> </a:t>
              </a:r>
            </a:p>
          </p:txBody>
        </p:sp>
      </p:grpSp>
      <p:sp>
        <p:nvSpPr>
          <p:cNvPr id="47" name="Line 116">
            <a:extLst>
              <a:ext uri="{FF2B5EF4-FFF2-40B4-BE49-F238E27FC236}">
                <a16:creationId xmlns:a16="http://schemas.microsoft.com/office/drawing/2014/main" id="{3268AD2D-DE81-4F38-B207-C348E5DCE275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670550" y="4689475"/>
            <a:ext cx="1616075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E363460-0FC9-4858-806F-1627325AE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0" y="2259013"/>
            <a:ext cx="29686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HK" sz="2800">
                <a:solidFill>
                  <a:srgbClr val="003399"/>
                </a:solidFill>
              </a:rPr>
              <a:t>80</a:t>
            </a:r>
            <a:r>
              <a:rPr lang="en-US" altLang="zh-HK" sz="2800">
                <a:solidFill>
                  <a:srgbClr val="003399"/>
                </a:solidFill>
                <a:sym typeface="Symbol" panose="05050102010706020507" pitchFamily="18" charset="2"/>
              </a:rPr>
              <a:t></a:t>
            </a:r>
            <a:r>
              <a:rPr lang="en-US" altLang="zh-HK" sz="2800">
                <a:solidFill>
                  <a:srgbClr val="003399"/>
                </a:solidFill>
              </a:rPr>
              <a:t>513 = 41040 </a:t>
            </a:r>
          </a:p>
          <a:p>
            <a:pPr eaLnBrk="1" hangingPunct="1"/>
            <a:r>
              <a:rPr lang="zh-TW" altLang="en-US" sz="2800">
                <a:solidFill>
                  <a:srgbClr val="003399"/>
                </a:solidFill>
                <a:sym typeface="Symbol" panose="05050102010706020507" pitchFamily="18" charset="2"/>
              </a:rPr>
              <a:t>             </a:t>
            </a:r>
            <a:r>
              <a:rPr lang="en-US" altLang="zh-HK" sz="2800">
                <a:solidFill>
                  <a:srgbClr val="003399"/>
                </a:solidFill>
                <a:sym typeface="Symbol" panose="05050102010706020507" pitchFamily="18" charset="2"/>
              </a:rPr>
              <a:t></a:t>
            </a:r>
            <a:r>
              <a:rPr lang="en-US" altLang="zh-HK" sz="2800">
                <a:solidFill>
                  <a:srgbClr val="003399"/>
                </a:solidFill>
              </a:rPr>
              <a:t> 40000</a:t>
            </a:r>
            <a:endParaRPr lang="zh-TW" altLang="zh-HK" sz="2800">
              <a:solidFill>
                <a:srgbClr val="003399"/>
              </a:solidFill>
            </a:endParaRPr>
          </a:p>
        </p:txBody>
      </p:sp>
      <p:sp>
        <p:nvSpPr>
          <p:cNvPr id="37" name="Line 116">
            <a:extLst>
              <a:ext uri="{FF2B5EF4-FFF2-40B4-BE49-F238E27FC236}">
                <a16:creationId xmlns:a16="http://schemas.microsoft.com/office/drawing/2014/main" id="{113F6CEC-79EB-4FB2-B3D1-A52406BAE5D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840038" y="5145088"/>
            <a:ext cx="324485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41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2" grpId="0"/>
      <p:bldP spid="13" grpId="0"/>
      <p:bldP spid="2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图片 1">
            <a:extLst>
              <a:ext uri="{FF2B5EF4-FFF2-40B4-BE49-F238E27FC236}">
                <a16:creationId xmlns:a16="http://schemas.microsoft.com/office/drawing/2014/main" id="{6BF7B917-C19E-4894-A3A9-9DC43C797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914400"/>
            <a:ext cx="45624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4">
            <a:extLst>
              <a:ext uri="{FF2B5EF4-FFF2-40B4-BE49-F238E27FC236}">
                <a16:creationId xmlns:a16="http://schemas.microsoft.com/office/drawing/2014/main" id="{55060965-0FD4-4139-986C-C91A6EFA9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3716338"/>
            <a:ext cx="8172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ea typeface="標楷體" panose="03000509000000000000" pitchFamily="65" charset="-120"/>
              </a:rPr>
              <a:t>(a) </a:t>
            </a:r>
            <a:r>
              <a:rPr lang="zh-TW" altLang="en-US" sz="2800">
                <a:ea typeface="標楷體" panose="03000509000000000000" pitchFamily="65" charset="-120"/>
              </a:rPr>
              <a:t>圖一的周界是多少</a:t>
            </a:r>
            <a:r>
              <a:rPr lang="zh-TW" altLang="zh-HK" sz="2800">
                <a:ea typeface="標楷體" panose="03000509000000000000" pitchFamily="65" charset="-120"/>
              </a:rPr>
              <a:t>？</a:t>
            </a:r>
            <a:r>
              <a:rPr lang="en-US" altLang="zh-TW" sz="2800">
                <a:ea typeface="標楷體" panose="03000509000000000000" pitchFamily="65" charset="-120"/>
              </a:rPr>
              <a:t>(</a:t>
            </a:r>
            <a:r>
              <a:rPr lang="zh-TW" altLang="en-US" sz="2800">
                <a:ea typeface="標楷體" panose="03000509000000000000" pitchFamily="65" charset="-120"/>
              </a:rPr>
              <a:t>只須寫出答案</a:t>
            </a:r>
            <a:r>
              <a:rPr lang="en-US" altLang="zh-TW" sz="2800">
                <a:ea typeface="標楷體" panose="03000509000000000000" pitchFamily="65" charset="-120"/>
              </a:rPr>
              <a:t>) [4</a:t>
            </a:r>
            <a:r>
              <a:rPr lang="zh-TW" altLang="en-US" sz="2800">
                <a:ea typeface="標楷體" panose="03000509000000000000" pitchFamily="65" charset="-120"/>
              </a:rPr>
              <a:t>分</a:t>
            </a:r>
            <a:r>
              <a:rPr lang="en-US" altLang="zh-TW" sz="2800"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20" name="Rectangle 39">
            <a:extLst>
              <a:ext uri="{FF2B5EF4-FFF2-40B4-BE49-F238E27FC236}">
                <a16:creationId xmlns:a16="http://schemas.microsoft.com/office/drawing/2014/main" id="{301F9A8E-8B57-46DA-98A2-23FDBA911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4370388"/>
            <a:ext cx="7537450" cy="1816100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/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/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/>
            <a:endParaRPr lang="zh-TW" altLang="en-US" sz="2800">
              <a:ea typeface="標楷體" panose="03000509000000000000" pitchFamily="65" charset="-120"/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9E4A8F67-AC80-46F0-93C6-17083740E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5743575"/>
            <a:ext cx="41338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圖一的周界是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264cm</a:t>
            </a:r>
            <a:r>
              <a:rPr lang="zh-CN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。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18D539CE-AB3F-45DF-9C18-4AC5DC7A4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950" y="4467225"/>
            <a:ext cx="11430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52231" name="Rectangle 21">
            <a:extLst>
              <a:ext uri="{FF2B5EF4-FFF2-40B4-BE49-F238E27FC236}">
                <a16:creationId xmlns:a16="http://schemas.microsoft.com/office/drawing/2014/main" id="{6E0BB478-4E85-42E2-A275-F29549992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516188"/>
            <a:ext cx="679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 sz="2800"/>
              <a:t>32.</a:t>
            </a:r>
            <a:endParaRPr lang="zh-TW" altLang="en-US" sz="2800"/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A22174F2-64B1-433E-932C-794C08BCF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4138" y="4230688"/>
            <a:ext cx="1692275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33" name="Rectangle 4">
            <a:extLst>
              <a:ext uri="{FF2B5EF4-FFF2-40B4-BE49-F238E27FC236}">
                <a16:creationId xmlns:a16="http://schemas.microsoft.com/office/drawing/2014/main" id="{02FBC1E5-C27B-4DBE-8CBF-5DA3A5CE4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2500313"/>
            <a:ext cx="81724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000"/>
              </a:spcAft>
            </a:pPr>
            <a:r>
              <a:rPr lang="zh-TW" altLang="en-US" sz="2800" u="sng" dirty="0">
                <a:ea typeface="標楷體" panose="03000509000000000000" pitchFamily="65" charset="-120"/>
              </a:rPr>
              <a:t>琳雯</a:t>
            </a:r>
            <a:r>
              <a:rPr lang="zh-TW" altLang="en-US" sz="2800" dirty="0">
                <a:ea typeface="標楷體" panose="03000509000000000000" pitchFamily="65" charset="-120"/>
              </a:rPr>
              <a:t>用</a:t>
            </a:r>
            <a:r>
              <a:rPr lang="en-US" altLang="zh-TW" sz="2800" dirty="0">
                <a:ea typeface="標楷體" panose="03000509000000000000" pitchFamily="65" charset="-120"/>
              </a:rPr>
              <a:t>10</a:t>
            </a:r>
            <a:r>
              <a:rPr lang="zh-TW" altLang="en-US" sz="2800" dirty="0">
                <a:ea typeface="標楷體" panose="03000509000000000000" pitchFamily="65" charset="-120"/>
              </a:rPr>
              <a:t>個大小相同的半圓、</a:t>
            </a:r>
            <a:r>
              <a:rPr lang="en-US" altLang="zh-TW" sz="2800" dirty="0"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ea typeface="標楷體" panose="03000509000000000000" pitchFamily="65" charset="-120"/>
              </a:rPr>
              <a:t>個長方形和</a:t>
            </a:r>
            <a:r>
              <a:rPr lang="en-US" altLang="zh-TW" sz="2800" dirty="0"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ea typeface="標楷體" panose="03000509000000000000" pitchFamily="65" charset="-120"/>
              </a:rPr>
              <a:t>個正方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r>
              <a:rPr lang="zh-TW" altLang="en-US" sz="2800" dirty="0">
                <a:ea typeface="標楷體" panose="03000509000000000000" pitchFamily="65" charset="-120"/>
              </a:rPr>
              <a:t>形，組成圖一及圖二中的圖形。</a:t>
            </a:r>
            <a:r>
              <a:rPr lang="en-US" altLang="zh-TW" sz="2800" dirty="0">
                <a:ea typeface="標楷體" panose="03000509000000000000" pitchFamily="65" charset="-120"/>
              </a:rPr>
              <a:t>(</a:t>
            </a:r>
            <a:r>
              <a:rPr lang="zh-CN" altLang="en-US" sz="2800" dirty="0">
                <a:ea typeface="標楷體" panose="03000509000000000000" pitchFamily="65" charset="-120"/>
              </a:rPr>
              <a:t>取</a:t>
            </a:r>
            <a:r>
              <a:rPr lang="el-GR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π</a:t>
            </a:r>
            <a:r>
              <a:rPr lang="zh-CN" altLang="en-US" sz="2800" dirty="0">
                <a:ea typeface="標楷體" panose="03000509000000000000" pitchFamily="65" charset="-120"/>
              </a:rPr>
              <a:t>為      </a:t>
            </a:r>
            <a:r>
              <a:rPr lang="en-US" altLang="zh-TW" sz="2800" dirty="0">
                <a:ea typeface="標楷體" panose="03000509000000000000" pitchFamily="65" charset="-120"/>
              </a:rPr>
              <a:t>)</a:t>
            </a:r>
          </a:p>
        </p:txBody>
      </p:sp>
      <p:grpSp>
        <p:nvGrpSpPr>
          <p:cNvPr id="52234" name="Group 71">
            <a:extLst>
              <a:ext uri="{FF2B5EF4-FFF2-40B4-BE49-F238E27FC236}">
                <a16:creationId xmlns:a16="http://schemas.microsoft.com/office/drawing/2014/main" id="{DDA75E18-A890-44EF-B2F7-21A19C4149E4}"/>
              </a:ext>
            </a:extLst>
          </p:cNvPr>
          <p:cNvGrpSpPr>
            <a:grpSpLocks/>
          </p:cNvGrpSpPr>
          <p:nvPr/>
        </p:nvGrpSpPr>
        <p:grpSpPr bwMode="auto">
          <a:xfrm>
            <a:off x="6780213" y="2873375"/>
            <a:ext cx="688975" cy="936625"/>
            <a:chOff x="2832" y="1856"/>
            <a:chExt cx="280" cy="590"/>
          </a:xfrm>
        </p:grpSpPr>
        <p:sp>
          <p:nvSpPr>
            <p:cNvPr id="52257" name="Text Box 72">
              <a:extLst>
                <a:ext uri="{FF2B5EF4-FFF2-40B4-BE49-F238E27FC236}">
                  <a16:creationId xmlns:a16="http://schemas.microsoft.com/office/drawing/2014/main" id="{F96B6B9E-4BB8-4C71-AB7B-C6EE3BD35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1856"/>
              <a:ext cx="2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2800">
                  <a:ea typeface="標楷體" panose="03000509000000000000" pitchFamily="65" charset="-120"/>
                </a:rPr>
                <a:t>22</a:t>
              </a:r>
            </a:p>
          </p:txBody>
        </p:sp>
        <p:sp>
          <p:nvSpPr>
            <p:cNvPr id="52258" name="Text Box 73">
              <a:extLst>
                <a:ext uri="{FF2B5EF4-FFF2-40B4-BE49-F238E27FC236}">
                  <a16:creationId xmlns:a16="http://schemas.microsoft.com/office/drawing/2014/main" id="{00851284-DF2D-4217-81DD-48CBFB79B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5" y="2116"/>
              <a:ext cx="1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2800">
                  <a:ea typeface="標楷體" panose="03000509000000000000" pitchFamily="65" charset="-120"/>
                </a:rPr>
                <a:t>7</a:t>
              </a:r>
            </a:p>
          </p:txBody>
        </p:sp>
        <p:sp>
          <p:nvSpPr>
            <p:cNvPr id="52259" name="Line 74">
              <a:extLst>
                <a:ext uri="{FF2B5EF4-FFF2-40B4-BE49-F238E27FC236}">
                  <a16:creationId xmlns:a16="http://schemas.microsoft.com/office/drawing/2014/main" id="{831D008D-0B7F-4EB7-9384-969AE0A53F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4" y="2150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2235" name="Text Box 127">
            <a:extLst>
              <a:ext uri="{FF2B5EF4-FFF2-40B4-BE49-F238E27FC236}">
                <a16:creationId xmlns:a16="http://schemas.microsoft.com/office/drawing/2014/main" id="{CC439E8C-ED0B-4730-A9D4-9B3C58418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1849438"/>
            <a:ext cx="755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0" lang="zh-CN" altLang="en-US" sz="2200" dirty="0">
                <a:ea typeface="標楷體" panose="03000509000000000000" pitchFamily="65" charset="-120"/>
              </a:rPr>
              <a:t>圖一</a:t>
            </a:r>
            <a:endParaRPr kumimoji="0" lang="zh-TW" altLang="en-US" sz="2200" dirty="0">
              <a:ea typeface="標楷體" panose="03000509000000000000" pitchFamily="65" charset="-120"/>
            </a:endParaRPr>
          </a:p>
        </p:txBody>
      </p:sp>
      <p:sp>
        <p:nvSpPr>
          <p:cNvPr id="52236" name="Text Box 127">
            <a:extLst>
              <a:ext uri="{FF2B5EF4-FFF2-40B4-BE49-F238E27FC236}">
                <a16:creationId xmlns:a16="http://schemas.microsoft.com/office/drawing/2014/main" id="{A5FCFF0D-9435-4735-8B4A-0ADE07EBF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1847850"/>
            <a:ext cx="7572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0" lang="zh-CN" altLang="en-US" sz="2200">
                <a:ea typeface="標楷體" panose="03000509000000000000" pitchFamily="65" charset="-120"/>
              </a:rPr>
              <a:t>圖二</a:t>
            </a:r>
            <a:endParaRPr kumimoji="0" lang="zh-TW" altLang="en-US" sz="2200">
              <a:ea typeface="標楷體" panose="03000509000000000000" pitchFamily="65" charset="-120"/>
            </a:endParaRPr>
          </a:p>
        </p:txBody>
      </p:sp>
      <p:sp>
        <p:nvSpPr>
          <p:cNvPr id="33" name="弧形 32">
            <a:extLst>
              <a:ext uri="{FF2B5EF4-FFF2-40B4-BE49-F238E27FC236}">
                <a16:creationId xmlns:a16="http://schemas.microsoft.com/office/drawing/2014/main" id="{3D8F74B3-B030-4B2D-B33B-FA0F5BEEBCD3}"/>
              </a:ext>
            </a:extLst>
          </p:cNvPr>
          <p:cNvSpPr/>
          <p:nvPr/>
        </p:nvSpPr>
        <p:spPr bwMode="auto">
          <a:xfrm>
            <a:off x="2609850" y="987425"/>
            <a:ext cx="615950" cy="615950"/>
          </a:xfrm>
          <a:prstGeom prst="arc">
            <a:avLst>
              <a:gd name="adj1" fmla="val 10736108"/>
              <a:gd name="adj2" fmla="val 0"/>
            </a:avLst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0" rIns="0" bIns="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34" name="弧形 33">
            <a:extLst>
              <a:ext uri="{FF2B5EF4-FFF2-40B4-BE49-F238E27FC236}">
                <a16:creationId xmlns:a16="http://schemas.microsoft.com/office/drawing/2014/main" id="{0725D8C1-3FF9-4DF3-BE8B-CDC0C7AFDF74}"/>
              </a:ext>
            </a:extLst>
          </p:cNvPr>
          <p:cNvSpPr/>
          <p:nvPr/>
        </p:nvSpPr>
        <p:spPr bwMode="auto">
          <a:xfrm>
            <a:off x="3227388" y="979488"/>
            <a:ext cx="615950" cy="615950"/>
          </a:xfrm>
          <a:prstGeom prst="arc">
            <a:avLst>
              <a:gd name="adj1" fmla="val 10736108"/>
              <a:gd name="adj2" fmla="val 0"/>
            </a:avLst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0" rIns="0" bIns="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35" name="弧形 34">
            <a:extLst>
              <a:ext uri="{FF2B5EF4-FFF2-40B4-BE49-F238E27FC236}">
                <a16:creationId xmlns:a16="http://schemas.microsoft.com/office/drawing/2014/main" id="{B87B85F7-7F37-47C3-ADB3-BC0599C6390B}"/>
              </a:ext>
            </a:extLst>
          </p:cNvPr>
          <p:cNvSpPr/>
          <p:nvPr/>
        </p:nvSpPr>
        <p:spPr bwMode="auto">
          <a:xfrm flipV="1">
            <a:off x="2611438" y="1595438"/>
            <a:ext cx="615950" cy="615950"/>
          </a:xfrm>
          <a:prstGeom prst="arc">
            <a:avLst>
              <a:gd name="adj1" fmla="val 10736108"/>
              <a:gd name="adj2" fmla="val 0"/>
            </a:avLst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0" rIns="0" bIns="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36" name="弧形 35">
            <a:extLst>
              <a:ext uri="{FF2B5EF4-FFF2-40B4-BE49-F238E27FC236}">
                <a16:creationId xmlns:a16="http://schemas.microsoft.com/office/drawing/2014/main" id="{C06B29A5-A0E3-4999-AEC6-A71122049FEB}"/>
              </a:ext>
            </a:extLst>
          </p:cNvPr>
          <p:cNvSpPr/>
          <p:nvPr/>
        </p:nvSpPr>
        <p:spPr bwMode="auto">
          <a:xfrm flipV="1">
            <a:off x="3222625" y="1600200"/>
            <a:ext cx="615950" cy="615950"/>
          </a:xfrm>
          <a:prstGeom prst="arc">
            <a:avLst>
              <a:gd name="adj1" fmla="val 10736108"/>
              <a:gd name="adj2" fmla="val 0"/>
            </a:avLst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0" rIns="0" bIns="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37" name="弧形 36">
            <a:extLst>
              <a:ext uri="{FF2B5EF4-FFF2-40B4-BE49-F238E27FC236}">
                <a16:creationId xmlns:a16="http://schemas.microsoft.com/office/drawing/2014/main" id="{A1398FEE-CE36-4C6D-9025-15E8FAB4B66E}"/>
              </a:ext>
            </a:extLst>
          </p:cNvPr>
          <p:cNvSpPr/>
          <p:nvPr/>
        </p:nvSpPr>
        <p:spPr bwMode="auto">
          <a:xfrm rot="5400000" flipV="1">
            <a:off x="2292350" y="1290638"/>
            <a:ext cx="615950" cy="615950"/>
          </a:xfrm>
          <a:prstGeom prst="arc">
            <a:avLst>
              <a:gd name="adj1" fmla="val 10736108"/>
              <a:gd name="adj2" fmla="val 0"/>
            </a:avLst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0" rIns="0" bIns="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38" name="弧形 37">
            <a:extLst>
              <a:ext uri="{FF2B5EF4-FFF2-40B4-BE49-F238E27FC236}">
                <a16:creationId xmlns:a16="http://schemas.microsoft.com/office/drawing/2014/main" id="{9D836113-489E-4031-A0AF-7D88ABFC5D17}"/>
              </a:ext>
            </a:extLst>
          </p:cNvPr>
          <p:cNvSpPr/>
          <p:nvPr/>
        </p:nvSpPr>
        <p:spPr bwMode="auto">
          <a:xfrm rot="16200000" flipV="1">
            <a:off x="3530600" y="1292225"/>
            <a:ext cx="615950" cy="615950"/>
          </a:xfrm>
          <a:prstGeom prst="arc">
            <a:avLst>
              <a:gd name="adj1" fmla="val 10736108"/>
              <a:gd name="adj2" fmla="val 0"/>
            </a:avLst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0" rIns="0" bIns="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94528B32-774C-4E7B-86BF-0CBB5DC87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545" y="693230"/>
            <a:ext cx="23058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   圖一周界</a:t>
            </a:r>
            <a:endParaRPr lang="en-US" altLang="zh-CN" sz="2400" dirty="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rgbClr val="003399"/>
                </a:solidFill>
                <a:ea typeface="標楷體" panose="03000509000000000000" pitchFamily="65" charset="-120"/>
              </a:rPr>
              <a:t>= </a:t>
            </a:r>
            <a:r>
              <a:rPr lang="zh-CN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圓周</a:t>
            </a:r>
            <a:r>
              <a:rPr lang="en-US" altLang="zh-CN" sz="2400" dirty="0">
                <a:solidFill>
                  <a:srgbClr val="003399"/>
                </a:solidFill>
                <a:ea typeface="標楷體" panose="03000509000000000000" pitchFamily="65" charset="-120"/>
              </a:rPr>
              <a:t>÷2×6</a:t>
            </a: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27033A96-99C4-4D7F-BC71-179083924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870" y="2257425"/>
            <a:ext cx="360124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半圓的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直徑</a:t>
            </a:r>
            <a:r>
              <a:rPr lang="zh-CN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是</a:t>
            </a:r>
            <a:r>
              <a:rPr lang="en-US" altLang="zh-CN" sz="2400" dirty="0">
                <a:solidFill>
                  <a:srgbClr val="003399"/>
                </a:solidFill>
                <a:ea typeface="標楷體" panose="03000509000000000000" pitchFamily="65" charset="-120"/>
              </a:rPr>
              <a:t>(56÷2)cm</a:t>
            </a:r>
            <a:r>
              <a:rPr lang="zh-CN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  <a:endParaRPr lang="zh-TW" altLang="zh-HK" sz="24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BCD7793B-BDE9-4631-8652-81295FBA07A6}"/>
              </a:ext>
            </a:extLst>
          </p:cNvPr>
          <p:cNvSpPr/>
          <p:nvPr/>
        </p:nvSpPr>
        <p:spPr>
          <a:xfrm>
            <a:off x="4214813" y="1409700"/>
            <a:ext cx="468312" cy="35242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8" name="Line 19">
            <a:extLst>
              <a:ext uri="{FF2B5EF4-FFF2-40B4-BE49-F238E27FC236}">
                <a16:creationId xmlns:a16="http://schemas.microsoft.com/office/drawing/2014/main" id="{DE46B33A-6A92-4D51-8B8E-8373E87C1A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1713" y="973138"/>
            <a:ext cx="0" cy="3143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" name="Line 19">
            <a:extLst>
              <a:ext uri="{FF2B5EF4-FFF2-40B4-BE49-F238E27FC236}">
                <a16:creationId xmlns:a16="http://schemas.microsoft.com/office/drawing/2014/main" id="{F2DC66BC-503D-4E70-B0A8-AFA70C8805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3300" y="1289050"/>
            <a:ext cx="0" cy="6191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" name="Line 19">
            <a:extLst>
              <a:ext uri="{FF2B5EF4-FFF2-40B4-BE49-F238E27FC236}">
                <a16:creationId xmlns:a16="http://schemas.microsoft.com/office/drawing/2014/main" id="{45522923-6028-468B-B9DD-692CE83921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3300" y="1897063"/>
            <a:ext cx="0" cy="3143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63BEA4D-53FB-4BF2-9C04-306720BF387F}"/>
              </a:ext>
            </a:extLst>
          </p:cNvPr>
          <p:cNvGrpSpPr>
            <a:grpSpLocks/>
          </p:cNvGrpSpPr>
          <p:nvPr/>
        </p:nvGrpSpPr>
        <p:grpSpPr bwMode="auto">
          <a:xfrm>
            <a:off x="1946275" y="4364038"/>
            <a:ext cx="3168650" cy="936625"/>
            <a:chOff x="3016239" y="5285467"/>
            <a:chExt cx="3167301" cy="936626"/>
          </a:xfrm>
        </p:grpSpPr>
        <p:sp>
          <p:nvSpPr>
            <p:cNvPr id="52252" name="Rectangle 9">
              <a:extLst>
                <a:ext uri="{FF2B5EF4-FFF2-40B4-BE49-F238E27FC236}">
                  <a16:creationId xmlns:a16="http://schemas.microsoft.com/office/drawing/2014/main" id="{78C0B8FC-7D41-43CD-BAEF-3D1419E67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239" y="5512126"/>
              <a:ext cx="3167301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zh-CN" sz="2800">
                  <a:solidFill>
                    <a:srgbClr val="FF0000"/>
                  </a:solidFill>
                  <a:ea typeface="標楷體" panose="03000509000000000000" pitchFamily="65" charset="-120"/>
                </a:rPr>
                <a:t>(56÷2)×       ÷2×6</a:t>
              </a:r>
            </a:p>
          </p:txBody>
        </p:sp>
        <p:grpSp>
          <p:nvGrpSpPr>
            <p:cNvPr id="52253" name="Group 71">
              <a:extLst>
                <a:ext uri="{FF2B5EF4-FFF2-40B4-BE49-F238E27FC236}">
                  <a16:creationId xmlns:a16="http://schemas.microsoft.com/office/drawing/2014/main" id="{3E5D7BF9-9622-4068-AA8F-C12F76A9C9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7076" y="5285467"/>
              <a:ext cx="585629" cy="936626"/>
              <a:chOff x="2853" y="1856"/>
              <a:chExt cx="238" cy="590"/>
            </a:xfrm>
          </p:grpSpPr>
          <p:sp>
            <p:nvSpPr>
              <p:cNvPr id="52254" name="Text Box 72">
                <a:extLst>
                  <a:ext uri="{FF2B5EF4-FFF2-40B4-BE49-F238E27FC236}">
                    <a16:creationId xmlns:a16="http://schemas.microsoft.com/office/drawing/2014/main" id="{321C09C0-C1FD-4B62-9AD9-813BC46FD9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3" y="1856"/>
                <a:ext cx="23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22</a:t>
                </a:r>
              </a:p>
            </p:txBody>
          </p:sp>
          <p:sp>
            <p:nvSpPr>
              <p:cNvPr id="52255" name="Text Box 73">
                <a:extLst>
                  <a:ext uri="{FF2B5EF4-FFF2-40B4-BE49-F238E27FC236}">
                    <a16:creationId xmlns:a16="http://schemas.microsoft.com/office/drawing/2014/main" id="{B3C02A08-0EBC-4B50-AC7D-83C17543BF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9" y="2116"/>
                <a:ext cx="15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7</a:t>
                </a:r>
              </a:p>
            </p:txBody>
          </p:sp>
          <p:sp>
            <p:nvSpPr>
              <p:cNvPr id="52256" name="Line 74">
                <a:extLst>
                  <a:ext uri="{FF2B5EF4-FFF2-40B4-BE49-F238E27FC236}">
                    <a16:creationId xmlns:a16="http://schemas.microsoft.com/office/drawing/2014/main" id="{34517B00-5517-499E-ABCA-0D71F1E037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4" y="2150"/>
                <a:ext cx="22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5" name="Rectangle 9">
            <a:extLst>
              <a:ext uri="{FF2B5EF4-FFF2-40B4-BE49-F238E27FC236}">
                <a16:creationId xmlns:a16="http://schemas.microsoft.com/office/drawing/2014/main" id="{9B5D9AC1-BD6C-4B9F-B627-695622005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25" y="5253038"/>
            <a:ext cx="15128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FF0000"/>
                </a:solidFill>
                <a:ea typeface="標楷體" panose="03000509000000000000" pitchFamily="65" charset="-120"/>
              </a:rPr>
              <a:t>= 264</a:t>
            </a:r>
            <a:endParaRPr lang="zh-TW" altLang="zh-HK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56" name="Text Box 5">
            <a:extLst>
              <a:ext uri="{FF2B5EF4-FFF2-40B4-BE49-F238E27FC236}">
                <a16:creationId xmlns:a16="http://schemas.microsoft.com/office/drawing/2014/main" id="{28F0519B-E95E-43B4-B0C3-320E4C4A7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775" y="5124450"/>
            <a:ext cx="11430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DE82E166-6430-4348-A029-A671AEC1F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75" y="1566560"/>
            <a:ext cx="230583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圓周</a:t>
            </a:r>
            <a:r>
              <a:rPr lang="en-US" altLang="zh-CN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= </a:t>
            </a:r>
            <a:r>
              <a:rPr lang="zh-CN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直徑</a:t>
            </a:r>
            <a:r>
              <a:rPr lang="en-US" altLang="zh-CN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×</a:t>
            </a:r>
            <a:r>
              <a:rPr lang="el-GR" altLang="zh-TW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π</a:t>
            </a:r>
            <a:endParaRPr lang="zh-TW" altLang="zh-HK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utoUpdateAnimBg="0"/>
      <p:bldP spid="22" grpId="0" autoUpdateAnimBg="0"/>
      <p:bldP spid="39" grpId="0" uiExpand="1" build="p"/>
      <p:bldP spid="39" grpId="1" uiExpand="1" build="allAtOnce"/>
      <p:bldP spid="45" grpId="0" uiExpand="1" build="p"/>
      <p:bldP spid="45" grpId="1" uiExpand="1" build="allAtOnce"/>
      <p:bldP spid="47" grpId="0" animBg="1"/>
      <p:bldP spid="47" grpId="1" animBg="1"/>
      <p:bldP spid="55" grpId="0"/>
      <p:bldP spid="56" grpId="0" autoUpdateAnimBg="0"/>
      <p:bldP spid="40" grpId="0" uiExpand="1" build="p"/>
      <p:bldP spid="40" grpId="1" uiExpand="1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>
            <a:extLst>
              <a:ext uri="{FF2B5EF4-FFF2-40B4-BE49-F238E27FC236}">
                <a16:creationId xmlns:a16="http://schemas.microsoft.com/office/drawing/2014/main" id="{4424456E-D090-4135-81D3-F382FC39C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3611711"/>
            <a:ext cx="8172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ea typeface="標楷體" panose="03000509000000000000" pitchFamily="65" charset="-120"/>
              </a:rPr>
              <a:t>(</a:t>
            </a:r>
            <a:r>
              <a:rPr lang="en-US" altLang="zh-CN" sz="2800">
                <a:ea typeface="標楷體" panose="03000509000000000000" pitchFamily="65" charset="-120"/>
              </a:rPr>
              <a:t>b</a:t>
            </a:r>
            <a:r>
              <a:rPr lang="en-US" altLang="zh-TW" sz="2800">
                <a:ea typeface="標楷體" panose="03000509000000000000" pitchFamily="65" charset="-120"/>
              </a:rPr>
              <a:t>) </a:t>
            </a:r>
            <a:r>
              <a:rPr lang="zh-TW" altLang="en-US" sz="2800">
                <a:ea typeface="標楷體" panose="03000509000000000000" pitchFamily="65" charset="-120"/>
              </a:rPr>
              <a:t>圖二的面積是多少</a:t>
            </a:r>
            <a:r>
              <a:rPr lang="zh-TW" altLang="zh-HK" sz="2800">
                <a:ea typeface="標楷體" panose="03000509000000000000" pitchFamily="65" charset="-120"/>
              </a:rPr>
              <a:t>？</a:t>
            </a:r>
            <a:r>
              <a:rPr lang="en-US" altLang="zh-TW" sz="2800">
                <a:ea typeface="標楷體" panose="03000509000000000000" pitchFamily="65" charset="-120"/>
              </a:rPr>
              <a:t>(</a:t>
            </a:r>
            <a:r>
              <a:rPr lang="zh-TW" altLang="en-US" sz="2800">
                <a:ea typeface="標楷體" panose="03000509000000000000" pitchFamily="65" charset="-120"/>
              </a:rPr>
              <a:t>只須寫出答案</a:t>
            </a:r>
            <a:r>
              <a:rPr lang="en-US" altLang="zh-TW" sz="2800">
                <a:ea typeface="標楷體" panose="03000509000000000000" pitchFamily="65" charset="-120"/>
              </a:rPr>
              <a:t>)          [2</a:t>
            </a:r>
            <a:r>
              <a:rPr lang="zh-TW" altLang="en-US" sz="2800">
                <a:ea typeface="標楷體" panose="03000509000000000000" pitchFamily="65" charset="-120"/>
              </a:rPr>
              <a:t>分</a:t>
            </a:r>
            <a:r>
              <a:rPr lang="en-US" altLang="zh-TW" sz="2800"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14" name="Rectangle 39">
            <a:extLst>
              <a:ext uri="{FF2B5EF4-FFF2-40B4-BE49-F238E27FC236}">
                <a16:creationId xmlns:a16="http://schemas.microsoft.com/office/drawing/2014/main" id="{E177ED3D-E139-47B3-9389-07B4CE3E0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4254648"/>
            <a:ext cx="7537450" cy="519113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ea typeface="標楷體" panose="03000509000000000000" pitchFamily="65" charset="-120"/>
              </a:rPr>
              <a:t>圖二的面積是</a:t>
            </a:r>
            <a:r>
              <a:rPr lang="zh-TW" altLang="en-US" sz="2800" u="sng">
                <a:ea typeface="標楷體" panose="03000509000000000000" pitchFamily="65" charset="-120"/>
              </a:rPr>
              <a:t>           　 </a:t>
            </a:r>
            <a:r>
              <a:rPr lang="en-US" altLang="zh-CN" sz="2800">
                <a:ea typeface="標楷體" panose="03000509000000000000" pitchFamily="65" charset="-120"/>
              </a:rPr>
              <a:t>cm</a:t>
            </a:r>
            <a:r>
              <a:rPr lang="en-US" altLang="zh-CN" sz="2800" baseline="30000">
                <a:ea typeface="標楷體" panose="03000509000000000000" pitchFamily="65" charset="-120"/>
              </a:rPr>
              <a:t>2</a:t>
            </a:r>
            <a:r>
              <a:rPr lang="zh-TW" altLang="en-US" sz="2800"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9743A73C-4800-4E83-B334-CF74F99B0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4218136"/>
            <a:ext cx="10937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2016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7366F224-7811-462B-BE22-7846FA80B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1613" y="4187973"/>
            <a:ext cx="11430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53254" name="Rectangle 21">
            <a:extLst>
              <a:ext uri="{FF2B5EF4-FFF2-40B4-BE49-F238E27FC236}">
                <a16:creationId xmlns:a16="http://schemas.microsoft.com/office/drawing/2014/main" id="{AE78524F-580C-477A-BD89-B67B02006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419498"/>
            <a:ext cx="679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 sz="2800"/>
              <a:t>32.</a:t>
            </a:r>
            <a:endParaRPr lang="zh-TW" altLang="en-US" sz="2800"/>
          </a:p>
        </p:txBody>
      </p:sp>
      <p:sp>
        <p:nvSpPr>
          <p:cNvPr id="53255" name="Rectangle 4">
            <a:extLst>
              <a:ext uri="{FF2B5EF4-FFF2-40B4-BE49-F238E27FC236}">
                <a16:creationId xmlns:a16="http://schemas.microsoft.com/office/drawing/2014/main" id="{8779DBC6-7FA0-41C3-82CA-FBEEF89DE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2403623"/>
            <a:ext cx="81724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000"/>
              </a:spcAft>
            </a:pPr>
            <a:r>
              <a:rPr lang="zh-TW" altLang="en-US" sz="2800" u="sng">
                <a:ea typeface="標楷體" panose="03000509000000000000" pitchFamily="65" charset="-120"/>
              </a:rPr>
              <a:t>琳雯</a:t>
            </a:r>
            <a:r>
              <a:rPr lang="zh-TW" altLang="en-US" sz="2800">
                <a:ea typeface="標楷體" panose="03000509000000000000" pitchFamily="65" charset="-120"/>
              </a:rPr>
              <a:t>用</a:t>
            </a:r>
            <a:r>
              <a:rPr lang="en-US" altLang="zh-TW" sz="2800">
                <a:ea typeface="標楷體" panose="03000509000000000000" pitchFamily="65" charset="-120"/>
              </a:rPr>
              <a:t>10</a:t>
            </a:r>
            <a:r>
              <a:rPr lang="zh-TW" altLang="en-US" sz="2800">
                <a:ea typeface="標楷體" panose="03000509000000000000" pitchFamily="65" charset="-120"/>
              </a:rPr>
              <a:t>個大小相同的半圓、</a:t>
            </a:r>
            <a:r>
              <a:rPr lang="en-US" altLang="zh-TW" sz="2800">
                <a:ea typeface="標楷體" panose="03000509000000000000" pitchFamily="65" charset="-120"/>
              </a:rPr>
              <a:t>1</a:t>
            </a:r>
            <a:r>
              <a:rPr lang="zh-TW" altLang="en-US" sz="2800">
                <a:ea typeface="標楷體" panose="03000509000000000000" pitchFamily="65" charset="-120"/>
              </a:rPr>
              <a:t>個長方形和</a:t>
            </a:r>
            <a:r>
              <a:rPr lang="en-US" altLang="zh-TW" sz="2800">
                <a:ea typeface="標楷體" panose="03000509000000000000" pitchFamily="65" charset="-120"/>
              </a:rPr>
              <a:t>1</a:t>
            </a:r>
            <a:r>
              <a:rPr lang="zh-TW" altLang="en-US" sz="2800">
                <a:ea typeface="標楷體" panose="03000509000000000000" pitchFamily="65" charset="-120"/>
              </a:rPr>
              <a:t>個正方</a:t>
            </a:r>
            <a:endParaRPr lang="en-US" altLang="zh-TW" sz="2800">
              <a:ea typeface="標楷體" panose="03000509000000000000" pitchFamily="65" charset="-120"/>
            </a:endParaRPr>
          </a:p>
          <a:p>
            <a:r>
              <a:rPr lang="zh-TW" altLang="en-US" sz="2800">
                <a:ea typeface="標楷體" panose="03000509000000000000" pitchFamily="65" charset="-120"/>
              </a:rPr>
              <a:t>形，組成圖一及圖二中的圖形。</a:t>
            </a:r>
            <a:r>
              <a:rPr lang="en-US" altLang="zh-TW" sz="2800">
                <a:ea typeface="標楷體" panose="03000509000000000000" pitchFamily="65" charset="-120"/>
              </a:rPr>
              <a:t>(</a:t>
            </a:r>
            <a:r>
              <a:rPr lang="zh-CN" altLang="en-US" sz="2800">
                <a:ea typeface="標楷體" panose="03000509000000000000" pitchFamily="65" charset="-120"/>
              </a:rPr>
              <a:t>取</a:t>
            </a:r>
            <a:r>
              <a:rPr lang="el-GR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π</a:t>
            </a:r>
            <a:r>
              <a:rPr lang="zh-CN" altLang="en-US" sz="2800">
                <a:ea typeface="標楷體" panose="03000509000000000000" pitchFamily="65" charset="-120"/>
              </a:rPr>
              <a:t>為      </a:t>
            </a:r>
            <a:r>
              <a:rPr lang="en-US" altLang="zh-TW" sz="2800">
                <a:ea typeface="標楷體" panose="03000509000000000000" pitchFamily="65" charset="-120"/>
              </a:rPr>
              <a:t>)</a:t>
            </a:r>
          </a:p>
        </p:txBody>
      </p:sp>
      <p:grpSp>
        <p:nvGrpSpPr>
          <p:cNvPr id="53256" name="Group 71">
            <a:extLst>
              <a:ext uri="{FF2B5EF4-FFF2-40B4-BE49-F238E27FC236}">
                <a16:creationId xmlns:a16="http://schemas.microsoft.com/office/drawing/2014/main" id="{50041739-99BC-4517-A25C-AC114C5D390A}"/>
              </a:ext>
            </a:extLst>
          </p:cNvPr>
          <p:cNvGrpSpPr>
            <a:grpSpLocks/>
          </p:cNvGrpSpPr>
          <p:nvPr/>
        </p:nvGrpSpPr>
        <p:grpSpPr bwMode="auto">
          <a:xfrm>
            <a:off x="6780213" y="2776686"/>
            <a:ext cx="688975" cy="936625"/>
            <a:chOff x="2832" y="1856"/>
            <a:chExt cx="280" cy="590"/>
          </a:xfrm>
        </p:grpSpPr>
        <p:sp>
          <p:nvSpPr>
            <p:cNvPr id="53277" name="Text Box 72">
              <a:extLst>
                <a:ext uri="{FF2B5EF4-FFF2-40B4-BE49-F238E27FC236}">
                  <a16:creationId xmlns:a16="http://schemas.microsoft.com/office/drawing/2014/main" id="{6B4BABBD-81F8-472D-8295-938C2356B7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1856"/>
              <a:ext cx="2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2800">
                  <a:ea typeface="標楷體" panose="03000509000000000000" pitchFamily="65" charset="-120"/>
                </a:rPr>
                <a:t>22</a:t>
              </a:r>
            </a:p>
          </p:txBody>
        </p:sp>
        <p:sp>
          <p:nvSpPr>
            <p:cNvPr id="53278" name="Text Box 73">
              <a:extLst>
                <a:ext uri="{FF2B5EF4-FFF2-40B4-BE49-F238E27FC236}">
                  <a16:creationId xmlns:a16="http://schemas.microsoft.com/office/drawing/2014/main" id="{82A690AC-4664-4592-92BC-E448D20BFD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5" y="2116"/>
              <a:ext cx="1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2800">
                  <a:ea typeface="標楷體" panose="03000509000000000000" pitchFamily="65" charset="-120"/>
                </a:rPr>
                <a:t>7</a:t>
              </a:r>
            </a:p>
          </p:txBody>
        </p:sp>
        <p:sp>
          <p:nvSpPr>
            <p:cNvPr id="53279" name="Line 74">
              <a:extLst>
                <a:ext uri="{FF2B5EF4-FFF2-40B4-BE49-F238E27FC236}">
                  <a16:creationId xmlns:a16="http://schemas.microsoft.com/office/drawing/2014/main" id="{EFF1E8C4-F869-4D6A-BC25-D62F14C5D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4" y="2150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3257" name="Text Box 127">
            <a:extLst>
              <a:ext uri="{FF2B5EF4-FFF2-40B4-BE49-F238E27FC236}">
                <a16:creationId xmlns:a16="http://schemas.microsoft.com/office/drawing/2014/main" id="{306076B1-8E59-4FE2-83D9-46B8C08F0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1681163"/>
            <a:ext cx="755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0" lang="zh-CN" altLang="en-US" sz="2200">
                <a:ea typeface="標楷體" panose="03000509000000000000" pitchFamily="65" charset="-120"/>
              </a:rPr>
              <a:t>圖一</a:t>
            </a:r>
            <a:endParaRPr kumimoji="0" lang="zh-TW" altLang="en-US" sz="2200">
              <a:ea typeface="標楷體" panose="03000509000000000000" pitchFamily="65" charset="-120"/>
            </a:endParaRPr>
          </a:p>
        </p:txBody>
      </p:sp>
      <p:sp>
        <p:nvSpPr>
          <p:cNvPr id="53258" name="Text Box 127">
            <a:extLst>
              <a:ext uri="{FF2B5EF4-FFF2-40B4-BE49-F238E27FC236}">
                <a16:creationId xmlns:a16="http://schemas.microsoft.com/office/drawing/2014/main" id="{6260F3BF-1E92-496A-9386-B0A0BA4E8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1679575"/>
            <a:ext cx="7572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0" lang="zh-CN" altLang="en-US" sz="2200">
                <a:ea typeface="標楷體" panose="03000509000000000000" pitchFamily="65" charset="-120"/>
              </a:rPr>
              <a:t>圖二</a:t>
            </a:r>
            <a:endParaRPr kumimoji="0" lang="zh-TW" altLang="en-US" sz="2200">
              <a:ea typeface="標楷體" panose="03000509000000000000" pitchFamily="65" charset="-120"/>
            </a:endParaRP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EB3949FF-15F1-48D9-ADD5-393C0C367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838" y="4859486"/>
            <a:ext cx="61515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700" dirty="0">
                <a:solidFill>
                  <a:srgbClr val="003399"/>
                </a:solidFill>
                <a:ea typeface="標楷體" panose="03000509000000000000" pitchFamily="65" charset="-120"/>
              </a:rPr>
              <a:t>圖二的面積 </a:t>
            </a:r>
            <a:r>
              <a:rPr lang="en-US" altLang="zh-CN" sz="2700" dirty="0">
                <a:solidFill>
                  <a:srgbClr val="003399"/>
                </a:solidFill>
                <a:ea typeface="標楷體" panose="03000509000000000000" pitchFamily="65" charset="-120"/>
              </a:rPr>
              <a:t>= </a:t>
            </a:r>
            <a:r>
              <a:rPr lang="zh-CN" altLang="en-US" sz="2700" dirty="0">
                <a:solidFill>
                  <a:srgbClr val="003399"/>
                </a:solidFill>
                <a:ea typeface="標楷體" panose="03000509000000000000" pitchFamily="65" charset="-120"/>
              </a:rPr>
              <a:t>圓面積</a:t>
            </a:r>
            <a:r>
              <a:rPr lang="en-US" altLang="zh-CN" sz="2700" dirty="0">
                <a:solidFill>
                  <a:srgbClr val="003399"/>
                </a:solidFill>
                <a:ea typeface="標楷體" panose="03000509000000000000" pitchFamily="65" charset="-120"/>
              </a:rPr>
              <a:t>×2</a:t>
            </a:r>
            <a:r>
              <a:rPr lang="zh-CN" altLang="en-US" sz="2700" dirty="0">
                <a:solidFill>
                  <a:srgbClr val="003399"/>
                </a:solidFill>
                <a:ea typeface="標楷體" panose="03000509000000000000" pitchFamily="65" charset="-120"/>
              </a:rPr>
              <a:t>＋正方形的面積</a:t>
            </a:r>
            <a:endParaRPr lang="zh-TW" altLang="zh-HK" sz="27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7A4D7F3E-76EA-42A6-81B0-418E48C36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800" y="5429398"/>
            <a:ext cx="29606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7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CN" sz="2700" dirty="0">
                <a:solidFill>
                  <a:srgbClr val="003399"/>
                </a:solidFill>
                <a:ea typeface="標楷體" panose="03000509000000000000" pitchFamily="65" charset="-120"/>
              </a:rPr>
              <a:t>(14×2)×(14×2)</a:t>
            </a:r>
            <a:endParaRPr lang="zh-TW" altLang="zh-HK" sz="27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C46B495B-67CD-4DBF-81F4-46D269010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213" y="782638"/>
            <a:ext cx="18954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  半圓的半徑</a:t>
            </a:r>
            <a:endParaRPr lang="en-US" altLang="zh-CN" sz="2400" dirty="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rgbClr val="003399"/>
                </a:solidFill>
                <a:ea typeface="標楷體" panose="03000509000000000000" pitchFamily="65" charset="-120"/>
              </a:rPr>
              <a:t>= 56÷2÷2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rgbClr val="003399"/>
                </a:solidFill>
                <a:ea typeface="標楷體" panose="03000509000000000000" pitchFamily="65" charset="-120"/>
              </a:rPr>
              <a:t>= 14(cm)</a:t>
            </a:r>
            <a:endParaRPr lang="zh-TW" altLang="zh-HK" sz="24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D50023D2-62D2-4D43-8654-4B72C1EA83FD}"/>
              </a:ext>
            </a:extLst>
          </p:cNvPr>
          <p:cNvGrpSpPr>
            <a:grpSpLocks/>
          </p:cNvGrpSpPr>
          <p:nvPr/>
        </p:nvGrpSpPr>
        <p:grpSpPr bwMode="auto">
          <a:xfrm>
            <a:off x="3684463" y="5197623"/>
            <a:ext cx="2825750" cy="882650"/>
            <a:chOff x="4266901" y="5091545"/>
            <a:chExt cx="2825602" cy="882650"/>
          </a:xfrm>
        </p:grpSpPr>
        <p:sp>
          <p:nvSpPr>
            <p:cNvPr id="53272" name="Rectangle 9">
              <a:extLst>
                <a:ext uri="{FF2B5EF4-FFF2-40B4-BE49-F238E27FC236}">
                  <a16:creationId xmlns:a16="http://schemas.microsoft.com/office/drawing/2014/main" id="{7C1904E7-E0F1-49D8-8B97-9E33FEC23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901" y="5299730"/>
              <a:ext cx="2825602" cy="46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zh-CN" sz="2700" dirty="0">
                  <a:solidFill>
                    <a:srgbClr val="003399"/>
                  </a:solidFill>
                  <a:ea typeface="標楷體" panose="03000509000000000000" pitchFamily="65" charset="-120"/>
                </a:rPr>
                <a:t>= 14×14×      ×2</a:t>
              </a:r>
              <a:endParaRPr lang="zh-TW" altLang="zh-HK" sz="2700" dirty="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53273" name="Group 71">
              <a:extLst>
                <a:ext uri="{FF2B5EF4-FFF2-40B4-BE49-F238E27FC236}">
                  <a16:creationId xmlns:a16="http://schemas.microsoft.com/office/drawing/2014/main" id="{90305C41-9550-4DAA-8DD8-5E19C379C8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6103" y="5091545"/>
              <a:ext cx="568404" cy="882650"/>
              <a:chOff x="2856" y="1872"/>
              <a:chExt cx="231" cy="556"/>
            </a:xfrm>
          </p:grpSpPr>
          <p:sp>
            <p:nvSpPr>
              <p:cNvPr id="53274" name="Text Box 72">
                <a:extLst>
                  <a:ext uri="{FF2B5EF4-FFF2-40B4-BE49-F238E27FC236}">
                    <a16:creationId xmlns:a16="http://schemas.microsoft.com/office/drawing/2014/main" id="{714F086D-7F4C-4D14-B56A-6E9AF7370B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6" y="1872"/>
                <a:ext cx="231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70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22</a:t>
                </a:r>
              </a:p>
            </p:txBody>
          </p:sp>
          <p:sp>
            <p:nvSpPr>
              <p:cNvPr id="53275" name="Text Box 73">
                <a:extLst>
                  <a:ext uri="{FF2B5EF4-FFF2-40B4-BE49-F238E27FC236}">
                    <a16:creationId xmlns:a16="http://schemas.microsoft.com/office/drawing/2014/main" id="{07472A07-D9B9-4160-A4C1-2AD7366EA9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5" y="2108"/>
                <a:ext cx="153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70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7</a:t>
                </a:r>
              </a:p>
            </p:txBody>
          </p:sp>
          <p:sp>
            <p:nvSpPr>
              <p:cNvPr id="53276" name="Line 74">
                <a:extLst>
                  <a:ext uri="{FF2B5EF4-FFF2-40B4-BE49-F238E27FC236}">
                    <a16:creationId xmlns:a16="http://schemas.microsoft.com/office/drawing/2014/main" id="{297914B4-EE0A-4DE1-8D2E-26AA344A6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9" y="2150"/>
                <a:ext cx="190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solidFill>
                    <a:srgbClr val="003399"/>
                  </a:solidFill>
                </a:endParaRPr>
              </a:p>
            </p:txBody>
          </p:sp>
        </p:grpSp>
      </p:grpSp>
      <p:sp>
        <p:nvSpPr>
          <p:cNvPr id="41" name="Rectangle 9">
            <a:extLst>
              <a:ext uri="{FF2B5EF4-FFF2-40B4-BE49-F238E27FC236}">
                <a16:creationId xmlns:a16="http://schemas.microsoft.com/office/drawing/2014/main" id="{31EF2E9F-A221-4916-B6AF-EEE3BE785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263" y="5986611"/>
            <a:ext cx="21320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700" dirty="0">
                <a:solidFill>
                  <a:srgbClr val="003399"/>
                </a:solidFill>
                <a:ea typeface="標楷體" panose="03000509000000000000" pitchFamily="65" charset="-120"/>
              </a:rPr>
              <a:t>= 2016(cm</a:t>
            </a:r>
            <a:r>
              <a:rPr lang="en-US" altLang="zh-CN" sz="2700" baseline="30000" dirty="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en-US" altLang="zh-CN" sz="2700" dirty="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  <a:endParaRPr lang="zh-TW" altLang="zh-HK" sz="27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pic>
        <p:nvPicPr>
          <p:cNvPr id="53264" name="图片 41">
            <a:extLst>
              <a:ext uri="{FF2B5EF4-FFF2-40B4-BE49-F238E27FC236}">
                <a16:creationId xmlns:a16="http://schemas.microsoft.com/office/drawing/2014/main" id="{766BEC09-7D03-4F01-8681-246CB4B62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914400"/>
            <a:ext cx="45624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Line 19">
            <a:extLst>
              <a:ext uri="{FF2B5EF4-FFF2-40B4-BE49-F238E27FC236}">
                <a16:creationId xmlns:a16="http://schemas.microsoft.com/office/drawing/2014/main" id="{26969FBC-6E48-484E-BCAB-5CE3AA2250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5250" y="4135586"/>
            <a:ext cx="1692275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" name="弧形 48">
            <a:extLst>
              <a:ext uri="{FF2B5EF4-FFF2-40B4-BE49-F238E27FC236}">
                <a16:creationId xmlns:a16="http://schemas.microsoft.com/office/drawing/2014/main" id="{8D7ADB1B-D1C5-46EA-8E38-E722A9C13E61}"/>
              </a:ext>
            </a:extLst>
          </p:cNvPr>
          <p:cNvSpPr/>
          <p:nvPr/>
        </p:nvSpPr>
        <p:spPr bwMode="auto">
          <a:xfrm>
            <a:off x="5824538" y="985838"/>
            <a:ext cx="612775" cy="612775"/>
          </a:xfrm>
          <a:prstGeom prst="arc">
            <a:avLst>
              <a:gd name="adj1" fmla="val 10804048"/>
              <a:gd name="adj2" fmla="val 21572124"/>
            </a:avLst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 dirty="0">
              <a:latin typeface="Arial" charset="0"/>
            </a:endParaRPr>
          </a:p>
        </p:txBody>
      </p:sp>
      <p:sp>
        <p:nvSpPr>
          <p:cNvPr id="50" name="弧形 49">
            <a:extLst>
              <a:ext uri="{FF2B5EF4-FFF2-40B4-BE49-F238E27FC236}">
                <a16:creationId xmlns:a16="http://schemas.microsoft.com/office/drawing/2014/main" id="{4A78BE66-BCFE-43A5-AF0D-AFD78AA97271}"/>
              </a:ext>
            </a:extLst>
          </p:cNvPr>
          <p:cNvSpPr/>
          <p:nvPr/>
        </p:nvSpPr>
        <p:spPr bwMode="auto">
          <a:xfrm rot="5400000">
            <a:off x="6130131" y="1293019"/>
            <a:ext cx="612775" cy="611188"/>
          </a:xfrm>
          <a:prstGeom prst="arc">
            <a:avLst>
              <a:gd name="adj1" fmla="val 10804048"/>
              <a:gd name="adj2" fmla="val 21572124"/>
            </a:avLst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 dirty="0">
              <a:latin typeface="Arial" charset="0"/>
            </a:endParaRPr>
          </a:p>
        </p:txBody>
      </p:sp>
      <p:sp>
        <p:nvSpPr>
          <p:cNvPr id="51" name="弧形 50">
            <a:extLst>
              <a:ext uri="{FF2B5EF4-FFF2-40B4-BE49-F238E27FC236}">
                <a16:creationId xmlns:a16="http://schemas.microsoft.com/office/drawing/2014/main" id="{1B08EC75-CE3A-4082-8735-46332F563EBA}"/>
              </a:ext>
            </a:extLst>
          </p:cNvPr>
          <p:cNvSpPr/>
          <p:nvPr/>
        </p:nvSpPr>
        <p:spPr bwMode="auto">
          <a:xfrm flipV="1">
            <a:off x="5827713" y="1606550"/>
            <a:ext cx="611187" cy="611188"/>
          </a:xfrm>
          <a:prstGeom prst="arc">
            <a:avLst>
              <a:gd name="adj1" fmla="val 10804048"/>
              <a:gd name="adj2" fmla="val 21572124"/>
            </a:avLst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 dirty="0">
              <a:latin typeface="Arial" charset="0"/>
            </a:endParaRPr>
          </a:p>
        </p:txBody>
      </p:sp>
      <p:sp>
        <p:nvSpPr>
          <p:cNvPr id="52" name="弧形 51">
            <a:extLst>
              <a:ext uri="{FF2B5EF4-FFF2-40B4-BE49-F238E27FC236}">
                <a16:creationId xmlns:a16="http://schemas.microsoft.com/office/drawing/2014/main" id="{864BC4B4-A261-4CD2-BEA6-053746033927}"/>
              </a:ext>
            </a:extLst>
          </p:cNvPr>
          <p:cNvSpPr/>
          <p:nvPr/>
        </p:nvSpPr>
        <p:spPr bwMode="auto">
          <a:xfrm rot="16200000" flipH="1">
            <a:off x="5507831" y="1293019"/>
            <a:ext cx="612775" cy="611188"/>
          </a:xfrm>
          <a:prstGeom prst="arc">
            <a:avLst>
              <a:gd name="adj1" fmla="val 10804048"/>
              <a:gd name="adj2" fmla="val 21572124"/>
            </a:avLst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 dirty="0">
              <a:latin typeface="Arial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DA879D14-B8B8-4625-B851-14BF36371FC2}"/>
              </a:ext>
            </a:extLst>
          </p:cNvPr>
          <p:cNvSpPr/>
          <p:nvPr/>
        </p:nvSpPr>
        <p:spPr>
          <a:xfrm>
            <a:off x="5827713" y="1290638"/>
            <a:ext cx="604837" cy="6064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A41976AB-F138-46C6-931D-A167AFB5E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517" y="2170830"/>
            <a:ext cx="489919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由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</a:rPr>
              <a:t>(</a:t>
            </a:r>
            <a:r>
              <a:rPr lang="en-US" altLang="zh-CN" sz="2400" dirty="0">
                <a:solidFill>
                  <a:srgbClr val="003399"/>
                </a:solidFill>
                <a:ea typeface="標楷體" panose="03000509000000000000" pitchFamily="65" charset="-120"/>
              </a:rPr>
              <a:t>a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  <a:r>
              <a:rPr lang="zh-CN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知半圓的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直徑</a:t>
            </a:r>
            <a:r>
              <a:rPr lang="en-US" altLang="zh-CN" sz="2400" dirty="0">
                <a:solidFill>
                  <a:srgbClr val="003399"/>
                </a:solidFill>
                <a:ea typeface="標楷體" panose="03000509000000000000" pitchFamily="65" charset="-120"/>
              </a:rPr>
              <a:t>(56÷2)cm</a:t>
            </a:r>
            <a:r>
              <a:rPr lang="zh-CN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  <a:endParaRPr lang="zh-TW" altLang="zh-HK" sz="24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611807E5-22DC-4C1F-9FC2-FA03EB037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19" y="5451623"/>
            <a:ext cx="322254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圓面積 </a:t>
            </a:r>
            <a:r>
              <a:rPr lang="en-US" altLang="zh-CN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= </a:t>
            </a:r>
            <a:r>
              <a:rPr lang="zh-CN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半徑</a:t>
            </a:r>
            <a:r>
              <a:rPr lang="en-US" altLang="zh-CN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×</a:t>
            </a:r>
            <a:r>
              <a:rPr lang="zh-CN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半徑</a:t>
            </a:r>
            <a:r>
              <a:rPr lang="en-US" altLang="zh-CN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×</a:t>
            </a:r>
            <a:r>
              <a:rPr lang="el-GR" altLang="zh-TW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π</a:t>
            </a:r>
            <a:endParaRPr lang="zh-TW" altLang="zh-HK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12296D70-9D94-41E4-8256-66755AC74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595" y="2131144"/>
            <a:ext cx="405789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正方形的邊長是</a:t>
            </a:r>
            <a:r>
              <a:rPr lang="en-US" altLang="zh-CN" sz="2400" dirty="0">
                <a:solidFill>
                  <a:srgbClr val="003399"/>
                </a:solidFill>
                <a:ea typeface="標楷體" panose="03000509000000000000" pitchFamily="65" charset="-120"/>
              </a:rPr>
              <a:t>(14×2)cm</a:t>
            </a:r>
            <a:r>
              <a:rPr lang="zh-CN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  <a:endParaRPr lang="zh-TW" altLang="zh-HK" sz="24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utoUpdateAnimBg="0"/>
      <p:bldP spid="16" grpId="0" autoUpdateAnimBg="0"/>
      <p:bldP spid="26" grpId="0" uiExpand="1" build="p"/>
      <p:bldP spid="26" grpId="1" uiExpand="1" build="allAtOnce"/>
      <p:bldP spid="27" grpId="0" uiExpand="1" build="p"/>
      <p:bldP spid="27" grpId="1" uiExpand="1" build="allAtOnce"/>
      <p:bldP spid="34" grpId="0" uiExpand="1" build="p"/>
      <p:bldP spid="34" grpId="1" uiExpand="1" build="allAtOnce"/>
      <p:bldP spid="41" grpId="0" uiExpand="1" build="p"/>
      <p:bldP spid="41" grpId="1" uiExpand="1" build="allAtOnce"/>
      <p:bldP spid="53" grpId="0" animBg="1"/>
      <p:bldP spid="53" grpId="1" animBg="1"/>
      <p:bldP spid="55" grpId="0" uiExpand="1" build="p"/>
      <p:bldP spid="55" grpId="1" uiExpand="1" build="allAtOnce"/>
      <p:bldP spid="32" grpId="0" uiExpand="1" build="p"/>
      <p:bldP spid="32" grpId="1" uiExpand="1" build="allAtOnce"/>
      <p:bldP spid="33" grpId="0" uiExpand="1" build="p"/>
      <p:bldP spid="33" grpId="1" uiExpand="1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5">
            <a:extLst>
              <a:ext uri="{FF2B5EF4-FFF2-40B4-BE49-F238E27FC236}">
                <a16:creationId xmlns:a16="http://schemas.microsoft.com/office/drawing/2014/main" id="{4C4BF9A7-DBE0-48DB-A0F9-EFC159E6D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93763"/>
            <a:ext cx="1368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33. </a:t>
            </a:r>
            <a:endParaRPr lang="zh-TW" altLang="en-US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4275" name="Text Box 26">
            <a:extLst>
              <a:ext uri="{FF2B5EF4-FFF2-40B4-BE49-F238E27FC236}">
                <a16:creationId xmlns:a16="http://schemas.microsoft.com/office/drawing/2014/main" id="{4497748D-E2A1-4A6C-9E65-235708D30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" y="2781300"/>
            <a:ext cx="3598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2800" u="sng">
                <a:ea typeface="標楷體" panose="03000509000000000000" pitchFamily="65" charset="-120"/>
              </a:rPr>
              <a:t>李陽</a:t>
            </a:r>
            <a:r>
              <a:rPr kumimoji="0" lang="zh-TW" altLang="en-US" sz="2800">
                <a:ea typeface="標楷體" panose="03000509000000000000" pitchFamily="65" charset="-120"/>
              </a:rPr>
              <a:t>想購買</a:t>
            </a:r>
            <a:r>
              <a:rPr kumimoji="0" lang="en-US" altLang="zh-TW" sz="2800">
                <a:ea typeface="標楷體" panose="03000509000000000000" pitchFamily="65" charset="-120"/>
              </a:rPr>
              <a:t>9</a:t>
            </a:r>
            <a:r>
              <a:rPr kumimoji="0" lang="zh-TW" altLang="en-US" sz="2800">
                <a:ea typeface="標楷體" panose="03000509000000000000" pitchFamily="65" charset="-120"/>
              </a:rPr>
              <a:t>枝玫瑰。</a:t>
            </a:r>
          </a:p>
        </p:txBody>
      </p:sp>
      <p:sp>
        <p:nvSpPr>
          <p:cNvPr id="54276" name="Text Box 27">
            <a:extLst>
              <a:ext uri="{FF2B5EF4-FFF2-40B4-BE49-F238E27FC236}">
                <a16:creationId xmlns:a16="http://schemas.microsoft.com/office/drawing/2014/main" id="{FA8FE06B-99CB-480B-8012-7E1E600F4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3338513"/>
            <a:ext cx="764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</a:rPr>
              <a:t>(</a:t>
            </a:r>
            <a:r>
              <a:rPr lang="en-US" altLang="zh-CN" sz="2800">
                <a:ea typeface="標楷體" panose="03000509000000000000" pitchFamily="65" charset="-120"/>
              </a:rPr>
              <a:t>a</a:t>
            </a:r>
            <a:r>
              <a:rPr lang="en-US" altLang="zh-TW" sz="2800">
                <a:ea typeface="標楷體" panose="03000509000000000000" pitchFamily="65" charset="-120"/>
              </a:rPr>
              <a:t>) </a:t>
            </a:r>
            <a:r>
              <a:rPr lang="zh-TW" altLang="en-US" sz="2800">
                <a:ea typeface="標楷體" panose="03000509000000000000" pitchFamily="65" charset="-120"/>
              </a:rPr>
              <a:t>如果在</a:t>
            </a:r>
            <a:r>
              <a:rPr lang="zh-TW" altLang="en-US" sz="2800" u="sng">
                <a:ea typeface="標楷體" panose="03000509000000000000" pitchFamily="65" charset="-120"/>
              </a:rPr>
              <a:t>美麗花店</a:t>
            </a:r>
            <a:r>
              <a:rPr lang="zh-TW" altLang="en-US" sz="2800">
                <a:ea typeface="標楷體" panose="03000509000000000000" pitchFamily="65" charset="-120"/>
              </a:rPr>
              <a:t>購買，他共須付多少？ </a:t>
            </a:r>
            <a:r>
              <a:rPr kumimoji="0" lang="en-US" altLang="zh-TW" sz="2800">
                <a:ea typeface="標楷體" panose="03000509000000000000" pitchFamily="65" charset="-120"/>
              </a:rPr>
              <a:t>[4</a:t>
            </a:r>
            <a:r>
              <a:rPr kumimoji="0" lang="zh-TW" altLang="en-US" sz="2800"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ea typeface="標楷體" panose="03000509000000000000" pitchFamily="65" charset="-120"/>
              </a:rPr>
              <a:t>]</a:t>
            </a:r>
            <a:endParaRPr kumimoji="0" lang="zh-TW" altLang="en-US" sz="2800">
              <a:ea typeface="標楷體" panose="03000509000000000000" pitchFamily="65" charset="-120"/>
            </a:endParaRPr>
          </a:p>
        </p:txBody>
      </p:sp>
      <p:sp>
        <p:nvSpPr>
          <p:cNvPr id="346131" name="Text Box 19">
            <a:extLst>
              <a:ext uri="{FF2B5EF4-FFF2-40B4-BE49-F238E27FC236}">
                <a16:creationId xmlns:a16="http://schemas.microsoft.com/office/drawing/2014/main" id="{5836E31A-F239-4C9E-89B7-3AA566605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4025900"/>
            <a:ext cx="7013575" cy="1706563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 98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zh-CN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76.5</a:t>
            </a:r>
          </a:p>
          <a:p>
            <a:pPr>
              <a:spcAft>
                <a:spcPct val="20000"/>
              </a:spcAft>
            </a:pP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他共須付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$76.5</a:t>
            </a:r>
            <a:r>
              <a:rPr lang="zh-CN" altLang="en-US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CN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46134" name="Rectangle 22">
            <a:extLst>
              <a:ext uri="{FF2B5EF4-FFF2-40B4-BE49-F238E27FC236}">
                <a16:creationId xmlns:a16="http://schemas.microsoft.com/office/drawing/2014/main" id="{364C3FB9-C7E2-4202-994C-B3A0C42DA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1413" y="4025900"/>
            <a:ext cx="9350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46135" name="Rectangle 23">
            <a:extLst>
              <a:ext uri="{FF2B5EF4-FFF2-40B4-BE49-F238E27FC236}">
                <a16:creationId xmlns:a16="http://schemas.microsoft.com/office/drawing/2014/main" id="{7E06C02D-D7F9-4D33-89B6-CE8767EC1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1413" y="4591050"/>
            <a:ext cx="9350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Text Box 181">
            <a:extLst>
              <a:ext uri="{FF2B5EF4-FFF2-40B4-BE49-F238E27FC236}">
                <a16:creationId xmlns:a16="http://schemas.microsoft.com/office/drawing/2014/main" id="{3CA084A1-FE20-4BBE-AA50-FA313C5B7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775" y="2790825"/>
            <a:ext cx="3459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前</a:t>
            </a:r>
            <a:r>
              <a:rPr kumimoji="0"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8</a:t>
            </a:r>
            <a:r>
              <a:rPr kumimoji="0"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枝按原價</a:t>
            </a:r>
            <a:r>
              <a:rPr kumimoji="0"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$9</a:t>
            </a:r>
            <a:r>
              <a:rPr kumimoji="0"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收費</a:t>
            </a:r>
            <a:r>
              <a:rPr kumimoji="0"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zh-TW" altLang="en-US"/>
          </a:p>
        </p:txBody>
      </p:sp>
      <p:pic>
        <p:nvPicPr>
          <p:cNvPr id="54281" name="图片 7">
            <a:extLst>
              <a:ext uri="{FF2B5EF4-FFF2-40B4-BE49-F238E27FC236}">
                <a16:creationId xmlns:a16="http://schemas.microsoft.com/office/drawing/2014/main" id="{1F21515F-897F-462B-92E4-7F4FA39E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933450"/>
            <a:ext cx="68770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9343A06-197D-4400-8A20-4C02C6BCB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2141538"/>
            <a:ext cx="863600" cy="279400"/>
          </a:xfrm>
          <a:prstGeom prst="rect">
            <a:avLst/>
          </a:prstGeom>
          <a:noFill/>
          <a:ln w="254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6" name="6e">
            <a:extLst>
              <a:ext uri="{FF2B5EF4-FFF2-40B4-BE49-F238E27FC236}">
                <a16:creationId xmlns:a16="http://schemas.microsoft.com/office/drawing/2014/main" id="{49EA7343-F167-4985-8237-05DF1BB5C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4017963"/>
            <a:ext cx="12239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FF0000"/>
                </a:solidFill>
              </a:rPr>
              <a:t>＋</a:t>
            </a:r>
            <a:r>
              <a:rPr lang="en-US" altLang="zh-TW" sz="2800">
                <a:solidFill>
                  <a:srgbClr val="FF0000"/>
                </a:solidFill>
              </a:rPr>
              <a:t>9÷2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6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31" grpId="0" build="allAtOnce" animBg="1"/>
      <p:bldP spid="346134" grpId="0"/>
      <p:bldP spid="346135" grpId="0"/>
      <p:bldP spid="11" grpId="0" build="allAtOnce"/>
      <p:bldP spid="9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hlinkClick r:id="rId3" action="ppaction://hlinksldjump"/>
            <a:extLst>
              <a:ext uri="{FF2B5EF4-FFF2-40B4-BE49-F238E27FC236}">
                <a16:creationId xmlns:a16="http://schemas.microsoft.com/office/drawing/2014/main" id="{8170AA2A-A936-4769-AB24-498C56D72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3" y="920750"/>
            <a:ext cx="2036762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13315" name="AutoShape 3">
            <a:extLst>
              <a:ext uri="{FF2B5EF4-FFF2-40B4-BE49-F238E27FC236}">
                <a16:creationId xmlns:a16="http://schemas.microsoft.com/office/drawing/2014/main" id="{5977ECF3-080E-458C-8162-C0721CE6D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920750"/>
            <a:ext cx="2062162" cy="914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587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13316" name="WordArt 4">
            <a:extLst>
              <a:ext uri="{FF2B5EF4-FFF2-40B4-BE49-F238E27FC236}">
                <a16:creationId xmlns:a16="http://schemas.microsoft.com/office/drawing/2014/main" id="{9728C089-3FC2-4D35-AEAA-34D09A5E01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24063" y="1041400"/>
            <a:ext cx="179705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>
                <a:solidFill>
                  <a:srgbClr val="00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乙部考核課題</a:t>
            </a:r>
            <a:endParaRPr lang="zh-CN" altLang="en-US" sz="3600" b="1" kern="10">
              <a:solidFill>
                <a:srgbClr val="0066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317" name="Picture 35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AD1151-EB92-467F-A97A-111DE9B99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3" descr="學生須知">
            <a:hlinkClick r:id="rId5" action="ppaction://hlinksldjump"/>
            <a:extLst>
              <a:ext uri="{FF2B5EF4-FFF2-40B4-BE49-F238E27FC236}">
                <a16:creationId xmlns:a16="http://schemas.microsoft.com/office/drawing/2014/main" id="{75ADA71C-02E0-4AD3-B0DE-3D73408B9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879475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332" name="Group 116">
            <a:extLst>
              <a:ext uri="{FF2B5EF4-FFF2-40B4-BE49-F238E27FC236}">
                <a16:creationId xmlns:a16="http://schemas.microsoft.com/office/drawing/2014/main" id="{F3E43C09-EA56-49ED-8833-D44CE2CBE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128292"/>
              </p:ext>
            </p:extLst>
          </p:nvPr>
        </p:nvGraphicFramePr>
        <p:xfrm>
          <a:off x="598488" y="1498600"/>
          <a:ext cx="7713662" cy="5026076"/>
        </p:xfrm>
        <a:graphic>
          <a:graphicData uri="http://schemas.openxmlformats.org/drawingml/2006/table">
            <a:tbl>
              <a:tblPr/>
              <a:tblGrid>
                <a:gridCol w="1281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3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題號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學習重點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範疇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31(a)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八個方向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上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圖形與空間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31(b)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多位數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上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2(a)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圓周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 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度量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2(b)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圓面積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841497"/>
                  </a:ext>
                </a:extLst>
              </a:tr>
              <a:tr h="3608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33(a)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小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數四則混合計算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3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33(b)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百分數的應用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34(a)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代數式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上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代數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125040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34(b)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方程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35(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)(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b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複合棒形圖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(5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數據處理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35(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c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平均數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36(a)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軸對稱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圖形與空間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6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36(b)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摺紙圖樣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7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36(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c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體積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 </a:t>
                      </a:r>
                      <a:endParaRPr kumimoji="1" lang="en-US" altLang="zh-TW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度量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372" name="WordArt 54">
            <a:hlinkClick r:id="rId3" action="ppaction://hlinksldjump"/>
            <a:extLst>
              <a:ext uri="{FF2B5EF4-FFF2-40B4-BE49-F238E27FC236}">
                <a16:creationId xmlns:a16="http://schemas.microsoft.com/office/drawing/2014/main" id="{DA0A3C46-5828-43E4-AAFE-411054A771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3763" y="1093788"/>
            <a:ext cx="633412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808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甲部</a:t>
            </a:r>
          </a:p>
        </p:txBody>
      </p:sp>
    </p:spTree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5">
            <a:extLst>
              <a:ext uri="{FF2B5EF4-FFF2-40B4-BE49-F238E27FC236}">
                <a16:creationId xmlns:a16="http://schemas.microsoft.com/office/drawing/2014/main" id="{AD3B24C2-6A77-4137-97D9-C066CD45E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49300"/>
            <a:ext cx="1368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33. </a:t>
            </a:r>
            <a:endParaRPr lang="zh-TW" altLang="en-US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5299" name="Text Box 26">
            <a:extLst>
              <a:ext uri="{FF2B5EF4-FFF2-40B4-BE49-F238E27FC236}">
                <a16:creationId xmlns:a16="http://schemas.microsoft.com/office/drawing/2014/main" id="{B8414988-138F-47B8-AD00-EF0DEAADD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" y="2565400"/>
            <a:ext cx="3598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2800" u="sng">
                <a:ea typeface="標楷體" panose="03000509000000000000" pitchFamily="65" charset="-120"/>
              </a:rPr>
              <a:t>李陽</a:t>
            </a:r>
            <a:r>
              <a:rPr kumimoji="0" lang="zh-TW" altLang="en-US" sz="2800">
                <a:ea typeface="標楷體" panose="03000509000000000000" pitchFamily="65" charset="-120"/>
              </a:rPr>
              <a:t>想購買</a:t>
            </a:r>
            <a:r>
              <a:rPr kumimoji="0" lang="en-US" altLang="zh-TW" sz="2800">
                <a:ea typeface="標楷體" panose="03000509000000000000" pitchFamily="65" charset="-120"/>
              </a:rPr>
              <a:t>9</a:t>
            </a:r>
            <a:r>
              <a:rPr kumimoji="0" lang="zh-TW" altLang="en-US" sz="2800">
                <a:ea typeface="標楷體" panose="03000509000000000000" pitchFamily="65" charset="-120"/>
              </a:rPr>
              <a:t>枝玫瑰。</a:t>
            </a:r>
          </a:p>
        </p:txBody>
      </p:sp>
      <p:sp>
        <p:nvSpPr>
          <p:cNvPr id="55300" name="Text Box 27">
            <a:extLst>
              <a:ext uri="{FF2B5EF4-FFF2-40B4-BE49-F238E27FC236}">
                <a16:creationId xmlns:a16="http://schemas.microsoft.com/office/drawing/2014/main" id="{34D53E96-51A5-49DC-A828-11E53DE86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3074988"/>
            <a:ext cx="7645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</a:rPr>
              <a:t>(</a:t>
            </a:r>
            <a:r>
              <a:rPr lang="en-US" altLang="zh-CN" sz="2800">
                <a:ea typeface="標楷體" panose="03000509000000000000" pitchFamily="65" charset="-120"/>
              </a:rPr>
              <a:t>b</a:t>
            </a:r>
            <a:r>
              <a:rPr lang="en-US" altLang="zh-TW" sz="2800">
                <a:ea typeface="標楷體" panose="03000509000000000000" pitchFamily="65" charset="-120"/>
              </a:rPr>
              <a:t>) </a:t>
            </a:r>
            <a:r>
              <a:rPr lang="zh-TW" altLang="en-US" sz="2800">
                <a:ea typeface="標楷體" panose="03000509000000000000" pitchFamily="65" charset="-120"/>
              </a:rPr>
              <a:t>他應選擇哪家花店購買才可付較少？試解釋。 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/>
            <a:r>
              <a:rPr kumimoji="0" lang="en-US" altLang="zh-TW" sz="2800">
                <a:ea typeface="標楷體" panose="03000509000000000000" pitchFamily="65" charset="-120"/>
              </a:rPr>
              <a:t>                                                                    [4</a:t>
            </a:r>
            <a:r>
              <a:rPr kumimoji="0" lang="zh-TW" altLang="en-US" sz="2800"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ea typeface="標楷體" panose="03000509000000000000" pitchFamily="65" charset="-120"/>
              </a:rPr>
              <a:t>]</a:t>
            </a:r>
            <a:endParaRPr kumimoji="0" lang="zh-TW" altLang="en-US" sz="2800">
              <a:ea typeface="標楷體" panose="03000509000000000000" pitchFamily="65" charset="-120"/>
            </a:endParaRPr>
          </a:p>
        </p:txBody>
      </p:sp>
      <p:pic>
        <p:nvPicPr>
          <p:cNvPr id="55301" name="图片 17">
            <a:extLst>
              <a:ext uri="{FF2B5EF4-FFF2-40B4-BE49-F238E27FC236}">
                <a16:creationId xmlns:a16="http://schemas.microsoft.com/office/drawing/2014/main" id="{0496D636-7179-4941-A184-412B78C09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788988"/>
            <a:ext cx="68770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3DBFBB50-8010-44B9-B21F-95FFB7A26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225" y="2055813"/>
            <a:ext cx="2041525" cy="280987"/>
          </a:xfrm>
          <a:prstGeom prst="rect">
            <a:avLst/>
          </a:prstGeom>
          <a:noFill/>
          <a:ln w="254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grpSp>
        <p:nvGrpSpPr>
          <p:cNvPr id="20" name="fa">
            <a:extLst>
              <a:ext uri="{FF2B5EF4-FFF2-40B4-BE49-F238E27FC236}">
                <a16:creationId xmlns:a16="http://schemas.microsoft.com/office/drawing/2014/main" id="{0EE8FAA1-62C6-4052-AA56-A9B86184A6B8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4016375"/>
            <a:ext cx="8228013" cy="2082800"/>
            <a:chOff x="319603" y="3653919"/>
            <a:chExt cx="8496944" cy="2453795"/>
          </a:xfrm>
        </p:grpSpPr>
        <p:sp>
          <p:nvSpPr>
            <p:cNvPr id="55315" name="Rectangle 18">
              <a:extLst>
                <a:ext uri="{FF2B5EF4-FFF2-40B4-BE49-F238E27FC236}">
                  <a16:creationId xmlns:a16="http://schemas.microsoft.com/office/drawing/2014/main" id="{E9C4FE9E-7E9A-44FC-A072-028D329AC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03" y="3657136"/>
              <a:ext cx="8496944" cy="2450578"/>
            </a:xfrm>
            <a:prstGeom prst="rect">
              <a:avLst/>
            </a:prstGeom>
            <a:solidFill>
              <a:srgbClr val="FFF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/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eaLnBrk="1" hangingPunct="1">
                <a:spcAft>
                  <a:spcPts val="600"/>
                </a:spcAft>
              </a:pPr>
              <a:r>
                <a:rPr kumimoji="0" lang="zh-TW" altLang="en-US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Wingdings 2" panose="05020102010507070707" pitchFamily="18" charset="2"/>
                </a:rPr>
                <a:t>   </a:t>
              </a:r>
              <a:r>
                <a:rPr kumimoji="0" lang="en-US" altLang="zh-TW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Wingdings 2" panose="05020102010507070707" pitchFamily="18" charset="2"/>
                </a:rPr>
                <a:t>  </a:t>
              </a:r>
              <a:endParaRPr kumimoji="0" lang="zh-TW" altLang="en-US" sz="20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eaLnBrk="1" hangingPunct="1">
                <a:spcAft>
                  <a:spcPct val="20000"/>
                </a:spcAft>
              </a:pPr>
              <a:endPara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eaLnBrk="1" hangingPunct="1">
                <a:spcAft>
                  <a:spcPct val="20000"/>
                </a:spcAft>
              </a:pPr>
              <a:endPara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endParaRPr>
            </a:p>
          </p:txBody>
        </p:sp>
        <p:sp>
          <p:nvSpPr>
            <p:cNvPr id="55316" name="Text Box 26">
              <a:extLst>
                <a:ext uri="{FF2B5EF4-FFF2-40B4-BE49-F238E27FC236}">
                  <a16:creationId xmlns:a16="http://schemas.microsoft.com/office/drawing/2014/main" id="{72749B26-962D-4513-BD07-0FDBD0812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16" y="5572339"/>
              <a:ext cx="6100468" cy="48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r>
                <a:rPr kumimoji="0" lang="zh-TW" altLang="en-US" sz="2800">
                  <a:ea typeface="標楷體" panose="03000509000000000000" pitchFamily="65" charset="-120"/>
                  <a:cs typeface="Times New Roman" panose="02020603050405020304" pitchFamily="18" charset="0"/>
                </a:rPr>
                <a:t>*  </a:t>
              </a:r>
              <a:r>
                <a:rPr kumimoji="0" lang="zh-CN" altLang="en-US" sz="2800" u="sng">
                  <a:ea typeface="標楷體" panose="03000509000000000000" pitchFamily="65" charset="-120"/>
                  <a:cs typeface="Times New Roman" panose="02020603050405020304" pitchFamily="18" charset="0"/>
                </a:rPr>
                <a:t>美麗花店</a:t>
              </a:r>
              <a:r>
                <a:rPr kumimoji="0" lang="zh-TW" altLang="en-US" sz="2800"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kumimoji="0" lang="en-US" altLang="zh-TW" sz="2800">
                  <a:ea typeface="標楷體" panose="03000509000000000000" pitchFamily="65" charset="-120"/>
                  <a:cs typeface="Times New Roman" panose="02020603050405020304" pitchFamily="18" charset="0"/>
                </a:rPr>
                <a:t>/  </a:t>
              </a:r>
              <a:r>
                <a:rPr kumimoji="0" lang="zh-CN" altLang="en-US" sz="2800" u="sng">
                  <a:ea typeface="標楷體" panose="03000509000000000000" pitchFamily="65" charset="-120"/>
                  <a:cs typeface="Times New Roman" panose="02020603050405020304" pitchFamily="18" charset="0"/>
                </a:rPr>
                <a:t>永恆花店</a:t>
              </a:r>
              <a:r>
                <a:rPr kumimoji="0" lang="zh-TW" altLang="en-US" sz="2800"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kumimoji="0" lang="en-US" altLang="zh-TW" sz="2800">
                  <a:ea typeface="標楷體" panose="03000509000000000000" pitchFamily="65" charset="-120"/>
                  <a:cs typeface="Times New Roman" panose="02020603050405020304" pitchFamily="18" charset="0"/>
                </a:rPr>
                <a:t>(*</a:t>
              </a:r>
              <a:r>
                <a:rPr kumimoji="0" lang="zh-TW" altLang="en-US" sz="2800">
                  <a:ea typeface="標楷體" panose="03000509000000000000" pitchFamily="65" charset="-120"/>
                  <a:cs typeface="Times New Roman" panose="02020603050405020304" pitchFamily="18" charset="0"/>
                </a:rPr>
                <a:t>圈出答案</a:t>
              </a:r>
              <a:r>
                <a:rPr kumimoji="0" lang="en-US" altLang="zh-TW" sz="2800"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55317" name="Text Box 26">
              <a:extLst>
                <a:ext uri="{FF2B5EF4-FFF2-40B4-BE49-F238E27FC236}">
                  <a16:creationId xmlns:a16="http://schemas.microsoft.com/office/drawing/2014/main" id="{80B19B71-C90A-42D3-A3C7-B5CDB800C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603" y="3653919"/>
              <a:ext cx="9028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zh-TW" altLang="en-US" sz="2800">
                  <a:ea typeface="標楷體" panose="03000509000000000000" pitchFamily="65" charset="-120"/>
                  <a:cs typeface="Times New Roman" panose="02020603050405020304" pitchFamily="18" charset="0"/>
                </a:rPr>
                <a:t>因為</a:t>
              </a:r>
            </a:p>
          </p:txBody>
        </p:sp>
      </p:grpSp>
      <p:sp>
        <p:nvSpPr>
          <p:cNvPr id="24" name="al1-2">
            <a:extLst>
              <a:ext uri="{FF2B5EF4-FFF2-40B4-BE49-F238E27FC236}">
                <a16:creationId xmlns:a16="http://schemas.microsoft.com/office/drawing/2014/main" id="{18FB2F45-69E8-45AB-B749-2F952DF76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2044" y="4050729"/>
            <a:ext cx="942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5" name="al4">
            <a:extLst>
              <a:ext uri="{FF2B5EF4-FFF2-40B4-BE49-F238E27FC236}">
                <a16:creationId xmlns:a16="http://schemas.microsoft.com/office/drawing/2014/main" id="{F657AC3E-7384-49D1-BCA9-FB8785283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3325" y="5592763"/>
            <a:ext cx="941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[1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6" name="Oval 28">
            <a:extLst>
              <a:ext uri="{FF2B5EF4-FFF2-40B4-BE49-F238E27FC236}">
                <a16:creationId xmlns:a16="http://schemas.microsoft.com/office/drawing/2014/main" id="{D1C5F6A6-7410-4278-BE3B-D147BA579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" y="5661025"/>
            <a:ext cx="1758950" cy="5270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/>
          </a:p>
        </p:txBody>
      </p:sp>
      <p:sp>
        <p:nvSpPr>
          <p:cNvPr id="27" name="al1">
            <a:extLst>
              <a:ext uri="{FF2B5EF4-FFF2-40B4-BE49-F238E27FC236}">
                <a16:creationId xmlns:a16="http://schemas.microsoft.com/office/drawing/2014/main" id="{2795B732-B798-4110-ACA0-C37C7B75D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667" y="4493265"/>
            <a:ext cx="6155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kumimoji="0" lang="zh-CN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如果在</a:t>
            </a:r>
            <a:r>
              <a:rPr kumimoji="0" lang="zh-CN" altLang="en-US" sz="2800" u="sng" dirty="0">
                <a:solidFill>
                  <a:srgbClr val="FF0000"/>
                </a:solidFill>
                <a:ea typeface="標楷體" panose="03000509000000000000" pitchFamily="65" charset="-120"/>
              </a:rPr>
              <a:t>永恆花店</a:t>
            </a:r>
            <a:r>
              <a:rPr kumimoji="0" lang="zh-CN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購買，他須付</a:t>
            </a:r>
            <a:r>
              <a:rPr kumimoji="0"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$97.2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。</a:t>
            </a:r>
            <a:endParaRPr kumimoji="0"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9" name="al3">
            <a:extLst>
              <a:ext uri="{FF2B5EF4-FFF2-40B4-BE49-F238E27FC236}">
                <a16:creationId xmlns:a16="http://schemas.microsoft.com/office/drawing/2014/main" id="{637B3ADF-5737-4863-9980-21B25EE5A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046" y="5117172"/>
            <a:ext cx="2919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kumimoji="0" lang="en-US" altLang="zh-CN" sz="2000">
                <a:solidFill>
                  <a:srgbClr val="FF0000"/>
                </a:solidFill>
                <a:ea typeface="標楷體" panose="03000509000000000000" pitchFamily="65" charset="-120"/>
              </a:rPr>
              <a:t>(</a:t>
            </a:r>
            <a:r>
              <a:rPr kumimoji="0" lang="zh-CN" altLang="en-US" sz="2000">
                <a:solidFill>
                  <a:srgbClr val="FF0000"/>
                </a:solidFill>
                <a:ea typeface="標楷體" panose="03000509000000000000" pitchFamily="65" charset="-120"/>
              </a:rPr>
              <a:t>其他合理解釋也可接受</a:t>
            </a:r>
            <a:r>
              <a:rPr kumimoji="0" lang="en-US" altLang="zh-CN" sz="2000">
                <a:solidFill>
                  <a:srgbClr val="FF0000"/>
                </a:solidFill>
                <a:ea typeface="標楷體" panose="03000509000000000000" pitchFamily="65" charset="-120"/>
              </a:rPr>
              <a:t>)</a:t>
            </a:r>
            <a:endParaRPr kumimoji="0" lang="zh-TW" altLang="en-US" sz="20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0" name="al2">
            <a:extLst>
              <a:ext uri="{FF2B5EF4-FFF2-40B4-BE49-F238E27FC236}">
                <a16:creationId xmlns:a16="http://schemas.microsoft.com/office/drawing/2014/main" id="{73CA072B-E116-45AF-A8F2-971D41024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2044" y="4998109"/>
            <a:ext cx="935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[1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1" name="al2-3">
            <a:extLst>
              <a:ext uri="{FF2B5EF4-FFF2-40B4-BE49-F238E27FC236}">
                <a16:creationId xmlns:a16="http://schemas.microsoft.com/office/drawing/2014/main" id="{73C6286E-3ECB-4A48-A3A3-DD2ECD33B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621" y="5061610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97.2 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＞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 76.5</a:t>
            </a:r>
          </a:p>
        </p:txBody>
      </p:sp>
      <p:sp>
        <p:nvSpPr>
          <p:cNvPr id="17" name="Text Box 181">
            <a:extLst>
              <a:ext uri="{FF2B5EF4-FFF2-40B4-BE49-F238E27FC236}">
                <a16:creationId xmlns:a16="http://schemas.microsoft.com/office/drawing/2014/main" id="{EC315CAE-9CD6-4B12-9B3E-2C0938A03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017" y="4029075"/>
            <a:ext cx="3743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在</a:t>
            </a:r>
            <a:r>
              <a:rPr kumimoji="0" lang="zh-CN" altLang="en-US" sz="2800" u="sng" dirty="0">
                <a:solidFill>
                  <a:srgbClr val="003399"/>
                </a:solidFill>
                <a:ea typeface="標楷體" panose="03000509000000000000" pitchFamily="65" charset="-120"/>
              </a:rPr>
              <a:t>永恆花店</a:t>
            </a:r>
            <a:r>
              <a:rPr kumimoji="0"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購買須付：</a:t>
            </a:r>
            <a:endParaRPr kumimoji="0" lang="zh-TW" altLang="en-US" dirty="0"/>
          </a:p>
        </p:txBody>
      </p:sp>
      <p:sp>
        <p:nvSpPr>
          <p:cNvPr id="32" name="Text Box 181">
            <a:extLst>
              <a:ext uri="{FF2B5EF4-FFF2-40B4-BE49-F238E27FC236}">
                <a16:creationId xmlns:a16="http://schemas.microsoft.com/office/drawing/2014/main" id="{634A47C2-49DF-4F4A-A30A-B216FF9D7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971" y="4585727"/>
            <a:ext cx="420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12×(1</a:t>
            </a:r>
            <a:r>
              <a:rPr kumimoji="0"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kumimoji="0"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10%)×9 = $97.2</a:t>
            </a:r>
            <a:endParaRPr kumimoji="0" lang="zh-TW" altLang="en-US" dirty="0"/>
          </a:p>
        </p:txBody>
      </p:sp>
      <p:sp>
        <p:nvSpPr>
          <p:cNvPr id="33" name="Text Box 181">
            <a:extLst>
              <a:ext uri="{FF2B5EF4-FFF2-40B4-BE49-F238E27FC236}">
                <a16:creationId xmlns:a16="http://schemas.microsoft.com/office/drawing/2014/main" id="{193942FE-30EE-4B2B-ADD9-97A03C21C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794" y="4557698"/>
            <a:ext cx="2508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，比</a:t>
            </a:r>
            <a:r>
              <a:rPr kumimoji="0"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$76.5</a:t>
            </a:r>
            <a:r>
              <a:rPr kumimoji="0"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多。</a:t>
            </a:r>
            <a:endParaRPr kumimoji="0" lang="zh-TW" altLang="en-US" dirty="0"/>
          </a:p>
        </p:txBody>
      </p:sp>
      <p:sp>
        <p:nvSpPr>
          <p:cNvPr id="35" name="Text Box 181">
            <a:extLst>
              <a:ext uri="{FF2B5EF4-FFF2-40B4-BE49-F238E27FC236}">
                <a16:creationId xmlns:a16="http://schemas.microsoft.com/office/drawing/2014/main" id="{0F9F469E-FF27-4631-8219-1A55A9B48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933" y="4033240"/>
            <a:ext cx="4205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12×(1</a:t>
            </a:r>
            <a:r>
              <a:rPr kumimoji="0" lang="zh-CN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－</a:t>
            </a:r>
            <a:r>
              <a:rPr kumimoji="0"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10%)×9 = 97.2</a:t>
            </a:r>
            <a:endParaRPr kumimoji="0"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4" grpId="0"/>
      <p:bldP spid="25" grpId="0"/>
      <p:bldP spid="26" grpId="0" animBg="1"/>
      <p:bldP spid="27" grpId="0"/>
      <p:bldP spid="29" grpId="0"/>
      <p:bldP spid="30" grpId="0"/>
      <p:bldP spid="31" grpId="0"/>
      <p:bldP spid="17" grpId="0" build="allAtOnce"/>
      <p:bldP spid="32" grpId="0" build="allAtOnce"/>
      <p:bldP spid="33" grpId="0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15AF8681-5B2F-4C80-BEE6-B37FA640A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3475038"/>
            <a:ext cx="1824037" cy="3968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6323" name="Rectangle 4">
            <a:extLst>
              <a:ext uri="{FF2B5EF4-FFF2-40B4-BE49-F238E27FC236}">
                <a16:creationId xmlns:a16="http://schemas.microsoft.com/office/drawing/2014/main" id="{8FB9F376-A0C3-42BB-904C-BDA6C1FF5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150" y="3394075"/>
            <a:ext cx="6845300" cy="9540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6400" indent="-4064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20738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28725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6713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800" u="sng" dirty="0">
                <a:ea typeface="標楷體" panose="03000509000000000000" pitchFamily="65" charset="-120"/>
              </a:rPr>
              <a:t>嘉樂</a:t>
            </a:r>
            <a:r>
              <a:rPr lang="zh-CN" altLang="en-US" sz="2800" dirty="0">
                <a:ea typeface="標楷體" panose="03000509000000000000" pitchFamily="65" charset="-120"/>
              </a:rPr>
              <a:t>的總分</a:t>
            </a:r>
            <a:r>
              <a:rPr lang="zh-TW" altLang="en-US" sz="2800" dirty="0">
                <a:ea typeface="標楷體" panose="03000509000000000000" pitchFamily="65" charset="-120"/>
              </a:rPr>
              <a:t>是多</a:t>
            </a:r>
            <a:r>
              <a:rPr lang="zh-CN" altLang="en-US" sz="2800" dirty="0">
                <a:ea typeface="標楷體" panose="03000509000000000000" pitchFamily="65" charset="-120"/>
              </a:rPr>
              <a:t>少</a:t>
            </a:r>
            <a:r>
              <a:rPr lang="zh-TW" altLang="en-US" sz="2800" dirty="0">
                <a:ea typeface="標楷體" panose="03000509000000000000" pitchFamily="65" charset="-120"/>
              </a:rPr>
              <a:t>？</a:t>
            </a:r>
            <a:r>
              <a:rPr lang="en-US" altLang="zh-TW" sz="2800" dirty="0"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ea typeface="標楷體" panose="03000509000000000000" pitchFamily="65" charset="-120"/>
              </a:rPr>
              <a:t>只須寫出答案，答案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r>
              <a:rPr lang="zh-TW" altLang="en-US" sz="2800" dirty="0">
                <a:ea typeface="標楷體" panose="03000509000000000000" pitchFamily="65" charset="-120"/>
              </a:rPr>
              <a:t>以</a:t>
            </a:r>
            <a:r>
              <a:rPr lang="en-US" altLang="zh-CN" sz="2800" i="1" dirty="0">
                <a:ea typeface="標楷體" panose="03000509000000000000" pitchFamily="65" charset="-120"/>
                <a:cs typeface="Arial" panose="020B0604020202020204" pitchFamily="34" charset="0"/>
              </a:rPr>
              <a:t>w</a:t>
            </a:r>
            <a:r>
              <a:rPr lang="zh-TW" altLang="en-US" sz="2800" dirty="0">
                <a:ea typeface="標楷體" panose="03000509000000000000" pitchFamily="65" charset="-120"/>
              </a:rPr>
              <a:t>表示</a:t>
            </a:r>
            <a:r>
              <a:rPr lang="en-US" altLang="zh-TW" sz="2800" dirty="0">
                <a:ea typeface="標楷體" panose="03000509000000000000" pitchFamily="65" charset="-120"/>
              </a:rPr>
              <a:t>)</a:t>
            </a:r>
            <a:r>
              <a:rPr lang="en-US" altLang="zh-TW" sz="2800" b="1" dirty="0">
                <a:ea typeface="標楷體" panose="03000509000000000000" pitchFamily="65" charset="-120"/>
              </a:rPr>
              <a:t>                                      </a:t>
            </a:r>
            <a:r>
              <a:rPr lang="zh-TW" altLang="en-US" sz="2800" b="1" dirty="0">
                <a:ea typeface="標楷體" panose="03000509000000000000" pitchFamily="65" charset="-120"/>
              </a:rPr>
              <a:t>     </a:t>
            </a:r>
            <a:r>
              <a:rPr lang="en-US" altLang="zh-TW" sz="2800" dirty="0"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ea typeface="標楷體" panose="03000509000000000000" pitchFamily="65" charset="-120"/>
              </a:rPr>
              <a:t>]</a:t>
            </a:r>
          </a:p>
        </p:txBody>
      </p:sp>
      <p:graphicFrame>
        <p:nvGraphicFramePr>
          <p:cNvPr id="34" name="表格 33">
            <a:extLst>
              <a:ext uri="{FF2B5EF4-FFF2-40B4-BE49-F238E27FC236}">
                <a16:creationId xmlns:a16="http://schemas.microsoft.com/office/drawing/2014/main" id="{FE575FDE-0F44-4E66-8CD9-F567DC573677}"/>
              </a:ext>
            </a:extLst>
          </p:cNvPr>
          <p:cNvGraphicFramePr>
            <a:graphicFrameLocks noGrp="1"/>
          </p:cNvGraphicFramePr>
          <p:nvPr/>
        </p:nvGraphicFramePr>
        <p:xfrm>
          <a:off x="1239838" y="1901825"/>
          <a:ext cx="6665912" cy="145573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32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2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598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2" marR="91452" marT="45789" marB="457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zh-CN" altLang="en-US" sz="2400" b="0" u="sng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嘉樂</a:t>
                      </a:r>
                    </a:p>
                  </a:txBody>
                  <a:tcPr marL="91452" marR="91452" marT="45789" marB="45789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400" b="0" u="sng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依琳</a:t>
                      </a:r>
                    </a:p>
                  </a:txBody>
                  <a:tcPr marL="91452" marR="91452" marT="45789" marB="45789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598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第一關</a:t>
                      </a:r>
                    </a:p>
                  </a:txBody>
                  <a:tcPr marL="91452" marR="91452" marT="45789" marB="45789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400" b="0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w</a:t>
                      </a:r>
                      <a:endParaRPr kumimoji="1" lang="zh-CN" altLang="en-US" sz="2400" b="0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52" marR="91452" marT="45789" marB="45789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408</a:t>
                      </a:r>
                      <a:endParaRPr kumimoji="1"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52" marR="91452" marT="45789" marB="45789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542"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</a:pPr>
                      <a:r>
                        <a:rPr kumimoji="1" lang="zh-CN" alt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第二關</a:t>
                      </a:r>
                    </a:p>
                  </a:txBody>
                  <a:tcPr marL="91452" marR="91452" marT="45789" marB="45789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258</a:t>
                      </a:r>
                      <a:endParaRPr kumimoji="1"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52" marR="91452" marT="45789" marB="45789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344</a:t>
                      </a:r>
                      <a:endParaRPr kumimoji="1"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52" marR="91452" marT="45789" marB="45789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Rectangle 38">
            <a:extLst>
              <a:ext uri="{FF2B5EF4-FFF2-40B4-BE49-F238E27FC236}">
                <a16:creationId xmlns:a16="http://schemas.microsoft.com/office/drawing/2014/main" id="{F221873A-EB85-4B1B-B2B8-DD46DECAE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900" y="4446588"/>
            <a:ext cx="5229324" cy="554037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80000"/>
              </a:spcBef>
            </a:pPr>
            <a:r>
              <a:rPr lang="zh-CN" altLang="en-US" sz="2800" u="sng">
                <a:ea typeface="標楷體" panose="03000509000000000000" pitchFamily="65" charset="-120"/>
              </a:rPr>
              <a:t>嘉樂</a:t>
            </a:r>
            <a:r>
              <a:rPr lang="zh-CN" altLang="en-US" sz="2800">
                <a:ea typeface="標楷體" panose="03000509000000000000" pitchFamily="65" charset="-120"/>
              </a:rPr>
              <a:t>的總分</a:t>
            </a:r>
            <a:r>
              <a:rPr lang="zh-TW" altLang="en-US" sz="2800">
                <a:ea typeface="標楷體" panose="03000509000000000000" pitchFamily="65" charset="-120"/>
              </a:rPr>
              <a:t>是</a:t>
            </a:r>
            <a:r>
              <a:rPr lang="zh-CN" altLang="en-US" sz="2800" u="sng">
                <a:ea typeface="標楷體" panose="03000509000000000000" pitchFamily="65" charset="-120"/>
              </a:rPr>
              <a:t>                </a:t>
            </a:r>
            <a:r>
              <a:rPr lang="zh-CN" altLang="en-US" sz="2800">
                <a:ea typeface="標楷體" panose="03000509000000000000" pitchFamily="65" charset="-120"/>
              </a:rPr>
              <a:t>分。</a:t>
            </a:r>
          </a:p>
        </p:txBody>
      </p:sp>
      <p:sp>
        <p:nvSpPr>
          <p:cNvPr id="36" name="TextBox 20">
            <a:extLst>
              <a:ext uri="{FF2B5EF4-FFF2-40B4-BE49-F238E27FC236}">
                <a16:creationId xmlns:a16="http://schemas.microsoft.com/office/drawing/2014/main" id="{C2F5CD29-A9BC-47B4-B34A-87BE02707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4492625"/>
            <a:ext cx="928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4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56344" name="Rectangle 4">
            <a:extLst>
              <a:ext uri="{FF2B5EF4-FFF2-40B4-BE49-F238E27FC236}">
                <a16:creationId xmlns:a16="http://schemas.microsoft.com/office/drawing/2014/main" id="{5BB8E5A5-AFC2-47A3-B1B5-2540097CE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8" y="904875"/>
            <a:ext cx="1020762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06400" indent="-4064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34.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  <a:endParaRPr lang="zh-CN" altLang="en-US" sz="280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56345" name="Rectangle 4">
            <a:extLst>
              <a:ext uri="{FF2B5EF4-FFF2-40B4-BE49-F238E27FC236}">
                <a16:creationId xmlns:a16="http://schemas.microsoft.com/office/drawing/2014/main" id="{F887E9E3-A93E-4ECE-9910-8F3EF793C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904875"/>
            <a:ext cx="6665913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6400" indent="-4064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4538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 dirty="0">
                <a:ea typeface="標楷體" panose="03000509000000000000" pitchFamily="65" charset="-120"/>
              </a:rPr>
              <a:t>下表顯示兩名學生在遊戲中的得</a:t>
            </a:r>
            <a:r>
              <a:rPr lang="zh-CN" altLang="en-US" sz="2800" dirty="0">
                <a:ea typeface="標楷體" panose="03000509000000000000" pitchFamily="65" charset="-120"/>
              </a:rPr>
              <a:t>分。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35F78B0F-7791-4791-A584-569091801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955800"/>
            <a:ext cx="1079500" cy="1303338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6347" name="Rectangle 4">
            <a:extLst>
              <a:ext uri="{FF2B5EF4-FFF2-40B4-BE49-F238E27FC236}">
                <a16:creationId xmlns:a16="http://schemas.microsoft.com/office/drawing/2014/main" id="{FAE7AFE1-3B58-47CC-9720-1D74B9DE3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3398838"/>
            <a:ext cx="1100137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20738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28725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6713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ea typeface="標楷體" panose="03000509000000000000" pitchFamily="65" charset="-120"/>
              </a:rPr>
              <a:t>(a)</a:t>
            </a:r>
          </a:p>
        </p:txBody>
      </p:sp>
      <p:sp>
        <p:nvSpPr>
          <p:cNvPr id="43" name="文本框 13">
            <a:extLst>
              <a:ext uri="{FF2B5EF4-FFF2-40B4-BE49-F238E27FC236}">
                <a16:creationId xmlns:a16="http://schemas.microsoft.com/office/drawing/2014/main" id="{B78EC3A8-0FA6-484C-9ACB-91FE0F9D7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4435475"/>
            <a:ext cx="1704975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TW" sz="2800" b="0" dirty="0">
                <a:solidFill>
                  <a:srgbClr val="FF0000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CN" sz="2800" b="0" i="1" dirty="0">
                <a:solidFill>
                  <a:srgbClr val="FF0000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w</a:t>
            </a:r>
            <a:r>
              <a:rPr lang="zh-CN" altLang="en-US" sz="28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CN" sz="2800" b="0" dirty="0">
                <a:solidFill>
                  <a:srgbClr val="FF0000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258</a:t>
            </a:r>
            <a:r>
              <a:rPr lang="en-US" altLang="zh-TW" sz="2800" b="0" dirty="0">
                <a:solidFill>
                  <a:srgbClr val="FF0000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CN" altLang="en-US" sz="2800" b="0" dirty="0">
              <a:solidFill>
                <a:srgbClr val="FF0000"/>
              </a:solidFill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56349" name="Rectangle 4">
            <a:extLst>
              <a:ext uri="{FF2B5EF4-FFF2-40B4-BE49-F238E27FC236}">
                <a16:creationId xmlns:a16="http://schemas.microsoft.com/office/drawing/2014/main" id="{FE52B8D0-0CED-4BA1-8247-68F605E72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423988"/>
            <a:ext cx="3689350" cy="4619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06400" indent="-4064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 u="sng">
                <a:ea typeface="標楷體" panose="03000509000000000000" pitchFamily="65" charset="-120"/>
              </a:rPr>
              <a:t>兩名學生在遊戲中的得分</a:t>
            </a:r>
            <a:endParaRPr lang="zh-CN" altLang="en-US" sz="2400" u="sng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5" grpId="0" animBg="1"/>
      <p:bldP spid="36" grpId="0"/>
      <p:bldP spid="41" grpId="0" animBg="1"/>
      <p:bldP spid="41" grpId="1" animBg="1"/>
      <p:bldP spid="4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7C45D147-8C6C-4B39-A7FD-8EED73986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933450"/>
            <a:ext cx="1778000" cy="396875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10CE773-9D4A-4B02-87BF-A161EDF7C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038" y="920750"/>
            <a:ext cx="2471737" cy="3968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6C5FE34A-8D99-474A-A347-AAAE0AE92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450" y="933450"/>
            <a:ext cx="546100" cy="396875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7349" name="Rectangle 4">
            <a:extLst>
              <a:ext uri="{FF2B5EF4-FFF2-40B4-BE49-F238E27FC236}">
                <a16:creationId xmlns:a16="http://schemas.microsoft.com/office/drawing/2014/main" id="{8A44D30B-D07D-447A-8C97-AC88FE253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700" y="865188"/>
            <a:ext cx="7292975" cy="13858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6400" indent="-4064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20738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28725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6713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 dirty="0">
                <a:ea typeface="標楷體" panose="03000509000000000000" pitchFamily="65" charset="-120"/>
              </a:rPr>
              <a:t>如果</a:t>
            </a:r>
            <a:r>
              <a:rPr lang="zh-TW" altLang="en-US" sz="2800" u="sng" dirty="0">
                <a:ea typeface="標楷體" panose="03000509000000000000" pitchFamily="65" charset="-120"/>
              </a:rPr>
              <a:t>嘉樂</a:t>
            </a:r>
            <a:r>
              <a:rPr lang="zh-TW" altLang="en-US" sz="2800" dirty="0">
                <a:ea typeface="標楷體" panose="03000509000000000000" pitchFamily="65" charset="-120"/>
              </a:rPr>
              <a:t>的總分的</a:t>
            </a:r>
            <a:r>
              <a:rPr lang="en-US" altLang="zh-TW" sz="2800" dirty="0"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ea typeface="標楷體" panose="03000509000000000000" pitchFamily="65" charset="-120"/>
              </a:rPr>
              <a:t>倍跟</a:t>
            </a:r>
            <a:r>
              <a:rPr lang="zh-TW" altLang="en-US" sz="2800" u="sng" dirty="0">
                <a:ea typeface="標楷體" panose="03000509000000000000" pitchFamily="65" charset="-120"/>
              </a:rPr>
              <a:t>依琳</a:t>
            </a:r>
            <a:r>
              <a:rPr lang="zh-TW" altLang="en-US" sz="2800" dirty="0">
                <a:ea typeface="標楷體" panose="03000509000000000000" pitchFamily="65" charset="-120"/>
              </a:rPr>
              <a:t>的總分相同，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r>
              <a:rPr lang="zh-TW" altLang="en-US" sz="2800" u="sng" dirty="0">
                <a:ea typeface="標楷體" panose="03000509000000000000" pitchFamily="65" charset="-120"/>
              </a:rPr>
              <a:t>嘉樂</a:t>
            </a:r>
            <a:r>
              <a:rPr lang="zh-TW" altLang="en-US" sz="2800" dirty="0">
                <a:ea typeface="標楷體" panose="03000509000000000000" pitchFamily="65" charset="-120"/>
              </a:rPr>
              <a:t>在第一關</a:t>
            </a:r>
            <a:r>
              <a:rPr lang="zh-CN" altLang="en-US" sz="2800" dirty="0">
                <a:ea typeface="標楷體" panose="03000509000000000000" pitchFamily="65" charset="-120"/>
              </a:rPr>
              <a:t>的分數是多少</a:t>
            </a:r>
            <a:r>
              <a:rPr lang="zh-TW" altLang="en-US" sz="2800" dirty="0">
                <a:ea typeface="標楷體" panose="03000509000000000000" pitchFamily="65" charset="-120"/>
              </a:rPr>
              <a:t>？</a:t>
            </a:r>
            <a:r>
              <a:rPr lang="en-US" altLang="zh-TW" sz="2800" dirty="0"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ea typeface="標楷體" panose="03000509000000000000" pitchFamily="65" charset="-120"/>
              </a:rPr>
              <a:t>須用方程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r>
              <a:rPr lang="zh-TW" altLang="en-US" sz="2800" dirty="0">
                <a:ea typeface="標楷體" panose="03000509000000000000" pitchFamily="65" charset="-120"/>
              </a:rPr>
              <a:t>列式計算，並展示步驟</a:t>
            </a:r>
            <a:r>
              <a:rPr lang="en-US" altLang="zh-TW" sz="2800" dirty="0">
                <a:ea typeface="標楷體" panose="03000509000000000000" pitchFamily="65" charset="-120"/>
              </a:rPr>
              <a:t>)                  </a:t>
            </a:r>
            <a:r>
              <a:rPr lang="en-US" altLang="zh-TW" sz="2800" dirty="0">
                <a:ea typeface="標楷體" panose="03000509000000000000" pitchFamily="65" charset="-120"/>
                <a:cs typeface="Arial" panose="020B0604020202020204" pitchFamily="34" charset="0"/>
              </a:rPr>
              <a:t>[4</a:t>
            </a:r>
            <a:r>
              <a:rPr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分</a:t>
            </a:r>
            <a:r>
              <a:rPr lang="en-US" altLang="zh-TW" sz="2800" dirty="0">
                <a:ea typeface="標楷體" panose="03000509000000000000" pitchFamily="65" charset="-120"/>
                <a:cs typeface="Arial" panose="020B0604020202020204" pitchFamily="34" charset="0"/>
              </a:rPr>
              <a:t>]</a:t>
            </a:r>
            <a:r>
              <a:rPr lang="en-US" altLang="zh-TW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ea typeface="標楷體" panose="03000509000000000000" pitchFamily="65" charset="-120"/>
              </a:rPr>
              <a:t>　</a:t>
            </a:r>
          </a:p>
        </p:txBody>
      </p:sp>
      <p:graphicFrame>
        <p:nvGraphicFramePr>
          <p:cNvPr id="34" name="表格 33">
            <a:extLst>
              <a:ext uri="{FF2B5EF4-FFF2-40B4-BE49-F238E27FC236}">
                <a16:creationId xmlns:a16="http://schemas.microsoft.com/office/drawing/2014/main" id="{1A8969E0-AA1B-4812-8376-F1DB3C4FBACA}"/>
              </a:ext>
            </a:extLst>
          </p:cNvPr>
          <p:cNvGraphicFramePr>
            <a:graphicFrameLocks noGrp="1"/>
          </p:cNvGraphicFramePr>
          <p:nvPr/>
        </p:nvGraphicFramePr>
        <p:xfrm>
          <a:off x="1514475" y="4479925"/>
          <a:ext cx="5449888" cy="13543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33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0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4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78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47" marB="457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zh-CN" altLang="en-US" sz="2400" b="0" u="sng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嘉樂</a:t>
                      </a:r>
                    </a:p>
                  </a:txBody>
                  <a:tcPr marL="91449" marR="91449" marT="45747" marB="45747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400" b="0" u="sng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依琳</a:t>
                      </a:r>
                    </a:p>
                  </a:txBody>
                  <a:tcPr marL="91449" marR="91449" marT="45747" marB="45747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78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第一關</a:t>
                      </a:r>
                    </a:p>
                  </a:txBody>
                  <a:tcPr marL="91449" marR="91449" marT="45747" marB="45747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400" b="0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w</a:t>
                      </a:r>
                      <a:endParaRPr kumimoji="1" lang="zh-CN" altLang="en-US" sz="2400" b="0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49" marR="91449" marT="45747" marB="45747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408</a:t>
                      </a:r>
                      <a:endParaRPr kumimoji="1"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49" marR="91449" marT="45747" marB="45747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782"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</a:pPr>
                      <a:r>
                        <a:rPr kumimoji="1" lang="zh-CN" alt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第二關</a:t>
                      </a:r>
                    </a:p>
                  </a:txBody>
                  <a:tcPr marL="91449" marR="91449" marT="45747" marB="45747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258</a:t>
                      </a:r>
                      <a:endParaRPr kumimoji="1"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49" marR="91449" marT="45747" marB="45747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344</a:t>
                      </a:r>
                      <a:endParaRPr kumimoji="1" lang="zh-CN" alt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49" marR="91449" marT="45747" marB="45747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7368" name="矩形 39">
            <a:extLst>
              <a:ext uri="{FF2B5EF4-FFF2-40B4-BE49-F238E27FC236}">
                <a16:creationId xmlns:a16="http://schemas.microsoft.com/office/drawing/2014/main" id="{2CA95ADD-BCF3-4F2C-B131-4463DC7B2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2471738"/>
            <a:ext cx="6977063" cy="1858962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57369" name="Rectangle 4">
            <a:extLst>
              <a:ext uri="{FF2B5EF4-FFF2-40B4-BE49-F238E27FC236}">
                <a16:creationId xmlns:a16="http://schemas.microsoft.com/office/drawing/2014/main" id="{ACA8C0DB-1DCF-415D-A546-8DAC919EA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8" y="904875"/>
            <a:ext cx="1020762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06400" indent="-4064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34.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  <a:endParaRPr lang="zh-CN" altLang="en-US" sz="280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42" name="文本框 35">
            <a:extLst>
              <a:ext uri="{FF2B5EF4-FFF2-40B4-BE49-F238E27FC236}">
                <a16:creationId xmlns:a16="http://schemas.microsoft.com/office/drawing/2014/main" id="{B671D6EB-888F-4CF7-80AE-E365BFFDC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2546350"/>
            <a:ext cx="2071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w</a:t>
            </a:r>
            <a:r>
              <a:rPr lang="zh-CN" altLang="en-US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CN" sz="280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258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CN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3" name="文本框 36">
            <a:extLst>
              <a:ext uri="{FF2B5EF4-FFF2-40B4-BE49-F238E27FC236}">
                <a16:creationId xmlns:a16="http://schemas.microsoft.com/office/drawing/2014/main" id="{F65BB5DF-7369-418A-A7A0-FCB5A989E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0" y="3081338"/>
            <a:ext cx="2014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 i="1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w</a:t>
            </a:r>
            <a:r>
              <a:rPr lang="en-US" altLang="zh-TW" sz="28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=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118</a:t>
            </a:r>
            <a:endParaRPr lang="zh-CN" altLang="en-US" sz="2800">
              <a:solidFill>
                <a:srgbClr val="FF0000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86B2537-4E47-4046-9DED-43017D4C5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3589338"/>
            <a:ext cx="55784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 b="0" u="sng" dirty="0">
                <a:solidFill>
                  <a:srgbClr val="FF0000"/>
                </a:solidFill>
                <a:ea typeface="標楷體" panose="03000509000000000000" pitchFamily="65" charset="-120"/>
              </a:rPr>
              <a:t>嘉樂</a:t>
            </a:r>
            <a:r>
              <a:rPr lang="zh-TW" altLang="en-US" sz="2800" b="0" dirty="0">
                <a:solidFill>
                  <a:srgbClr val="FF0000"/>
                </a:solidFill>
                <a:ea typeface="標楷體" panose="03000509000000000000" pitchFamily="65" charset="-120"/>
              </a:rPr>
              <a:t>在第一關</a:t>
            </a:r>
            <a:r>
              <a:rPr lang="zh-CN" altLang="en-US" sz="2800" b="0" dirty="0">
                <a:solidFill>
                  <a:srgbClr val="FF0000"/>
                </a:solidFill>
                <a:ea typeface="標楷體" panose="03000509000000000000" pitchFamily="65" charset="-120"/>
              </a:rPr>
              <a:t>的分數是</a:t>
            </a:r>
            <a:r>
              <a:rPr lang="en-US" altLang="zh-CN" sz="2800" b="0" dirty="0">
                <a:solidFill>
                  <a:srgbClr val="FF0000"/>
                </a:solidFill>
                <a:ea typeface="標楷體" panose="03000509000000000000" pitchFamily="65" charset="-120"/>
              </a:rPr>
              <a:t>118</a:t>
            </a:r>
            <a:r>
              <a:rPr lang="zh-CN" altLang="en-US" sz="2800" b="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zh-TW" altLang="en-US" sz="2800" b="0" dirty="0">
                <a:solidFill>
                  <a:srgbClr val="FF0000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CN" altLang="en-US" sz="2800" b="0" dirty="0">
              <a:solidFill>
                <a:srgbClr val="FF0000"/>
              </a:solidFill>
              <a:latin typeface="+mj-lt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7373" name="Rectangle 4">
            <a:extLst>
              <a:ext uri="{FF2B5EF4-FFF2-40B4-BE49-F238E27FC236}">
                <a16:creationId xmlns:a16="http://schemas.microsoft.com/office/drawing/2014/main" id="{6BB09F2A-0E5D-449B-A6AB-16458CA46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869950"/>
            <a:ext cx="1100137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20738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28725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6713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ea typeface="標楷體" panose="03000509000000000000" pitchFamily="65" charset="-120"/>
              </a:rPr>
              <a:t>(b)</a:t>
            </a:r>
          </a:p>
        </p:txBody>
      </p:sp>
      <p:sp>
        <p:nvSpPr>
          <p:cNvPr id="46" name="文本框 35">
            <a:extLst>
              <a:ext uri="{FF2B5EF4-FFF2-40B4-BE49-F238E27FC236}">
                <a16:creationId xmlns:a16="http://schemas.microsoft.com/office/drawing/2014/main" id="{386E898F-F031-4F8D-B4F9-58C44C917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575" y="2565400"/>
            <a:ext cx="273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=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408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344</a:t>
            </a:r>
            <a:endParaRPr lang="zh-CN" altLang="en-US" sz="2800">
              <a:solidFill>
                <a:srgbClr val="FF0000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DA9CEBFF-399C-4399-B206-0C57F8670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850" y="4551363"/>
            <a:ext cx="1277938" cy="1247775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文本框 35">
            <a:extLst>
              <a:ext uri="{FF2B5EF4-FFF2-40B4-BE49-F238E27FC236}">
                <a16:creationId xmlns:a16="http://schemas.microsoft.com/office/drawing/2014/main" id="{CE6D448A-0605-483A-8F7F-2EB1A906B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463" y="2563813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×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endParaRPr lang="zh-CN" altLang="en-US" sz="2800">
              <a:solidFill>
                <a:srgbClr val="FF0000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9" name="Rectangle 4">
            <a:extLst>
              <a:ext uri="{FF2B5EF4-FFF2-40B4-BE49-F238E27FC236}">
                <a16:creationId xmlns:a16="http://schemas.microsoft.com/office/drawing/2014/main" id="{9B804548-340D-48B7-96E0-452233B75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819650"/>
            <a:ext cx="1603375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</p:spPr>
        <p:txBody>
          <a:bodyPr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4538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defRPr/>
            </a:pPr>
            <a:r>
              <a:rPr lang="en-US" altLang="zh-CN" sz="2400" b="0" i="1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w</a:t>
            </a:r>
            <a:r>
              <a:rPr lang="en-US" altLang="zh-CN" sz="2400" b="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 = 118</a:t>
            </a:r>
            <a:endParaRPr lang="zh-CN" altLang="en-US" sz="2400" b="0" dirty="0">
              <a:solidFill>
                <a:srgbClr val="003399"/>
              </a:solidFill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50" name="Rectangle 4">
            <a:extLst>
              <a:ext uri="{FF2B5EF4-FFF2-40B4-BE49-F238E27FC236}">
                <a16:creationId xmlns:a16="http://schemas.microsoft.com/office/drawing/2014/main" id="{9A754311-E595-4D41-9F24-7120B584F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3517900"/>
            <a:ext cx="4097337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</p:spPr>
        <p:txBody>
          <a:bodyPr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4538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defRPr/>
            </a:pPr>
            <a:r>
              <a:rPr lang="en-US" altLang="zh-TW" sz="2400" b="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CN" sz="2400" b="0" i="1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w</a:t>
            </a:r>
            <a:r>
              <a:rPr lang="zh-CN" altLang="en-US" sz="2400" b="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CN" sz="2400" b="0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258</a:t>
            </a:r>
            <a:r>
              <a:rPr lang="en-US" altLang="zh-TW" sz="2400" b="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CN" sz="2400" b="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TW" sz="2400" b="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en-US" altLang="zh-CN" sz="2400" b="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</a:t>
            </a:r>
            <a:r>
              <a:rPr lang="en-US" altLang="zh-CN" sz="2400" b="0" dirty="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en-US" altLang="zh-CN" sz="2400" b="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 = 752</a:t>
            </a:r>
            <a:r>
              <a:rPr lang="en-US" altLang="zh-CN" sz="2400" b="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</a:t>
            </a:r>
            <a:r>
              <a:rPr lang="en-US" altLang="zh-CN" sz="2400" b="0" dirty="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endParaRPr lang="zh-CN" altLang="en-US" sz="2400" b="0" dirty="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1" name="Rectangle 4">
            <a:extLst>
              <a:ext uri="{FF2B5EF4-FFF2-40B4-BE49-F238E27FC236}">
                <a16:creationId xmlns:a16="http://schemas.microsoft.com/office/drawing/2014/main" id="{69C30BB2-45CE-4D6A-99BF-4D0F6B7CA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475" y="3941763"/>
            <a:ext cx="2586038" cy="4619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</p:spPr>
        <p:txBody>
          <a:bodyPr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4538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defRPr/>
            </a:pPr>
            <a:r>
              <a:rPr lang="en-US" altLang="zh-CN" sz="2400" b="0" i="1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w</a:t>
            </a:r>
            <a:r>
              <a:rPr lang="zh-CN" altLang="en-US" sz="2400" b="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CN" sz="2400" b="0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258</a:t>
            </a:r>
            <a:r>
              <a:rPr lang="en-US" altLang="zh-TW" sz="2400" b="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400" b="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= </a:t>
            </a:r>
            <a:r>
              <a:rPr lang="en-US" altLang="zh-CN" sz="2400" b="0" dirty="0">
                <a:solidFill>
                  <a:srgbClr val="003399"/>
                </a:solidFill>
                <a:ea typeface="標楷體" panose="03000509000000000000" pitchFamily="65" charset="-120"/>
              </a:rPr>
              <a:t>376</a:t>
            </a:r>
            <a:endParaRPr lang="zh-CN" altLang="en-US" sz="2400" b="0" dirty="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2" name="Rectangle 4">
            <a:extLst>
              <a:ext uri="{FF2B5EF4-FFF2-40B4-BE49-F238E27FC236}">
                <a16:creationId xmlns:a16="http://schemas.microsoft.com/office/drawing/2014/main" id="{D2A48631-C9A5-4B81-9201-D2C4B8B0C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4379913"/>
            <a:ext cx="4079875" cy="4619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</p:spPr>
        <p:txBody>
          <a:bodyPr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4538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defRPr/>
            </a:pPr>
            <a:r>
              <a:rPr lang="en-US" altLang="zh-CN" sz="2400" b="0" i="1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w</a:t>
            </a:r>
            <a:r>
              <a:rPr lang="zh-CN" altLang="en-US" sz="2400" b="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CN" sz="2400" b="0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258</a:t>
            </a:r>
            <a:r>
              <a:rPr lang="zh-CN" altLang="en-US" sz="2400" b="0" dirty="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CN" sz="2400" b="0" dirty="0">
                <a:solidFill>
                  <a:srgbClr val="003399"/>
                </a:solidFill>
                <a:ea typeface="標楷體" panose="03000509000000000000" pitchFamily="65" charset="-120"/>
              </a:rPr>
              <a:t>258 </a:t>
            </a:r>
            <a:r>
              <a:rPr lang="en-US" altLang="zh-CN" sz="2400" b="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= 376</a:t>
            </a:r>
            <a:r>
              <a:rPr lang="zh-CN" altLang="en-US" sz="2400" b="0" dirty="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CN" sz="2400" b="0" dirty="0">
                <a:solidFill>
                  <a:srgbClr val="003399"/>
                </a:solidFill>
                <a:ea typeface="標楷體" panose="03000509000000000000" pitchFamily="65" charset="-120"/>
              </a:rPr>
              <a:t>258</a:t>
            </a:r>
            <a:endParaRPr lang="zh-CN" altLang="en-US" sz="2400" b="0" dirty="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3" name="Rectangle 4">
            <a:extLst>
              <a:ext uri="{FF2B5EF4-FFF2-40B4-BE49-F238E27FC236}">
                <a16:creationId xmlns:a16="http://schemas.microsoft.com/office/drawing/2014/main" id="{051E32F1-15DF-4653-9D1A-B46BD66D1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463" y="3044825"/>
            <a:ext cx="3352800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</p:spPr>
        <p:txBody>
          <a:bodyPr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4538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defRPr/>
            </a:pPr>
            <a:r>
              <a:rPr lang="en-US" altLang="zh-TW" sz="2400" b="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CN" sz="2400" b="0" i="1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w</a:t>
            </a:r>
            <a:r>
              <a:rPr lang="zh-CN" altLang="en-US" sz="2400" b="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CN" sz="2400" b="0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258</a:t>
            </a:r>
            <a:r>
              <a:rPr lang="en-US" altLang="zh-TW" sz="2400" b="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CN" sz="2400" b="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TW" sz="2400" b="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en-US" altLang="zh-CN" sz="2400" b="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 = 752</a:t>
            </a:r>
            <a:endParaRPr lang="zh-CN" altLang="en-US" sz="2400" b="0" dirty="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4" name="TextBox 20">
            <a:extLst>
              <a:ext uri="{FF2B5EF4-FFF2-40B4-BE49-F238E27FC236}">
                <a16:creationId xmlns:a16="http://schemas.microsoft.com/office/drawing/2014/main" id="{19297984-1993-4220-BFDB-2B29FD1DA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775" y="2546350"/>
            <a:ext cx="928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4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55" name="TextBox 20">
            <a:extLst>
              <a:ext uri="{FF2B5EF4-FFF2-40B4-BE49-F238E27FC236}">
                <a16:creationId xmlns:a16="http://schemas.microsoft.com/office/drawing/2014/main" id="{7C452D39-2A11-4C18-A580-547E13F30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4" y="3090863"/>
            <a:ext cx="928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4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011D99E3-F158-4DF4-AA97-02A159452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4594225"/>
            <a:ext cx="1304925" cy="1204913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42" grpId="0"/>
      <p:bldP spid="43" grpId="0"/>
      <p:bldP spid="44" grpId="0"/>
      <p:bldP spid="46" grpId="0"/>
      <p:bldP spid="47" grpId="0" animBg="1"/>
      <p:bldP spid="47" grpId="1" animBg="1"/>
      <p:bldP spid="48" grpId="0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5" grpId="0"/>
      <p:bldP spid="56" grpId="0" animBg="1"/>
      <p:bldP spid="56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图片 1">
            <a:extLst>
              <a:ext uri="{FF2B5EF4-FFF2-40B4-BE49-F238E27FC236}">
                <a16:creationId xmlns:a16="http://schemas.microsoft.com/office/drawing/2014/main" id="{0114D5BC-135C-463D-957D-749FAD02B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777875"/>
            <a:ext cx="6696075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Rectangle 15">
            <a:extLst>
              <a:ext uri="{FF2B5EF4-FFF2-40B4-BE49-F238E27FC236}">
                <a16:creationId xmlns:a16="http://schemas.microsoft.com/office/drawing/2014/main" id="{4DB32B6D-CFAE-4EDB-A18D-5F225767B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076700"/>
            <a:ext cx="77771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35. (a) 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根據上圖，星期三的青年入場人數比星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     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期二的是增加還是減</a:t>
            </a:r>
            <a:r>
              <a:rPr lang="zh-CN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少了？相差多少人</a:t>
            </a:r>
            <a:r>
              <a:rPr lang="zh-TW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     </a:t>
            </a:r>
            <a:r>
              <a:rPr lang="zh-CN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只須寫出答案</a:t>
            </a:r>
            <a:r>
              <a:rPr lang="zh-CN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</a:t>
            </a:r>
            <a:r>
              <a:rPr lang="zh-CN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[2</a:t>
            </a:r>
            <a:r>
              <a:rPr lang="zh-TW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分]</a:t>
            </a:r>
            <a:endParaRPr lang="en-US" altLang="zh-CN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Line 21">
            <a:extLst>
              <a:ext uri="{FF2B5EF4-FFF2-40B4-BE49-F238E27FC236}">
                <a16:creationId xmlns:a16="http://schemas.microsoft.com/office/drawing/2014/main" id="{5F7208BE-9599-4E7B-9A93-0AB27B6C2ED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958975" y="5013325"/>
            <a:ext cx="10287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Line 20">
            <a:extLst>
              <a:ext uri="{FF2B5EF4-FFF2-40B4-BE49-F238E27FC236}">
                <a16:creationId xmlns:a16="http://schemas.microsoft.com/office/drawing/2014/main" id="{C063172A-548A-4B12-BECB-988950BECB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8263" y="4581525"/>
            <a:ext cx="395287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Line 21">
            <a:extLst>
              <a:ext uri="{FF2B5EF4-FFF2-40B4-BE49-F238E27FC236}">
                <a16:creationId xmlns:a16="http://schemas.microsoft.com/office/drawing/2014/main" id="{25E087AF-D974-4B56-8E3C-D18C3ABD3554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708400" y="4581525"/>
            <a:ext cx="360045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375" name="Rectangle 6">
            <a:extLst>
              <a:ext uri="{FF2B5EF4-FFF2-40B4-BE49-F238E27FC236}">
                <a16:creationId xmlns:a16="http://schemas.microsoft.com/office/drawing/2014/main" id="{531C8708-B56A-4F28-85AE-8C5679B3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5414963"/>
            <a:ext cx="6657975" cy="954087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 dirty="0">
                <a:ea typeface="標楷體" panose="03000509000000000000" pitchFamily="65" charset="-120"/>
              </a:rPr>
              <a:t>比星期二的</a:t>
            </a:r>
            <a:r>
              <a:rPr lang="en-US" altLang="zh-TW" sz="2800" dirty="0">
                <a:ea typeface="標楷體" panose="03000509000000000000" pitchFamily="65" charset="-120"/>
              </a:rPr>
              <a:t>*</a:t>
            </a:r>
            <a:r>
              <a:rPr lang="zh-TW" altLang="en-US" sz="2800" dirty="0">
                <a:ea typeface="標楷體" panose="03000509000000000000" pitchFamily="65" charset="-120"/>
              </a:rPr>
              <a:t> 增加 </a:t>
            </a:r>
            <a:r>
              <a:rPr lang="en-US" altLang="zh-TW" sz="2800" dirty="0"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ea typeface="標楷體" panose="03000509000000000000" pitchFamily="65" charset="-120"/>
              </a:rPr>
              <a:t> 減少 </a:t>
            </a:r>
            <a:r>
              <a:rPr lang="en-US" altLang="zh-TW" sz="2800" dirty="0">
                <a:ea typeface="標楷體" panose="03000509000000000000" pitchFamily="65" charset="-120"/>
              </a:rPr>
              <a:t>(*</a:t>
            </a:r>
            <a:r>
              <a:rPr lang="zh-TW" altLang="en-US" sz="2800" dirty="0">
                <a:ea typeface="標楷體" panose="03000509000000000000" pitchFamily="65" charset="-120"/>
              </a:rPr>
              <a:t>圈出答案</a:t>
            </a:r>
            <a:r>
              <a:rPr lang="en-US" altLang="zh-TW" sz="2800" dirty="0">
                <a:ea typeface="標楷體" panose="03000509000000000000" pitchFamily="65" charset="-120"/>
              </a:rPr>
              <a:t>) </a:t>
            </a:r>
            <a:r>
              <a:rPr lang="zh-CN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CN" altLang="en-US" sz="2800" dirty="0">
                <a:ea typeface="標楷體" panose="03000509000000000000" pitchFamily="65" charset="-120"/>
              </a:rPr>
              <a:t>相差</a:t>
            </a:r>
            <a:r>
              <a:rPr lang="en-US" altLang="zh-TW" sz="2800" dirty="0">
                <a:ea typeface="SimSun" panose="02010600030101010101" pitchFamily="2" charset="-122"/>
              </a:rPr>
              <a:t>__</a:t>
            </a:r>
            <a:r>
              <a:rPr lang="en-US" altLang="zh-TW" sz="2800" dirty="0">
                <a:ea typeface="標楷體" panose="03000509000000000000" pitchFamily="65" charset="-120"/>
              </a:rPr>
              <a:t>_____</a:t>
            </a:r>
            <a:r>
              <a:rPr lang="zh-CN" altLang="en-US" sz="2800" dirty="0">
                <a:ea typeface="標楷體" panose="03000509000000000000" pitchFamily="65" charset="-120"/>
              </a:rPr>
              <a:t>人。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9C64C77-8B21-4782-98AA-13E586A70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988" y="5783874"/>
            <a:ext cx="884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EEF0410-C071-43DC-B58A-39491AA7E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412" y="5783263"/>
            <a:ext cx="1169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500</a:t>
            </a:r>
            <a:endParaRPr kumimoji="0" lang="zh-TW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192A4E36-3D75-4E44-984E-493A8F392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721100"/>
            <a:ext cx="647700" cy="288925"/>
          </a:xfrm>
          <a:prstGeom prst="rect">
            <a:avLst/>
          </a:prstGeom>
          <a:noFill/>
          <a:ln w="19050" algn="ctr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4D0E8112-69A0-4D11-BBAE-5A9376ACE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3" y="3730625"/>
            <a:ext cx="647700" cy="288925"/>
          </a:xfrm>
          <a:prstGeom prst="rect">
            <a:avLst/>
          </a:prstGeom>
          <a:noFill/>
          <a:ln w="19050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6BFBCD0C-972E-47A8-B724-B933EA349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163" y="1628775"/>
            <a:ext cx="1085850" cy="468313"/>
          </a:xfrm>
          <a:prstGeom prst="rect">
            <a:avLst/>
          </a:prstGeom>
          <a:noFill/>
          <a:ln w="19050" algn="ctr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/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B5B6DED7-CA01-4536-8443-B81CD7E60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463" y="1774825"/>
            <a:ext cx="358775" cy="611188"/>
          </a:xfrm>
          <a:prstGeom prst="rect">
            <a:avLst/>
          </a:prstGeom>
          <a:noFill/>
          <a:ln w="19050" algn="ctr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E2E68330-0058-4626-A3C6-AF5CB1C41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3441700"/>
            <a:ext cx="1485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CN" altLang="en-US" sz="2000">
                <a:solidFill>
                  <a:srgbClr val="FF00FF"/>
                </a:solidFill>
                <a:ea typeface="標楷體" panose="03000509000000000000" pitchFamily="65" charset="-120"/>
              </a:rPr>
              <a:t>半格表示</a:t>
            </a:r>
            <a:r>
              <a:rPr kumimoji="0" lang="en-US" altLang="zh-TW" sz="2000">
                <a:solidFill>
                  <a:srgbClr val="FF00FF"/>
                </a:solidFill>
                <a:ea typeface="標楷體" panose="03000509000000000000" pitchFamily="65" charset="-120"/>
              </a:rPr>
              <a:t>500</a:t>
            </a:r>
            <a:r>
              <a:rPr kumimoji="0" lang="zh-CN" altLang="en-US" sz="2000">
                <a:solidFill>
                  <a:srgbClr val="FF00FF"/>
                </a:solidFill>
                <a:ea typeface="標楷體" panose="03000509000000000000" pitchFamily="65" charset="-120"/>
              </a:rPr>
              <a:t>人。</a:t>
            </a:r>
            <a:endParaRPr kumimoji="0" lang="zh-TW" altLang="en-US" sz="2000">
              <a:solidFill>
                <a:srgbClr val="FF00FF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0" name="左大括号 26">
            <a:extLst>
              <a:ext uri="{FF2B5EF4-FFF2-40B4-BE49-F238E27FC236}">
                <a16:creationId xmlns:a16="http://schemas.microsoft.com/office/drawing/2014/main" id="{78D96F70-D744-4FBE-8DA8-D17AD1108087}"/>
              </a:ext>
            </a:extLst>
          </p:cNvPr>
          <p:cNvSpPr/>
          <p:nvPr/>
        </p:nvSpPr>
        <p:spPr bwMode="auto">
          <a:xfrm>
            <a:off x="1566863" y="3538538"/>
            <a:ext cx="219075" cy="163512"/>
          </a:xfrm>
          <a:prstGeom prst="leftBrace">
            <a:avLst>
              <a:gd name="adj1" fmla="val 30718"/>
              <a:gd name="adj2" fmla="val 50000"/>
            </a:avLst>
          </a:prstGeom>
          <a:ln w="1905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BBAF4254-6D4E-4851-82F9-62E4FFB3B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938" y="2952750"/>
            <a:ext cx="1052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000" dirty="0">
                <a:solidFill>
                  <a:srgbClr val="003399"/>
                </a:solidFill>
                <a:ea typeface="標楷體" panose="03000509000000000000" pitchFamily="65" charset="-120"/>
              </a:rPr>
              <a:t>1500</a:t>
            </a:r>
            <a:endParaRPr kumimoji="0" lang="zh-TW" altLang="en-US" sz="2000" dirty="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2" name="左大括号 26">
            <a:extLst>
              <a:ext uri="{FF2B5EF4-FFF2-40B4-BE49-F238E27FC236}">
                <a16:creationId xmlns:a16="http://schemas.microsoft.com/office/drawing/2014/main" id="{F25CFE52-111C-4B8A-91C0-0670F1FD9521}"/>
              </a:ext>
            </a:extLst>
          </p:cNvPr>
          <p:cNvSpPr/>
          <p:nvPr/>
        </p:nvSpPr>
        <p:spPr bwMode="auto">
          <a:xfrm>
            <a:off x="3995738" y="2916238"/>
            <a:ext cx="144462" cy="468312"/>
          </a:xfrm>
          <a:prstGeom prst="leftBrace">
            <a:avLst>
              <a:gd name="adj1" fmla="val 30718"/>
              <a:gd name="adj2" fmla="val 50000"/>
            </a:avLst>
          </a:prstGeom>
          <a:ln w="19050">
            <a:solidFill>
              <a:srgbClr val="00339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58A4EFC1-3F95-416A-8005-129135B22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938" y="2724150"/>
            <a:ext cx="1054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000">
                <a:solidFill>
                  <a:srgbClr val="FF00FF"/>
                </a:solidFill>
                <a:ea typeface="標楷體" panose="03000509000000000000" pitchFamily="65" charset="-120"/>
              </a:rPr>
              <a:t>1000</a:t>
            </a:r>
            <a:endParaRPr kumimoji="0" lang="zh-TW" altLang="en-US" sz="2000">
              <a:solidFill>
                <a:srgbClr val="FF00FF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4" name="左大括号 26">
            <a:extLst>
              <a:ext uri="{FF2B5EF4-FFF2-40B4-BE49-F238E27FC236}">
                <a16:creationId xmlns:a16="http://schemas.microsoft.com/office/drawing/2014/main" id="{BE18FD8E-80CF-4DD3-8753-71A2683736C4}"/>
              </a:ext>
            </a:extLst>
          </p:cNvPr>
          <p:cNvSpPr/>
          <p:nvPr/>
        </p:nvSpPr>
        <p:spPr bwMode="auto">
          <a:xfrm>
            <a:off x="2968625" y="2776538"/>
            <a:ext cx="144463" cy="304800"/>
          </a:xfrm>
          <a:prstGeom prst="leftBrace">
            <a:avLst>
              <a:gd name="adj1" fmla="val 30718"/>
              <a:gd name="adj2" fmla="val 50000"/>
            </a:avLst>
          </a:prstGeom>
          <a:ln w="1905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028926FB-713E-446A-882B-0E516A72C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3776663"/>
            <a:ext cx="1649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000" dirty="0">
                <a:solidFill>
                  <a:srgbClr val="003399"/>
                </a:solidFill>
                <a:ea typeface="標楷體" panose="03000509000000000000" pitchFamily="65" charset="-120"/>
              </a:rPr>
              <a:t>1500</a:t>
            </a:r>
            <a:r>
              <a:rPr lang="zh-CN" altLang="en-US" sz="2000" dirty="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CN" sz="2000" dirty="0">
                <a:solidFill>
                  <a:srgbClr val="003399"/>
                </a:solidFill>
                <a:ea typeface="標楷體" panose="03000509000000000000" pitchFamily="65" charset="-120"/>
              </a:rPr>
              <a:t>100</a:t>
            </a:r>
            <a:endParaRPr kumimoji="0" lang="zh-TW" altLang="en-US" sz="2000" dirty="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CE4DF5C0-241E-4FE4-93B6-8620F8165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6075" y="3776663"/>
            <a:ext cx="1239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= 500</a:t>
            </a:r>
            <a:endParaRPr kumimoji="0" lang="zh-TW" altLang="en-US" sz="20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594E66DB-DEB6-ACBB-8E7D-B2A3B67F4270}"/>
              </a:ext>
            </a:extLst>
          </p:cNvPr>
          <p:cNvSpPr/>
          <p:nvPr/>
        </p:nvSpPr>
        <p:spPr bwMode="auto">
          <a:xfrm>
            <a:off x="3923928" y="5462588"/>
            <a:ext cx="719510" cy="45720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6" grpId="0"/>
      <p:bldP spid="26" grpId="1"/>
      <p:bldP spid="27" grpId="0"/>
      <p:bldP spid="27" grpId="1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12">
            <a:extLst>
              <a:ext uri="{FF2B5EF4-FFF2-40B4-BE49-F238E27FC236}">
                <a16:creationId xmlns:a16="http://schemas.microsoft.com/office/drawing/2014/main" id="{BC993783-5F21-415B-9234-2493D7A0C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777875"/>
            <a:ext cx="669607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15">
            <a:extLst>
              <a:ext uri="{FF2B5EF4-FFF2-40B4-BE49-F238E27FC236}">
                <a16:creationId xmlns:a16="http://schemas.microsoft.com/office/drawing/2014/main" id="{2B96AE02-AB34-48C1-A94D-80390944B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149725"/>
            <a:ext cx="77771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35. (b) 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在哪一天兒童的入場人數是</a:t>
            </a:r>
            <a:r>
              <a:rPr lang="zh-CN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成人的一半</a:t>
            </a:r>
            <a:r>
              <a:rPr lang="zh-TW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     </a:t>
            </a:r>
            <a:r>
              <a:rPr lang="zh-CN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只須寫出答案</a:t>
            </a:r>
            <a:r>
              <a:rPr lang="zh-CN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   </a:t>
            </a:r>
            <a:r>
              <a:rPr lang="zh-CN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</a:t>
            </a:r>
            <a:r>
              <a:rPr lang="zh-CN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[2</a:t>
            </a:r>
            <a:r>
              <a:rPr lang="zh-TW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分]</a:t>
            </a:r>
            <a:endParaRPr lang="en-US" altLang="zh-CN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08B115C-2D9C-4A03-B682-94F81900F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5111750"/>
            <a:ext cx="6626225" cy="946150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dirty="0">
                <a:ea typeface="標楷體" panose="03000509000000000000" pitchFamily="65" charset="-120"/>
              </a:rPr>
              <a:t>在</a:t>
            </a:r>
            <a:r>
              <a:rPr lang="zh-CN" altLang="en-US" sz="2800" dirty="0">
                <a:ea typeface="標楷體" panose="03000509000000000000" pitchFamily="65" charset="-120"/>
              </a:rPr>
              <a:t>星期</a:t>
            </a:r>
            <a:r>
              <a:rPr lang="zh-CN" altLang="en-US" sz="2800" u="sng" dirty="0">
                <a:ea typeface="標楷體" panose="03000509000000000000" pitchFamily="65" charset="-120"/>
              </a:rPr>
              <a:t>               </a:t>
            </a:r>
            <a:r>
              <a:rPr lang="zh-TW" altLang="en-US" sz="2800" dirty="0">
                <a:ea typeface="標楷體" panose="03000509000000000000" pitchFamily="65" charset="-120"/>
              </a:rPr>
              <a:t>兒童的入場人數是</a:t>
            </a:r>
            <a:r>
              <a:rPr lang="zh-CN" altLang="en-US" sz="2800" dirty="0">
                <a:ea typeface="標楷體" panose="03000509000000000000" pitchFamily="65" charset="-120"/>
              </a:rPr>
              <a:t>成人的一半</a:t>
            </a:r>
            <a:r>
              <a:rPr lang="zh-CN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166756E9-7C2C-459B-AE44-9A0D88BF8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5083175"/>
            <a:ext cx="865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0" lang="zh-CN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二</a:t>
            </a:r>
            <a:endParaRPr kumimoji="0" lang="en-US" altLang="zh-TW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741DC125-7FB4-43F4-89D7-56FF56930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3185" y="5472906"/>
            <a:ext cx="882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" name="Line 21">
            <a:extLst>
              <a:ext uri="{FF2B5EF4-FFF2-40B4-BE49-F238E27FC236}">
                <a16:creationId xmlns:a16="http://schemas.microsoft.com/office/drawing/2014/main" id="{8C4CA9C8-E640-4D2E-8625-161CEADD67CA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449638" y="4629150"/>
            <a:ext cx="45339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4A4265DC-FA71-489D-A114-E5C9E06DC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2180431"/>
            <a:ext cx="900113" cy="431800"/>
          </a:xfrm>
          <a:prstGeom prst="rect">
            <a:avLst/>
          </a:prstGeom>
          <a:noFill/>
          <a:ln w="19050" algn="ctr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8DDA0B-777F-4BDE-B53B-9A3F51805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1125538"/>
            <a:ext cx="900113" cy="466725"/>
          </a:xfrm>
          <a:prstGeom prst="rect">
            <a:avLst/>
          </a:prstGeom>
          <a:noFill/>
          <a:ln w="19050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/>
          </a:p>
        </p:txBody>
      </p:sp>
      <p:grpSp>
        <p:nvGrpSpPr>
          <p:cNvPr id="59392" name="群組 59391">
            <a:extLst>
              <a:ext uri="{FF2B5EF4-FFF2-40B4-BE49-F238E27FC236}">
                <a16:creationId xmlns:a16="http://schemas.microsoft.com/office/drawing/2014/main" id="{5616588D-16F2-298F-76F9-567A7D8D3274}"/>
              </a:ext>
            </a:extLst>
          </p:cNvPr>
          <p:cNvGrpSpPr/>
          <p:nvPr/>
        </p:nvGrpSpPr>
        <p:grpSpPr>
          <a:xfrm>
            <a:off x="1011587" y="1196752"/>
            <a:ext cx="1041051" cy="2490218"/>
            <a:chOff x="1011587" y="1196752"/>
            <a:chExt cx="1041051" cy="2490218"/>
          </a:xfrm>
        </p:grpSpPr>
        <p:sp>
          <p:nvSpPr>
            <p:cNvPr id="25" name="Rectangle 7">
              <a:extLst>
                <a:ext uri="{FF2B5EF4-FFF2-40B4-BE49-F238E27FC236}">
                  <a16:creationId xmlns:a16="http://schemas.microsoft.com/office/drawing/2014/main" id="{BD70E348-011A-4041-9273-4100FB9F3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587" y="3237646"/>
              <a:ext cx="9315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CN" sz="1600" dirty="0">
                  <a:solidFill>
                    <a:srgbClr val="00B050"/>
                  </a:solidFill>
                  <a:ea typeface="標楷體" panose="03000509000000000000" pitchFamily="65" charset="-120"/>
                </a:rPr>
                <a:t>2</a:t>
              </a:r>
              <a:r>
                <a:rPr kumimoji="0" lang="en-US" altLang="zh-TW" sz="1600" dirty="0">
                  <a:solidFill>
                    <a:srgbClr val="00B050"/>
                  </a:solidFill>
                  <a:ea typeface="標楷體" panose="03000509000000000000" pitchFamily="65" charset="-120"/>
                </a:rPr>
                <a:t>.5</a:t>
              </a:r>
              <a:r>
                <a:rPr kumimoji="0" lang="zh-CN" altLang="en-US" sz="1600" dirty="0">
                  <a:solidFill>
                    <a:srgbClr val="00B050"/>
                  </a:solidFill>
                  <a:ea typeface="標楷體" panose="03000509000000000000" pitchFamily="65" charset="-120"/>
                </a:rPr>
                <a:t>格</a:t>
              </a:r>
              <a:endParaRPr kumimoji="0" lang="zh-TW" altLang="en-US" sz="1600" dirty="0">
                <a:solidFill>
                  <a:srgbClr val="00B050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6" name="左大括号 26">
              <a:extLst>
                <a:ext uri="{FF2B5EF4-FFF2-40B4-BE49-F238E27FC236}">
                  <a16:creationId xmlns:a16="http://schemas.microsoft.com/office/drawing/2014/main" id="{224BB576-E828-4A35-8DFE-E2EB4DEFD453}"/>
                </a:ext>
              </a:extLst>
            </p:cNvPr>
            <p:cNvSpPr/>
            <p:nvPr/>
          </p:nvSpPr>
          <p:spPr bwMode="auto">
            <a:xfrm>
              <a:off x="1833563" y="3236120"/>
              <a:ext cx="219075" cy="450850"/>
            </a:xfrm>
            <a:prstGeom prst="leftBrace">
              <a:avLst>
                <a:gd name="adj1" fmla="val 30718"/>
                <a:gd name="adj2" fmla="val 50000"/>
              </a:avLst>
            </a:prstGeom>
            <a:ln w="1905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A4D4AB7F-67B9-4299-AEFD-A353A53F8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260" y="1704436"/>
              <a:ext cx="81500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CN" sz="1600" dirty="0">
                  <a:solidFill>
                    <a:srgbClr val="FF00FF"/>
                  </a:solidFill>
                  <a:ea typeface="標楷體" panose="03000509000000000000" pitchFamily="65" charset="-120"/>
                </a:rPr>
                <a:t>4</a:t>
              </a:r>
              <a:r>
                <a:rPr kumimoji="0" lang="en-US" altLang="zh-TW" sz="1600" dirty="0">
                  <a:solidFill>
                    <a:srgbClr val="FF00FF"/>
                  </a:solidFill>
                  <a:ea typeface="標楷體" panose="03000509000000000000" pitchFamily="65" charset="-120"/>
                </a:rPr>
                <a:t>.5</a:t>
              </a:r>
              <a:r>
                <a:rPr kumimoji="0" lang="zh-CN" altLang="en-US" sz="1600" dirty="0">
                  <a:solidFill>
                    <a:srgbClr val="FF00FF"/>
                  </a:solidFill>
                  <a:ea typeface="標楷體" panose="03000509000000000000" pitchFamily="65" charset="-120"/>
                </a:rPr>
                <a:t>格</a:t>
              </a:r>
              <a:endParaRPr kumimoji="0" lang="zh-TW" altLang="en-US" sz="1600" dirty="0">
                <a:solidFill>
                  <a:srgbClr val="FF00FF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8" name="左大括号 26">
              <a:extLst>
                <a:ext uri="{FF2B5EF4-FFF2-40B4-BE49-F238E27FC236}">
                  <a16:creationId xmlns:a16="http://schemas.microsoft.com/office/drawing/2014/main" id="{6FC9EC73-5C05-4736-94C0-860BAA3833C2}"/>
                </a:ext>
              </a:extLst>
            </p:cNvPr>
            <p:cNvSpPr/>
            <p:nvPr/>
          </p:nvSpPr>
          <p:spPr bwMode="auto">
            <a:xfrm>
              <a:off x="1833563" y="1196752"/>
              <a:ext cx="219075" cy="1415479"/>
            </a:xfrm>
            <a:prstGeom prst="leftBrace">
              <a:avLst>
                <a:gd name="adj1" fmla="val 30718"/>
                <a:gd name="adj2" fmla="val 50000"/>
              </a:avLst>
            </a:prstGeom>
            <a:ln w="19050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2708F581-38BC-1015-CA04-29C6C615374B}"/>
              </a:ext>
            </a:extLst>
          </p:cNvPr>
          <p:cNvSpPr txBox="1"/>
          <p:nvPr/>
        </p:nvSpPr>
        <p:spPr>
          <a:xfrm>
            <a:off x="2002631" y="3787639"/>
            <a:ext cx="553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3399"/>
                </a:solidFill>
                <a:sym typeface="Wingdings 2" panose="05020102010507070707" pitchFamily="18" charset="2"/>
              </a:rPr>
              <a:t></a:t>
            </a:r>
            <a:endParaRPr lang="zh-CN" altLang="en-US" sz="2800" dirty="0">
              <a:solidFill>
                <a:srgbClr val="003399"/>
              </a:solidFill>
            </a:endParaRPr>
          </a:p>
        </p:txBody>
      </p:sp>
      <p:grpSp>
        <p:nvGrpSpPr>
          <p:cNvPr id="59393" name="群組 59392">
            <a:extLst>
              <a:ext uri="{FF2B5EF4-FFF2-40B4-BE49-F238E27FC236}">
                <a16:creationId xmlns:a16="http://schemas.microsoft.com/office/drawing/2014/main" id="{417533B8-E460-5786-B14E-FB1B55843BCF}"/>
              </a:ext>
            </a:extLst>
          </p:cNvPr>
          <p:cNvGrpSpPr/>
          <p:nvPr/>
        </p:nvGrpSpPr>
        <p:grpSpPr>
          <a:xfrm>
            <a:off x="2417763" y="1533018"/>
            <a:ext cx="717550" cy="2175382"/>
            <a:chOff x="2417763" y="1533018"/>
            <a:chExt cx="717550" cy="2175382"/>
          </a:xfrm>
        </p:grpSpPr>
        <p:sp>
          <p:nvSpPr>
            <p:cNvPr id="3" name="Rectangle 7">
              <a:extLst>
                <a:ext uri="{FF2B5EF4-FFF2-40B4-BE49-F238E27FC236}">
                  <a16:creationId xmlns:a16="http://schemas.microsoft.com/office/drawing/2014/main" id="{6CA060CD-72A4-FF25-4349-436FCB962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763" y="3213100"/>
              <a:ext cx="6985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CN" sz="1600">
                  <a:solidFill>
                    <a:srgbClr val="00B050"/>
                  </a:solidFill>
                  <a:ea typeface="標楷體" panose="03000509000000000000" pitchFamily="65" charset="-120"/>
                </a:rPr>
                <a:t>2</a:t>
              </a:r>
              <a:r>
                <a:rPr kumimoji="0" lang="zh-CN" altLang="en-US" sz="1600">
                  <a:solidFill>
                    <a:srgbClr val="00B050"/>
                  </a:solidFill>
                  <a:ea typeface="標楷體" panose="03000509000000000000" pitchFamily="65" charset="-120"/>
                </a:rPr>
                <a:t>格</a:t>
              </a:r>
              <a:endParaRPr kumimoji="0" lang="zh-TW" altLang="en-US" sz="1600">
                <a:solidFill>
                  <a:srgbClr val="00B050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4" name="左大括号 26">
              <a:extLst>
                <a:ext uri="{FF2B5EF4-FFF2-40B4-BE49-F238E27FC236}">
                  <a16:creationId xmlns:a16="http://schemas.microsoft.com/office/drawing/2014/main" id="{BDD57CE4-2ED4-43BE-BBAF-1D0351B5F887}"/>
                </a:ext>
              </a:extLst>
            </p:cNvPr>
            <p:cNvSpPr/>
            <p:nvPr/>
          </p:nvSpPr>
          <p:spPr bwMode="auto">
            <a:xfrm>
              <a:off x="2916238" y="3095625"/>
              <a:ext cx="219075" cy="612775"/>
            </a:xfrm>
            <a:prstGeom prst="leftBrace">
              <a:avLst>
                <a:gd name="adj1" fmla="val 30718"/>
                <a:gd name="adj2" fmla="val 50000"/>
              </a:avLst>
            </a:prstGeom>
            <a:ln w="1905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ADF19058-4B5A-AD02-873B-B469B31D0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763" y="1980406"/>
              <a:ext cx="6985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CN" sz="1600" dirty="0">
                  <a:solidFill>
                    <a:srgbClr val="FF00FF"/>
                  </a:solidFill>
                  <a:ea typeface="標楷體" panose="03000509000000000000" pitchFamily="65" charset="-120"/>
                </a:rPr>
                <a:t>4</a:t>
              </a:r>
              <a:r>
                <a:rPr kumimoji="0" lang="zh-CN" altLang="en-US" sz="1600" dirty="0">
                  <a:solidFill>
                    <a:srgbClr val="FF00FF"/>
                  </a:solidFill>
                  <a:ea typeface="標楷體" panose="03000509000000000000" pitchFamily="65" charset="-120"/>
                </a:rPr>
                <a:t>格</a:t>
              </a:r>
              <a:endParaRPr kumimoji="0" lang="zh-TW" altLang="en-US" sz="1600" dirty="0">
                <a:solidFill>
                  <a:srgbClr val="FF00FF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6" name="左大括号 26">
              <a:extLst>
                <a:ext uri="{FF2B5EF4-FFF2-40B4-BE49-F238E27FC236}">
                  <a16:creationId xmlns:a16="http://schemas.microsoft.com/office/drawing/2014/main" id="{9A5AF615-55C7-2B90-F203-CC094F00DC5C}"/>
                </a:ext>
              </a:extLst>
            </p:cNvPr>
            <p:cNvSpPr/>
            <p:nvPr/>
          </p:nvSpPr>
          <p:spPr bwMode="auto">
            <a:xfrm>
              <a:off x="2897188" y="1533018"/>
              <a:ext cx="219075" cy="1256219"/>
            </a:xfrm>
            <a:prstGeom prst="leftBrace">
              <a:avLst>
                <a:gd name="adj1" fmla="val 30718"/>
                <a:gd name="adj2" fmla="val 50000"/>
              </a:avLst>
            </a:prstGeom>
            <a:ln w="19050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9396" name="群組 59395">
            <a:extLst>
              <a:ext uri="{FF2B5EF4-FFF2-40B4-BE49-F238E27FC236}">
                <a16:creationId xmlns:a16="http://schemas.microsoft.com/office/drawing/2014/main" id="{910BDCD7-D8DB-CE4F-6EAD-77CC219992D2}"/>
              </a:ext>
            </a:extLst>
          </p:cNvPr>
          <p:cNvGrpSpPr/>
          <p:nvPr/>
        </p:nvGrpSpPr>
        <p:grpSpPr>
          <a:xfrm>
            <a:off x="3388519" y="2168812"/>
            <a:ext cx="900112" cy="1590805"/>
            <a:chOff x="3388519" y="2168812"/>
            <a:chExt cx="900112" cy="1590805"/>
          </a:xfrm>
        </p:grpSpPr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65487445-4C36-B8A9-8A79-AD6356994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290" y="3421063"/>
              <a:ext cx="6985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sz="1600" dirty="0">
                  <a:solidFill>
                    <a:srgbClr val="00B050"/>
                  </a:solidFill>
                  <a:ea typeface="標楷體" panose="03000509000000000000" pitchFamily="65" charset="-120"/>
                </a:rPr>
                <a:t>1</a:t>
              </a:r>
              <a:r>
                <a:rPr kumimoji="0" lang="zh-CN" altLang="en-US" sz="1600" dirty="0">
                  <a:solidFill>
                    <a:srgbClr val="00B050"/>
                  </a:solidFill>
                  <a:ea typeface="標楷體" panose="03000509000000000000" pitchFamily="65" charset="-120"/>
                </a:rPr>
                <a:t>格</a:t>
              </a:r>
              <a:endParaRPr kumimoji="0" lang="zh-TW" altLang="en-US" sz="1600" dirty="0">
                <a:solidFill>
                  <a:srgbClr val="00B050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8" name="左大括号 26">
              <a:extLst>
                <a:ext uri="{FF2B5EF4-FFF2-40B4-BE49-F238E27FC236}">
                  <a16:creationId xmlns:a16="http://schemas.microsoft.com/office/drawing/2014/main" id="{CBC30150-F734-8D3E-E115-8D9C5BB7AF8F}"/>
                </a:ext>
              </a:extLst>
            </p:cNvPr>
            <p:cNvSpPr/>
            <p:nvPr/>
          </p:nvSpPr>
          <p:spPr bwMode="auto">
            <a:xfrm>
              <a:off x="3946159" y="3429000"/>
              <a:ext cx="200025" cy="281341"/>
            </a:xfrm>
            <a:prstGeom prst="leftBrace">
              <a:avLst>
                <a:gd name="adj1" fmla="val 30718"/>
                <a:gd name="adj2" fmla="val 50000"/>
              </a:avLst>
            </a:prstGeom>
            <a:ln w="1905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C26253D4-F39A-B01C-C047-9C1F3E2FE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8519" y="2396331"/>
              <a:ext cx="9001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sz="1600" dirty="0">
                  <a:solidFill>
                    <a:srgbClr val="FF00FF"/>
                  </a:solidFill>
                  <a:ea typeface="標楷體" panose="03000509000000000000" pitchFamily="65" charset="-120"/>
                </a:rPr>
                <a:t>2.5</a:t>
              </a:r>
              <a:r>
                <a:rPr kumimoji="0" lang="zh-CN" altLang="en-US" sz="1600" dirty="0">
                  <a:solidFill>
                    <a:srgbClr val="FF00FF"/>
                  </a:solidFill>
                  <a:ea typeface="標楷體" panose="03000509000000000000" pitchFamily="65" charset="-120"/>
                </a:rPr>
                <a:t>格</a:t>
              </a:r>
              <a:endParaRPr kumimoji="0" lang="zh-TW" altLang="en-US" sz="1600" dirty="0">
                <a:solidFill>
                  <a:srgbClr val="FF00FF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3" name="左大括号 26">
              <a:extLst>
                <a:ext uri="{FF2B5EF4-FFF2-40B4-BE49-F238E27FC236}">
                  <a16:creationId xmlns:a16="http://schemas.microsoft.com/office/drawing/2014/main" id="{6E9B3BAE-B953-217A-875E-1A69E1540342}"/>
                </a:ext>
              </a:extLst>
            </p:cNvPr>
            <p:cNvSpPr/>
            <p:nvPr/>
          </p:nvSpPr>
          <p:spPr bwMode="auto">
            <a:xfrm>
              <a:off x="3927109" y="2168812"/>
              <a:ext cx="219075" cy="745221"/>
            </a:xfrm>
            <a:prstGeom prst="leftBrace">
              <a:avLst>
                <a:gd name="adj1" fmla="val 30718"/>
                <a:gd name="adj2" fmla="val 50000"/>
              </a:avLst>
            </a:prstGeom>
            <a:ln w="19050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9397" name="群組 59396">
            <a:extLst>
              <a:ext uri="{FF2B5EF4-FFF2-40B4-BE49-F238E27FC236}">
                <a16:creationId xmlns:a16="http://schemas.microsoft.com/office/drawing/2014/main" id="{DC669484-3E33-11A5-FE5E-1906B89E3BF3}"/>
              </a:ext>
            </a:extLst>
          </p:cNvPr>
          <p:cNvGrpSpPr/>
          <p:nvPr/>
        </p:nvGrpSpPr>
        <p:grpSpPr>
          <a:xfrm>
            <a:off x="4560887" y="1358900"/>
            <a:ext cx="698500" cy="2336801"/>
            <a:chOff x="4560887" y="1358900"/>
            <a:chExt cx="698500" cy="2336801"/>
          </a:xfrm>
        </p:grpSpPr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34697672-1324-EF14-F7F8-2AD0925A0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7" y="3094425"/>
              <a:ext cx="6985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sz="1600" dirty="0">
                  <a:solidFill>
                    <a:srgbClr val="00B050"/>
                  </a:solidFill>
                  <a:ea typeface="標楷體" panose="03000509000000000000" pitchFamily="65" charset="-120"/>
                </a:rPr>
                <a:t>3</a:t>
              </a:r>
              <a:r>
                <a:rPr kumimoji="0" lang="zh-CN" altLang="en-US" sz="1600" dirty="0">
                  <a:solidFill>
                    <a:srgbClr val="00B050"/>
                  </a:solidFill>
                  <a:ea typeface="標楷體" panose="03000509000000000000" pitchFamily="65" charset="-120"/>
                </a:rPr>
                <a:t>格</a:t>
              </a:r>
              <a:endParaRPr kumimoji="0" lang="zh-TW" altLang="en-US" sz="1600" dirty="0">
                <a:solidFill>
                  <a:srgbClr val="00B050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5" name="左大括号 26">
              <a:extLst>
                <a:ext uri="{FF2B5EF4-FFF2-40B4-BE49-F238E27FC236}">
                  <a16:creationId xmlns:a16="http://schemas.microsoft.com/office/drawing/2014/main" id="{F63CFDFD-A6F9-CB42-BDCE-F731B24D57BD}"/>
                </a:ext>
              </a:extLst>
            </p:cNvPr>
            <p:cNvSpPr/>
            <p:nvPr/>
          </p:nvSpPr>
          <p:spPr bwMode="auto">
            <a:xfrm>
              <a:off x="4992202" y="2800350"/>
              <a:ext cx="211724" cy="895351"/>
            </a:xfrm>
            <a:prstGeom prst="leftBrace">
              <a:avLst>
                <a:gd name="adj1" fmla="val 30718"/>
                <a:gd name="adj2" fmla="val 50000"/>
              </a:avLst>
            </a:prstGeom>
            <a:ln w="1905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A63D2118-35E3-E8F9-3511-AFA934CA5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7" y="1762666"/>
              <a:ext cx="6985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CN" sz="1600" dirty="0">
                  <a:solidFill>
                    <a:srgbClr val="FF00FF"/>
                  </a:solidFill>
                  <a:ea typeface="標楷體" panose="03000509000000000000" pitchFamily="65" charset="-120"/>
                </a:rPr>
                <a:t>4</a:t>
              </a:r>
              <a:r>
                <a:rPr kumimoji="0" lang="zh-CN" altLang="en-US" sz="1600" dirty="0">
                  <a:solidFill>
                    <a:srgbClr val="FF00FF"/>
                  </a:solidFill>
                  <a:ea typeface="標楷體" panose="03000509000000000000" pitchFamily="65" charset="-120"/>
                </a:rPr>
                <a:t>格</a:t>
              </a:r>
              <a:endParaRPr kumimoji="0" lang="zh-TW" altLang="en-US" sz="1600" dirty="0">
                <a:solidFill>
                  <a:srgbClr val="FF00FF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7" name="左大括号 26">
              <a:extLst>
                <a:ext uri="{FF2B5EF4-FFF2-40B4-BE49-F238E27FC236}">
                  <a16:creationId xmlns:a16="http://schemas.microsoft.com/office/drawing/2014/main" id="{AFA9D57C-AF1A-0565-2C92-5573B01A958C}"/>
                </a:ext>
              </a:extLst>
            </p:cNvPr>
            <p:cNvSpPr/>
            <p:nvPr/>
          </p:nvSpPr>
          <p:spPr bwMode="auto">
            <a:xfrm>
              <a:off x="4984850" y="1358900"/>
              <a:ext cx="219075" cy="1256219"/>
            </a:xfrm>
            <a:prstGeom prst="leftBrace">
              <a:avLst>
                <a:gd name="adj1" fmla="val 30718"/>
                <a:gd name="adj2" fmla="val 50000"/>
              </a:avLst>
            </a:prstGeom>
            <a:ln w="19050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9398" name="群組 59397">
            <a:extLst>
              <a:ext uri="{FF2B5EF4-FFF2-40B4-BE49-F238E27FC236}">
                <a16:creationId xmlns:a16="http://schemas.microsoft.com/office/drawing/2014/main" id="{544AA1B3-E4B6-371E-5EB5-0119AB4917D6}"/>
              </a:ext>
            </a:extLst>
          </p:cNvPr>
          <p:cNvGrpSpPr/>
          <p:nvPr/>
        </p:nvGrpSpPr>
        <p:grpSpPr>
          <a:xfrm>
            <a:off x="5459162" y="1365946"/>
            <a:ext cx="921361" cy="2329755"/>
            <a:chOff x="5459162" y="1365946"/>
            <a:chExt cx="921361" cy="2329755"/>
          </a:xfrm>
        </p:grpSpPr>
        <p:sp>
          <p:nvSpPr>
            <p:cNvPr id="21" name="Rectangle 7">
              <a:extLst>
                <a:ext uri="{FF2B5EF4-FFF2-40B4-BE49-F238E27FC236}">
                  <a16:creationId xmlns:a16="http://schemas.microsoft.com/office/drawing/2014/main" id="{D5D7FF8B-D68A-945A-DB5B-BB98F6442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1763" y="3154410"/>
              <a:ext cx="9087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CN" sz="1600" dirty="0">
                  <a:solidFill>
                    <a:srgbClr val="00B050"/>
                  </a:solidFill>
                  <a:ea typeface="標楷體" panose="03000509000000000000" pitchFamily="65" charset="-120"/>
                </a:rPr>
                <a:t>2</a:t>
              </a:r>
              <a:r>
                <a:rPr kumimoji="0" lang="en-US" altLang="zh-TW" sz="1600" dirty="0">
                  <a:solidFill>
                    <a:srgbClr val="00B050"/>
                  </a:solidFill>
                  <a:ea typeface="標楷體" panose="03000509000000000000" pitchFamily="65" charset="-120"/>
                </a:rPr>
                <a:t>.5</a:t>
              </a:r>
              <a:r>
                <a:rPr kumimoji="0" lang="zh-CN" altLang="en-US" sz="1600" dirty="0">
                  <a:solidFill>
                    <a:srgbClr val="00B050"/>
                  </a:solidFill>
                  <a:ea typeface="標楷體" panose="03000509000000000000" pitchFamily="65" charset="-120"/>
                </a:rPr>
                <a:t>格</a:t>
              </a:r>
              <a:endParaRPr kumimoji="0" lang="zh-TW" altLang="en-US" sz="1600" dirty="0">
                <a:solidFill>
                  <a:srgbClr val="00B050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2" name="左大括号 26">
              <a:extLst>
                <a:ext uri="{FF2B5EF4-FFF2-40B4-BE49-F238E27FC236}">
                  <a16:creationId xmlns:a16="http://schemas.microsoft.com/office/drawing/2014/main" id="{327B98D4-C609-186D-85D8-CF66560763BB}"/>
                </a:ext>
              </a:extLst>
            </p:cNvPr>
            <p:cNvSpPr/>
            <p:nvPr/>
          </p:nvSpPr>
          <p:spPr bwMode="auto">
            <a:xfrm>
              <a:off x="6042514" y="2928553"/>
              <a:ext cx="200025" cy="767148"/>
            </a:xfrm>
            <a:prstGeom prst="leftBrace">
              <a:avLst>
                <a:gd name="adj1" fmla="val 30718"/>
                <a:gd name="adj2" fmla="val 50000"/>
              </a:avLst>
            </a:prstGeom>
            <a:ln w="1905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AD188FFF-6F87-044D-A15C-D9EE34765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9162" y="1762666"/>
              <a:ext cx="6985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CN" sz="1600" dirty="0">
                  <a:solidFill>
                    <a:srgbClr val="FF00FF"/>
                  </a:solidFill>
                  <a:ea typeface="標楷體" panose="03000509000000000000" pitchFamily="65" charset="-120"/>
                </a:rPr>
                <a:t>3.5</a:t>
              </a:r>
              <a:r>
                <a:rPr kumimoji="0" lang="zh-CN" altLang="en-US" sz="1600" dirty="0">
                  <a:solidFill>
                    <a:srgbClr val="FF00FF"/>
                  </a:solidFill>
                  <a:ea typeface="標楷體" panose="03000509000000000000" pitchFamily="65" charset="-120"/>
                </a:rPr>
                <a:t>格</a:t>
              </a:r>
              <a:endParaRPr kumimoji="0" lang="zh-TW" altLang="en-US" sz="1600" dirty="0">
                <a:solidFill>
                  <a:srgbClr val="FF00FF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4" name="左大括号 26">
              <a:extLst>
                <a:ext uri="{FF2B5EF4-FFF2-40B4-BE49-F238E27FC236}">
                  <a16:creationId xmlns:a16="http://schemas.microsoft.com/office/drawing/2014/main" id="{3F1840F4-0315-C2D6-3020-0113B2E12D42}"/>
                </a:ext>
              </a:extLst>
            </p:cNvPr>
            <p:cNvSpPr/>
            <p:nvPr/>
          </p:nvSpPr>
          <p:spPr bwMode="auto">
            <a:xfrm>
              <a:off x="6023464" y="1365946"/>
              <a:ext cx="238125" cy="1087945"/>
            </a:xfrm>
            <a:prstGeom prst="leftBrace">
              <a:avLst>
                <a:gd name="adj1" fmla="val 30718"/>
                <a:gd name="adj2" fmla="val 50000"/>
              </a:avLst>
            </a:prstGeom>
            <a:ln w="19050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59399" name="文字方塊 59398">
            <a:extLst>
              <a:ext uri="{FF2B5EF4-FFF2-40B4-BE49-F238E27FC236}">
                <a16:creationId xmlns:a16="http://schemas.microsoft.com/office/drawing/2014/main" id="{44C42F5B-5CB5-CE27-7E65-595727A1BE89}"/>
              </a:ext>
            </a:extLst>
          </p:cNvPr>
          <p:cNvSpPr txBox="1"/>
          <p:nvPr/>
        </p:nvSpPr>
        <p:spPr>
          <a:xfrm>
            <a:off x="3111946" y="3819168"/>
            <a:ext cx="553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3399"/>
                </a:solidFill>
                <a:sym typeface="Wingdings 2" panose="05020102010507070707" pitchFamily="18" charset="2"/>
              </a:rPr>
              <a:t></a:t>
            </a:r>
            <a:endParaRPr lang="zh-CN" altLang="en-US" sz="2800" dirty="0">
              <a:solidFill>
                <a:srgbClr val="003399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01E81696-D825-519E-DDEE-FF88126C6C03}"/>
              </a:ext>
            </a:extLst>
          </p:cNvPr>
          <p:cNvSpPr txBox="1"/>
          <p:nvPr/>
        </p:nvSpPr>
        <p:spPr>
          <a:xfrm>
            <a:off x="4091086" y="3827020"/>
            <a:ext cx="553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3399"/>
                </a:solidFill>
                <a:sym typeface="Wingdings 2" panose="05020102010507070707" pitchFamily="18" charset="2"/>
              </a:rPr>
              <a:t></a:t>
            </a:r>
            <a:endParaRPr lang="zh-CN" altLang="en-US" sz="2800" dirty="0">
              <a:solidFill>
                <a:srgbClr val="003399"/>
              </a:solidFill>
            </a:endParaRPr>
          </a:p>
        </p:txBody>
      </p:sp>
      <p:sp>
        <p:nvSpPr>
          <p:cNvPr id="169991" name="Text Box 181">
            <a:extLst>
              <a:ext uri="{FF2B5EF4-FFF2-40B4-BE49-F238E27FC236}">
                <a16:creationId xmlns:a16="http://schemas.microsoft.com/office/drawing/2014/main" id="{EC09ABD7-A4A8-48CB-B7DC-156EFEE30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57" y="5887060"/>
            <a:ext cx="4562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即代表兒童的棒是成人的一半。</a:t>
            </a:r>
            <a:endParaRPr lang="en-US" altLang="zh-TW" sz="2400" dirty="0">
              <a:solidFill>
                <a:srgbClr val="003399"/>
              </a:solidFill>
              <a:ea typeface="標楷體" panose="03000509000000000000" pitchFamily="65" charset="-120"/>
              <a:sym typeface="Wingdings 2" panose="05020102010507070707" pitchFamily="18" charset="2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C736FA4-318B-5E89-E1D9-47D3A44AEF3D}"/>
              </a:ext>
            </a:extLst>
          </p:cNvPr>
          <p:cNvSpPr txBox="1"/>
          <p:nvPr/>
        </p:nvSpPr>
        <p:spPr>
          <a:xfrm>
            <a:off x="5128609" y="3848290"/>
            <a:ext cx="553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3399"/>
                </a:solidFill>
                <a:sym typeface="Wingdings 2" panose="05020102010507070707" pitchFamily="18" charset="2"/>
              </a:rPr>
              <a:t></a:t>
            </a:r>
            <a:endParaRPr lang="zh-CN" altLang="en-US" sz="2800" dirty="0">
              <a:solidFill>
                <a:srgbClr val="003399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7876432F-7959-1E6C-543B-C75F9802A2EC}"/>
              </a:ext>
            </a:extLst>
          </p:cNvPr>
          <p:cNvSpPr txBox="1"/>
          <p:nvPr/>
        </p:nvSpPr>
        <p:spPr>
          <a:xfrm>
            <a:off x="6218058" y="3804879"/>
            <a:ext cx="553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3399"/>
                </a:solidFill>
                <a:sym typeface="Wingdings 2" panose="05020102010507070707" pitchFamily="18" charset="2"/>
              </a:rPr>
              <a:t></a:t>
            </a:r>
            <a:endParaRPr lang="zh-CN" altLang="en-US" sz="28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9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9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69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9" grpId="0" animBg="1"/>
      <p:bldP spid="19" grpId="1" animBg="1"/>
      <p:bldP spid="20" grpId="0" animBg="1"/>
      <p:bldP spid="20" grpId="1" animBg="1"/>
      <p:bldP spid="2" grpId="0"/>
      <p:bldP spid="2" grpId="1"/>
      <p:bldP spid="59399" grpId="0"/>
      <p:bldP spid="59399" grpId="1"/>
      <p:bldP spid="29" grpId="0"/>
      <p:bldP spid="29" grpId="1"/>
      <p:bldP spid="169991" grpId="0" build="allAtOnce"/>
      <p:bldP spid="30" grpId="0"/>
      <p:bldP spid="30" grpId="1"/>
      <p:bldP spid="31" grpId="0"/>
      <p:bldP spid="31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图片 18">
            <a:extLst>
              <a:ext uri="{FF2B5EF4-FFF2-40B4-BE49-F238E27FC236}">
                <a16:creationId xmlns:a16="http://schemas.microsoft.com/office/drawing/2014/main" id="{693EC1AE-6C28-45FE-ADD6-AB2F2A8E2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777875"/>
            <a:ext cx="669607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15">
            <a:extLst>
              <a:ext uri="{FF2B5EF4-FFF2-40B4-BE49-F238E27FC236}">
                <a16:creationId xmlns:a16="http://schemas.microsoft.com/office/drawing/2014/main" id="{D1514E24-E936-4CB4-9F0F-3F6529A77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076700"/>
            <a:ext cx="7777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35. (c)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平均每天兒童的入場人數是多</a:t>
            </a:r>
            <a:r>
              <a:rPr lang="zh-CN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少人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lang="zh-CN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[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分]</a:t>
            </a:r>
            <a:endParaRPr lang="en-US" altLang="zh-CN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7EE62C3A-129C-4CE9-803F-2B12E2E73DD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974850" y="4600575"/>
            <a:ext cx="389255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D8A4A2A8-E4D8-4AB0-9A0F-A13AC3CBB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1125538"/>
            <a:ext cx="900113" cy="466725"/>
          </a:xfrm>
          <a:prstGeom prst="rect">
            <a:avLst/>
          </a:prstGeom>
          <a:noFill/>
          <a:ln w="19050" algn="ctr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/>
          </a:p>
        </p:txBody>
      </p:sp>
      <p:sp>
        <p:nvSpPr>
          <p:cNvPr id="60422" name="矩形 34">
            <a:extLst>
              <a:ext uri="{FF2B5EF4-FFF2-40B4-BE49-F238E27FC236}">
                <a16:creationId xmlns:a16="http://schemas.microsoft.com/office/drawing/2014/main" id="{B73048AF-C745-4919-9267-BCD0525E9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4640263"/>
            <a:ext cx="7250113" cy="1858962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F187741-E105-47FE-9735-3FC3845B5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705350"/>
            <a:ext cx="66595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6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solidFill>
                  <a:srgbClr val="FF0000"/>
                </a:solidFill>
                <a:cs typeface="Times New Roman" panose="02020603050405020304" pitchFamily="18" charset="0"/>
              </a:rPr>
              <a:t>1500</a:t>
            </a:r>
            <a:r>
              <a:rPr lang="zh-CN" altLang="en-US" sz="2600">
                <a:solidFill>
                  <a:srgbClr val="FF0000"/>
                </a:solidFill>
                <a:cs typeface="Times New Roman" panose="02020603050405020304" pitchFamily="18" charset="0"/>
              </a:rPr>
              <a:t>＋</a:t>
            </a:r>
            <a:r>
              <a:rPr lang="en-US" altLang="zh-CN" sz="2600">
                <a:solidFill>
                  <a:srgbClr val="FF0000"/>
                </a:solidFill>
                <a:cs typeface="Times New Roman" panose="02020603050405020304" pitchFamily="18" charset="0"/>
              </a:rPr>
              <a:t>2000</a:t>
            </a:r>
            <a:r>
              <a:rPr lang="zh-CN" altLang="en-US" sz="2600">
                <a:solidFill>
                  <a:srgbClr val="FF0000"/>
                </a:solidFill>
                <a:cs typeface="Times New Roman" panose="02020603050405020304" pitchFamily="18" charset="0"/>
              </a:rPr>
              <a:t>＋</a:t>
            </a:r>
            <a:r>
              <a:rPr lang="en-US" altLang="zh-CN" sz="2600">
                <a:solidFill>
                  <a:srgbClr val="FF0000"/>
                </a:solidFill>
                <a:cs typeface="Times New Roman" panose="02020603050405020304" pitchFamily="18" charset="0"/>
              </a:rPr>
              <a:t>1000</a:t>
            </a:r>
            <a:r>
              <a:rPr lang="zh-CN" altLang="en-US" sz="2600">
                <a:solidFill>
                  <a:srgbClr val="FF0000"/>
                </a:solidFill>
                <a:cs typeface="Times New Roman" panose="02020603050405020304" pitchFamily="18" charset="0"/>
              </a:rPr>
              <a:t>＋</a:t>
            </a:r>
            <a:r>
              <a:rPr lang="en-US" altLang="zh-CN" sz="2600">
                <a:solidFill>
                  <a:srgbClr val="FF0000"/>
                </a:solidFill>
                <a:cs typeface="Times New Roman" panose="02020603050405020304" pitchFamily="18" charset="0"/>
              </a:rPr>
              <a:t>3000</a:t>
            </a:r>
            <a:r>
              <a:rPr lang="zh-CN" altLang="en-US" sz="2600">
                <a:solidFill>
                  <a:srgbClr val="FF0000"/>
                </a:solidFill>
                <a:cs typeface="Times New Roman" panose="02020603050405020304" pitchFamily="18" charset="0"/>
              </a:rPr>
              <a:t>＋</a:t>
            </a:r>
            <a:r>
              <a:rPr lang="en-US" altLang="zh-CN" sz="2600">
                <a:solidFill>
                  <a:srgbClr val="FF0000"/>
                </a:solidFill>
                <a:cs typeface="Times New Roman" panose="02020603050405020304" pitchFamily="18" charset="0"/>
              </a:rPr>
              <a:t>2500</a:t>
            </a:r>
            <a:r>
              <a:rPr lang="en-US" altLang="zh-TW" sz="26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CN" sz="2600">
                <a:solidFill>
                  <a:srgbClr val="FF0000"/>
                </a:solidFill>
              </a:rPr>
              <a:t>÷5</a:t>
            </a:r>
            <a:endParaRPr lang="zh-CN" altLang="en-US" sz="26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4DAB377-FF3B-4F4B-B998-186999B25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5281613"/>
            <a:ext cx="2012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60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=</a:t>
            </a:r>
            <a:r>
              <a:rPr lang="zh-TW" altLang="en-US" sz="260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60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2000</a:t>
            </a:r>
            <a:endParaRPr lang="zh-CN" altLang="en-US" sz="2600">
              <a:solidFill>
                <a:srgbClr val="FF0000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43E2A46-DC22-4E5B-978B-F0B73996C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732463"/>
            <a:ext cx="6443663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600" b="0" dirty="0">
                <a:solidFill>
                  <a:srgbClr val="FF0000"/>
                </a:solidFill>
                <a:ea typeface="標楷體" panose="03000509000000000000" pitchFamily="65" charset="-120"/>
              </a:rPr>
              <a:t>平均每天兒童的入場人數是</a:t>
            </a:r>
            <a:r>
              <a:rPr lang="en-US" altLang="zh-TW" sz="2600" b="0" dirty="0">
                <a:solidFill>
                  <a:srgbClr val="FF0000"/>
                </a:solidFill>
                <a:ea typeface="標楷體" panose="03000509000000000000" pitchFamily="65" charset="-120"/>
              </a:rPr>
              <a:t>2000</a:t>
            </a:r>
            <a:r>
              <a:rPr lang="zh-CN" altLang="en-US" sz="2600" b="0" dirty="0">
                <a:solidFill>
                  <a:srgbClr val="FF0000"/>
                </a:solidFill>
                <a:ea typeface="標楷體" panose="03000509000000000000" pitchFamily="65" charset="-120"/>
              </a:rPr>
              <a:t>人</a:t>
            </a:r>
            <a:r>
              <a:rPr lang="zh-TW" altLang="en-US" sz="2600" b="0" dirty="0">
                <a:solidFill>
                  <a:srgbClr val="FF0000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CN" altLang="en-US" sz="2600" b="0" dirty="0">
              <a:solidFill>
                <a:srgbClr val="FF0000"/>
              </a:solidFill>
              <a:latin typeface="+mj-lt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9" name="TextBox 20">
            <a:extLst>
              <a:ext uri="{FF2B5EF4-FFF2-40B4-BE49-F238E27FC236}">
                <a16:creationId xmlns:a16="http://schemas.microsoft.com/office/drawing/2014/main" id="{714D3F0F-6C16-455D-BA6A-036E24F84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388" y="4711700"/>
            <a:ext cx="928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4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4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4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0" name="TextBox 20">
            <a:extLst>
              <a:ext uri="{FF2B5EF4-FFF2-40B4-BE49-F238E27FC236}">
                <a16:creationId xmlns:a16="http://schemas.microsoft.com/office/drawing/2014/main" id="{4AB5C1B0-BDF0-481D-99E1-3F98A31D6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388" y="5227638"/>
            <a:ext cx="928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4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4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4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id="{D94AEBC1-797F-4D5C-8D4D-50880CF4C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213" y="3235325"/>
            <a:ext cx="323850" cy="468313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/>
          </a:p>
        </p:txBody>
      </p:sp>
      <p:sp>
        <p:nvSpPr>
          <p:cNvPr id="49" name="Rectangle 19">
            <a:extLst>
              <a:ext uri="{FF2B5EF4-FFF2-40B4-BE49-F238E27FC236}">
                <a16:creationId xmlns:a16="http://schemas.microsoft.com/office/drawing/2014/main" id="{27344816-1627-4A02-91FF-AA31940B8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0" y="3081338"/>
            <a:ext cx="323850" cy="6127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/>
          </a:p>
        </p:txBody>
      </p:sp>
      <p:sp>
        <p:nvSpPr>
          <p:cNvPr id="50" name="Rectangle 19">
            <a:extLst>
              <a:ext uri="{FF2B5EF4-FFF2-40B4-BE49-F238E27FC236}">
                <a16:creationId xmlns:a16="http://schemas.microsoft.com/office/drawing/2014/main" id="{90A7FDD2-4596-45F8-9766-6A57E1640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3381375"/>
            <a:ext cx="323850" cy="32385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/>
          </a:p>
        </p:txBody>
      </p:sp>
      <p:sp>
        <p:nvSpPr>
          <p:cNvPr id="51" name="Rectangle 19">
            <a:extLst>
              <a:ext uri="{FF2B5EF4-FFF2-40B4-BE49-F238E27FC236}">
                <a16:creationId xmlns:a16="http://schemas.microsoft.com/office/drawing/2014/main" id="{502432A3-B809-445D-AA07-037D1B9AE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413" y="2782888"/>
            <a:ext cx="323850" cy="91916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/>
          </a:p>
        </p:txBody>
      </p:sp>
      <p:sp>
        <p:nvSpPr>
          <p:cNvPr id="52" name="Rectangle 19">
            <a:extLst>
              <a:ext uri="{FF2B5EF4-FFF2-40B4-BE49-F238E27FC236}">
                <a16:creationId xmlns:a16="http://schemas.microsoft.com/office/drawing/2014/main" id="{983AF167-9897-4375-B9DB-F9834283F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2936875"/>
            <a:ext cx="323850" cy="757238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/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D1E13585-E11A-4914-908A-5BB4968AC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3306763"/>
            <a:ext cx="985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CN" sz="2000" dirty="0">
                <a:solidFill>
                  <a:srgbClr val="003399"/>
                </a:solidFill>
                <a:ea typeface="標楷體" panose="03000509000000000000" pitchFamily="65" charset="-120"/>
              </a:rPr>
              <a:t>1500</a:t>
            </a:r>
            <a:endParaRPr kumimoji="0" lang="zh-TW" altLang="en-US" sz="2000" dirty="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DE98C6A6-2F21-4D51-9FDC-DF4FCF762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188" y="3270250"/>
            <a:ext cx="833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CN" sz="2000">
                <a:solidFill>
                  <a:srgbClr val="003399"/>
                </a:solidFill>
                <a:ea typeface="標楷體" panose="03000509000000000000" pitchFamily="65" charset="-120"/>
              </a:rPr>
              <a:t>2000</a:t>
            </a:r>
            <a:endParaRPr kumimoji="0" lang="zh-TW" altLang="en-US" sz="20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4F23814A-2351-44F4-A523-479ECE307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188" y="3362325"/>
            <a:ext cx="944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CN" sz="2000">
                <a:solidFill>
                  <a:srgbClr val="003399"/>
                </a:solidFill>
                <a:ea typeface="標楷體" panose="03000509000000000000" pitchFamily="65" charset="-120"/>
              </a:rPr>
              <a:t>1000</a:t>
            </a:r>
            <a:endParaRPr kumimoji="0" lang="zh-TW" altLang="en-US" sz="20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5341C1C5-70DD-49D5-A6F5-4CAC462C0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3092450"/>
            <a:ext cx="944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CN" sz="2000">
                <a:solidFill>
                  <a:srgbClr val="003399"/>
                </a:solidFill>
                <a:ea typeface="標楷體" panose="03000509000000000000" pitchFamily="65" charset="-120"/>
              </a:rPr>
              <a:t>3000</a:t>
            </a:r>
            <a:endParaRPr kumimoji="0" lang="zh-TW" altLang="en-US" sz="20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553CD12B-E882-4850-9F68-B660E0F8E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3132138"/>
            <a:ext cx="833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CN" sz="2000">
                <a:solidFill>
                  <a:srgbClr val="003399"/>
                </a:solidFill>
                <a:ea typeface="標楷體" panose="03000509000000000000" pitchFamily="65" charset="-120"/>
              </a:rPr>
              <a:t>2500</a:t>
            </a:r>
            <a:endParaRPr kumimoji="0" lang="zh-TW" altLang="en-US" sz="20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6" grpId="0"/>
      <p:bldP spid="37" grpId="0"/>
      <p:bldP spid="38" grpId="0"/>
      <p:bldP spid="39" grpId="0"/>
      <p:bldP spid="40" grpId="0"/>
      <p:bldP spid="43" grpId="0" animBg="1"/>
      <p:bldP spid="43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25" grpId="0"/>
      <p:bldP spid="25" grpId="1"/>
      <p:bldP spid="27" grpId="0"/>
      <p:bldP spid="27" grpId="1"/>
      <p:bldP spid="29" grpId="0"/>
      <p:bldP spid="29" grpId="1"/>
      <p:bldP spid="31" grpId="0"/>
      <p:bldP spid="31" grpId="1"/>
      <p:bldP spid="33" grpId="0"/>
      <p:bldP spid="33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9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894E20-BCFD-4FE9-83CF-BF1ABF422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5">
            <a:extLst>
              <a:ext uri="{FF2B5EF4-FFF2-40B4-BE49-F238E27FC236}">
                <a16:creationId xmlns:a16="http://schemas.microsoft.com/office/drawing/2014/main" id="{64ADC7EE-F890-445A-96E5-EBE92531F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36613"/>
            <a:ext cx="1368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36. </a:t>
            </a:r>
            <a:endParaRPr lang="zh-TW" altLang="en-US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1444" name="Text Box 27">
            <a:extLst>
              <a:ext uri="{FF2B5EF4-FFF2-40B4-BE49-F238E27FC236}">
                <a16:creationId xmlns:a16="http://schemas.microsoft.com/office/drawing/2014/main" id="{D5EB09F5-8D9B-4AAF-928F-3274CC676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844925"/>
            <a:ext cx="7645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</a:rPr>
              <a:t>(</a:t>
            </a:r>
            <a:r>
              <a:rPr lang="en-US" altLang="zh-CN" sz="2800">
                <a:ea typeface="標楷體" panose="03000509000000000000" pitchFamily="65" charset="-120"/>
              </a:rPr>
              <a:t>a</a:t>
            </a:r>
            <a:r>
              <a:rPr lang="en-US" altLang="zh-TW" sz="2800">
                <a:ea typeface="標楷體" panose="03000509000000000000" pitchFamily="65" charset="-120"/>
              </a:rPr>
              <a:t>) </a:t>
            </a:r>
            <a:r>
              <a:rPr lang="zh-TW" altLang="en-US" sz="2800">
                <a:ea typeface="標楷體" panose="03000509000000000000" pitchFamily="65" charset="-120"/>
              </a:rPr>
              <a:t>上面的圖形由</a:t>
            </a:r>
            <a:r>
              <a:rPr lang="en-US" altLang="zh-TW" sz="2800">
                <a:ea typeface="標楷體" panose="03000509000000000000" pitchFamily="65" charset="-120"/>
              </a:rPr>
              <a:t>7</a:t>
            </a:r>
            <a:r>
              <a:rPr lang="zh-TW" altLang="en-US" sz="2800">
                <a:ea typeface="標楷體" panose="03000509000000000000" pitchFamily="65" charset="-120"/>
              </a:rPr>
              <a:t>個大小和形狀相同的長方形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>
                <a:ea typeface="標楷體" panose="03000509000000000000" pitchFamily="65" charset="-120"/>
              </a:rPr>
              <a:t>     組合而成。在答題紙上畫出上面圖形的所有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800">
                <a:ea typeface="標楷體" panose="03000509000000000000" pitchFamily="65" charset="-120"/>
              </a:rPr>
              <a:t>     </a:t>
            </a:r>
            <a:r>
              <a:rPr lang="zh-TW" altLang="en-US" sz="2800">
                <a:ea typeface="標楷體" panose="03000509000000000000" pitchFamily="65" charset="-120"/>
              </a:rPr>
              <a:t>對稱軸。 </a:t>
            </a:r>
            <a:r>
              <a:rPr lang="en-US" altLang="zh-TW" sz="2800">
                <a:ea typeface="標楷體" panose="03000509000000000000" pitchFamily="65" charset="-120"/>
              </a:rPr>
              <a:t>                                             </a:t>
            </a:r>
            <a:r>
              <a:rPr kumimoji="0" lang="en-US" altLang="zh-TW" sz="2800"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ea typeface="標楷體" panose="03000509000000000000" pitchFamily="65" charset="-120"/>
              </a:rPr>
              <a:t>]</a:t>
            </a:r>
            <a:endParaRPr kumimoji="0" lang="zh-TW" altLang="en-US" sz="2800">
              <a:ea typeface="標楷體" panose="03000509000000000000" pitchFamily="65" charset="-120"/>
            </a:endParaRPr>
          </a:p>
        </p:txBody>
      </p:sp>
      <p:pic>
        <p:nvPicPr>
          <p:cNvPr id="61445" name="图片 3">
            <a:extLst>
              <a:ext uri="{FF2B5EF4-FFF2-40B4-BE49-F238E27FC236}">
                <a16:creationId xmlns:a16="http://schemas.microsoft.com/office/drawing/2014/main" id="{881C8246-D6F5-4737-9FCE-FDA224D5A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00113"/>
            <a:ext cx="43926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7617062-679F-428B-8AD1-7F46B41EC4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2500" y="2205038"/>
            <a:ext cx="223202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D5FB3C82-C0E8-457C-AB6C-D51165F91450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3648869" y="2182019"/>
            <a:ext cx="1798638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5">
            <a:extLst>
              <a:ext uri="{FF2B5EF4-FFF2-40B4-BE49-F238E27FC236}">
                <a16:creationId xmlns:a16="http://schemas.microsoft.com/office/drawing/2014/main" id="{AA58BB79-8788-4E42-B644-143EAC4E4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36613"/>
            <a:ext cx="1368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36. </a:t>
            </a:r>
            <a:endParaRPr lang="zh-TW" altLang="en-US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3491" name="Text Box 27">
            <a:extLst>
              <a:ext uri="{FF2B5EF4-FFF2-40B4-BE49-F238E27FC236}">
                <a16:creationId xmlns:a16="http://schemas.microsoft.com/office/drawing/2014/main" id="{5EDB4CE5-3EC4-4480-9B54-812C4363D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844925"/>
            <a:ext cx="7645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</a:rPr>
              <a:t>(</a:t>
            </a:r>
            <a:r>
              <a:rPr lang="en-US" altLang="zh-CN" sz="2800">
                <a:ea typeface="標楷體" panose="03000509000000000000" pitchFamily="65" charset="-120"/>
              </a:rPr>
              <a:t>b</a:t>
            </a:r>
            <a:r>
              <a:rPr lang="en-US" altLang="zh-TW" sz="2800">
                <a:ea typeface="標楷體" panose="03000509000000000000" pitchFamily="65" charset="-120"/>
              </a:rPr>
              <a:t>) </a:t>
            </a:r>
            <a:r>
              <a:rPr lang="zh-TW" altLang="en-US" sz="2800">
                <a:ea typeface="標楷體" panose="03000509000000000000" pitchFamily="65" charset="-120"/>
              </a:rPr>
              <a:t>如果在圖形上加上一個大小和形狀相同的長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>
                <a:ea typeface="標楷體" panose="03000509000000000000" pitchFamily="65" charset="-120"/>
              </a:rPr>
              <a:t>     方形，它便成為一個長方體的摺紙圖樣。在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800">
                <a:ea typeface="標楷體" panose="03000509000000000000" pitchFamily="65" charset="-120"/>
              </a:rPr>
              <a:t>     </a:t>
            </a:r>
            <a:r>
              <a:rPr lang="zh-TW" altLang="en-US" sz="2800">
                <a:ea typeface="標楷體" panose="03000509000000000000" pitchFamily="65" charset="-120"/>
              </a:rPr>
              <a:t>答題紙上畫出所需的長方形。</a:t>
            </a:r>
            <a:r>
              <a:rPr lang="en-US" altLang="zh-TW" sz="2800">
                <a:ea typeface="標楷體" panose="03000509000000000000" pitchFamily="65" charset="-120"/>
              </a:rPr>
              <a:t>              </a:t>
            </a:r>
            <a:r>
              <a:rPr kumimoji="0" lang="en-US" altLang="zh-TW" sz="2800"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ea typeface="標楷體" panose="03000509000000000000" pitchFamily="65" charset="-120"/>
              </a:rPr>
              <a:t>]</a:t>
            </a:r>
            <a:endParaRPr kumimoji="0" lang="zh-TW" altLang="en-US" sz="2800">
              <a:ea typeface="標楷體" panose="03000509000000000000" pitchFamily="65" charset="-120"/>
            </a:endParaRPr>
          </a:p>
        </p:txBody>
      </p:sp>
      <p:pic>
        <p:nvPicPr>
          <p:cNvPr id="63492" name="图片 11">
            <a:extLst>
              <a:ext uri="{FF2B5EF4-FFF2-40B4-BE49-F238E27FC236}">
                <a16:creationId xmlns:a16="http://schemas.microsoft.com/office/drawing/2014/main" id="{74BC0A71-4CC6-44ED-920E-767000CE1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00113"/>
            <a:ext cx="43926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l3">
            <a:extLst>
              <a:ext uri="{FF2B5EF4-FFF2-40B4-BE49-F238E27FC236}">
                <a16:creationId xmlns:a16="http://schemas.microsoft.com/office/drawing/2014/main" id="{5EE460DA-DB4A-4763-90AB-BF1B45B3C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888" y="3429000"/>
            <a:ext cx="31956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kumimoji="0" lang="en-US" altLang="zh-CN" sz="2200">
                <a:solidFill>
                  <a:srgbClr val="FF0000"/>
                </a:solidFill>
                <a:ea typeface="標楷體" panose="03000509000000000000" pitchFamily="65" charset="-120"/>
              </a:rPr>
              <a:t>(</a:t>
            </a:r>
            <a:r>
              <a:rPr kumimoji="0" lang="zh-CN" altLang="en-US" sz="2200">
                <a:solidFill>
                  <a:srgbClr val="FF0000"/>
                </a:solidFill>
                <a:ea typeface="標楷體" panose="03000509000000000000" pitchFamily="65" charset="-120"/>
              </a:rPr>
              <a:t>其他正確答案也可接受</a:t>
            </a:r>
            <a:r>
              <a:rPr kumimoji="0" lang="en-US" altLang="zh-CN" sz="2200">
                <a:solidFill>
                  <a:srgbClr val="FF0000"/>
                </a:solidFill>
                <a:ea typeface="標楷體" panose="03000509000000000000" pitchFamily="65" charset="-120"/>
              </a:rPr>
              <a:t>)</a:t>
            </a:r>
            <a:endParaRPr kumimoji="0" lang="zh-TW" altLang="en-US" sz="22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4DCF6E3-E822-45CD-A6E0-4E76FC9A9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6863" y="2060575"/>
            <a:ext cx="539750" cy="2698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2B19EDE-A198-46E4-93C9-E23CF18D6683}"/>
              </a:ext>
            </a:extLst>
          </p:cNvPr>
          <p:cNvGrpSpPr>
            <a:grpSpLocks/>
          </p:cNvGrpSpPr>
          <p:nvPr/>
        </p:nvGrpSpPr>
        <p:grpSpPr bwMode="auto">
          <a:xfrm>
            <a:off x="233363" y="4900613"/>
            <a:ext cx="1620837" cy="1352550"/>
            <a:chOff x="269627" y="1633208"/>
            <a:chExt cx="1620242" cy="1352825"/>
          </a:xfrm>
        </p:grpSpPr>
        <p:sp>
          <p:nvSpPr>
            <p:cNvPr id="63512" name="矩形 25">
              <a:extLst>
                <a:ext uri="{FF2B5EF4-FFF2-40B4-BE49-F238E27FC236}">
                  <a16:creationId xmlns:a16="http://schemas.microsoft.com/office/drawing/2014/main" id="{42091ACA-07C2-4994-B82E-DF9A96DF4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748" y="1633208"/>
              <a:ext cx="540000" cy="270000"/>
            </a:xfrm>
            <a:prstGeom prst="rect">
              <a:avLst/>
            </a:prstGeom>
            <a:noFill/>
            <a:ln w="2540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63513" name="矩形 26">
              <a:extLst>
                <a:ext uri="{FF2B5EF4-FFF2-40B4-BE49-F238E27FC236}">
                  <a16:creationId xmlns:a16="http://schemas.microsoft.com/office/drawing/2014/main" id="{90F08F99-7AF7-42E6-AB01-E03253C4E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748" y="1901775"/>
              <a:ext cx="540000" cy="270000"/>
            </a:xfrm>
            <a:prstGeom prst="rect">
              <a:avLst/>
            </a:prstGeom>
            <a:noFill/>
            <a:ln w="2540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63514" name="矩形 27">
              <a:extLst>
                <a:ext uri="{FF2B5EF4-FFF2-40B4-BE49-F238E27FC236}">
                  <a16:creationId xmlns:a16="http://schemas.microsoft.com/office/drawing/2014/main" id="{3B4FA30F-20E1-44CC-A27F-C4B255DCE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748" y="2171775"/>
              <a:ext cx="540000" cy="270000"/>
            </a:xfrm>
            <a:prstGeom prst="rect">
              <a:avLst/>
            </a:prstGeom>
            <a:noFill/>
            <a:ln w="2540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63515" name="矩形 28">
              <a:extLst>
                <a:ext uri="{FF2B5EF4-FFF2-40B4-BE49-F238E27FC236}">
                  <a16:creationId xmlns:a16="http://schemas.microsoft.com/office/drawing/2014/main" id="{F73F86CC-AB19-4C02-ABDF-2A28A6745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748" y="2443316"/>
              <a:ext cx="540000" cy="270000"/>
            </a:xfrm>
            <a:prstGeom prst="rect">
              <a:avLst/>
            </a:prstGeom>
            <a:noFill/>
            <a:ln w="2540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63516" name="矩形 29">
              <a:extLst>
                <a:ext uri="{FF2B5EF4-FFF2-40B4-BE49-F238E27FC236}">
                  <a16:creationId xmlns:a16="http://schemas.microsoft.com/office/drawing/2014/main" id="{AA48B619-A5BF-44AA-9CB7-BCB28E6A2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748" y="2716033"/>
              <a:ext cx="540000" cy="270000"/>
            </a:xfrm>
            <a:prstGeom prst="rect">
              <a:avLst/>
            </a:prstGeom>
            <a:noFill/>
            <a:ln w="2540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63517" name="矩形 30">
              <a:extLst>
                <a:ext uri="{FF2B5EF4-FFF2-40B4-BE49-F238E27FC236}">
                  <a16:creationId xmlns:a16="http://schemas.microsoft.com/office/drawing/2014/main" id="{F152C5C2-04FB-46CA-81B4-C891C0E3E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869" y="2170503"/>
              <a:ext cx="540000" cy="270000"/>
            </a:xfrm>
            <a:prstGeom prst="rect">
              <a:avLst/>
            </a:prstGeom>
            <a:noFill/>
            <a:ln w="2540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63518" name="矩形 31">
              <a:extLst>
                <a:ext uri="{FF2B5EF4-FFF2-40B4-BE49-F238E27FC236}">
                  <a16:creationId xmlns:a16="http://schemas.microsoft.com/office/drawing/2014/main" id="{851CFBCB-51FB-4A85-B984-185F4A439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627" y="2172779"/>
              <a:ext cx="540000" cy="270000"/>
            </a:xfrm>
            <a:prstGeom prst="rect">
              <a:avLst/>
            </a:prstGeom>
            <a:noFill/>
            <a:ln w="2540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</p:grpSp>
      <p:grpSp>
        <p:nvGrpSpPr>
          <p:cNvPr id="346112" name="组合 346111">
            <a:extLst>
              <a:ext uri="{FF2B5EF4-FFF2-40B4-BE49-F238E27FC236}">
                <a16:creationId xmlns:a16="http://schemas.microsoft.com/office/drawing/2014/main" id="{EB00CE0C-29C6-43AA-9068-DE9B4E12F633}"/>
              </a:ext>
            </a:extLst>
          </p:cNvPr>
          <p:cNvGrpSpPr>
            <a:grpSpLocks/>
          </p:cNvGrpSpPr>
          <p:nvPr/>
        </p:nvGrpSpPr>
        <p:grpSpPr bwMode="auto">
          <a:xfrm>
            <a:off x="2790825" y="5373688"/>
            <a:ext cx="1739900" cy="674687"/>
            <a:chOff x="2258592" y="5432884"/>
            <a:chExt cx="1740384" cy="675308"/>
          </a:xfrm>
        </p:grpSpPr>
        <p:sp>
          <p:nvSpPr>
            <p:cNvPr id="63504" name="任意多边形: 形状 46">
              <a:extLst>
                <a:ext uri="{FF2B5EF4-FFF2-40B4-BE49-F238E27FC236}">
                  <a16:creationId xmlns:a16="http://schemas.microsoft.com/office/drawing/2014/main" id="{972A8941-F886-4135-BECB-DB2936B7D8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58592" y="5567938"/>
              <a:ext cx="536448" cy="512064"/>
            </a:xfrm>
            <a:custGeom>
              <a:avLst/>
              <a:gdLst>
                <a:gd name="T0" fmla="*/ 0 w 536448"/>
                <a:gd name="T1" fmla="*/ 512064 h 512064"/>
                <a:gd name="T2" fmla="*/ 512064 w 536448"/>
                <a:gd name="T3" fmla="*/ 195072 h 512064"/>
                <a:gd name="T4" fmla="*/ 536448 w 536448"/>
                <a:gd name="T5" fmla="*/ 0 h 512064"/>
                <a:gd name="T6" fmla="*/ 60960 w 536448"/>
                <a:gd name="T7" fmla="*/ 316992 h 5120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6448" h="512064">
                  <a:moveTo>
                    <a:pt x="0" y="512064"/>
                  </a:moveTo>
                  <a:lnTo>
                    <a:pt x="512064" y="195072"/>
                  </a:lnTo>
                  <a:lnTo>
                    <a:pt x="536448" y="0"/>
                  </a:lnTo>
                  <a:cubicBezTo>
                    <a:pt x="377952" y="109728"/>
                    <a:pt x="219456" y="207264"/>
                    <a:pt x="60960" y="316992"/>
                  </a:cubicBezTo>
                </a:path>
              </a:pathLst>
            </a:custGeom>
            <a:solidFill>
              <a:schemeClr val="bg1"/>
            </a:solidFill>
            <a:ln w="254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3505" name="组合 6">
              <a:extLst>
                <a:ext uri="{FF2B5EF4-FFF2-40B4-BE49-F238E27FC236}">
                  <a16:creationId xmlns:a16="http://schemas.microsoft.com/office/drawing/2014/main" id="{059ED59C-B649-460D-84A2-BD4E5D42C2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5777" y="5432884"/>
              <a:ext cx="956902" cy="663422"/>
              <a:chOff x="2555776" y="5433857"/>
              <a:chExt cx="1103811" cy="765274"/>
            </a:xfrm>
          </p:grpSpPr>
          <p:sp>
            <p:nvSpPr>
              <p:cNvPr id="63507" name="平行四边形 33">
                <a:extLst>
                  <a:ext uri="{FF2B5EF4-FFF2-40B4-BE49-F238E27FC236}">
                    <a16:creationId xmlns:a16="http://schemas.microsoft.com/office/drawing/2014/main" id="{7AA0C3BE-0021-401E-BE77-98603BF26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51475" y="5433857"/>
                <a:ext cx="1008112" cy="543600"/>
              </a:xfrm>
              <a:prstGeom prst="parallelogram">
                <a:avLst>
                  <a:gd name="adj" fmla="val 45187"/>
                </a:avLst>
              </a:prstGeom>
              <a:solidFill>
                <a:schemeClr val="bg1"/>
              </a:solidFill>
              <a:ln w="25400" algn="ctr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CN" altLang="en-US"/>
              </a:p>
            </p:txBody>
          </p:sp>
          <p:cxnSp>
            <p:nvCxnSpPr>
              <p:cNvPr id="63508" name="直接连接符 38">
                <a:extLst>
                  <a:ext uri="{FF2B5EF4-FFF2-40B4-BE49-F238E27FC236}">
                    <a16:creationId xmlns:a16="http://schemas.microsoft.com/office/drawing/2014/main" id="{09F87E73-3FD0-4523-AB12-4E2E64968D9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98236" y="5714084"/>
                <a:ext cx="750448" cy="0"/>
              </a:xfrm>
              <a:prstGeom prst="line">
                <a:avLst/>
              </a:prstGeom>
              <a:noFill/>
              <a:ln w="2540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509" name="平行四边形 35">
                <a:extLst>
                  <a:ext uri="{FF2B5EF4-FFF2-40B4-BE49-F238E27FC236}">
                    <a16:creationId xmlns:a16="http://schemas.microsoft.com/office/drawing/2014/main" id="{11CB280E-E2DD-4F39-9203-9524A36FC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796" y="5975985"/>
                <a:ext cx="772791" cy="216721"/>
              </a:xfrm>
              <a:prstGeom prst="parallelogram">
                <a:avLst>
                  <a:gd name="adj" fmla="val 24994"/>
                </a:avLst>
              </a:prstGeom>
              <a:solidFill>
                <a:schemeClr val="bg1"/>
              </a:solidFill>
              <a:ln w="25400" algn="ctr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CN" altLang="en-US"/>
              </a:p>
            </p:txBody>
          </p:sp>
          <p:sp>
            <p:nvSpPr>
              <p:cNvPr id="63510" name="平行四边形 3">
                <a:extLst>
                  <a:ext uri="{FF2B5EF4-FFF2-40B4-BE49-F238E27FC236}">
                    <a16:creationId xmlns:a16="http://schemas.microsoft.com/office/drawing/2014/main" id="{1E6060C0-40F5-410C-8C6F-464D87178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555776" y="5656156"/>
                <a:ext cx="1008112" cy="542975"/>
              </a:xfrm>
              <a:prstGeom prst="parallelogram">
                <a:avLst>
                  <a:gd name="adj" fmla="val 47456"/>
                </a:avLst>
              </a:prstGeom>
              <a:solidFill>
                <a:schemeClr val="bg1"/>
              </a:solidFill>
              <a:ln w="25400" algn="ctr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CN" altLang="en-US"/>
              </a:p>
            </p:txBody>
          </p:sp>
          <p:cxnSp>
            <p:nvCxnSpPr>
              <p:cNvPr id="63511" name="直接连接符 5">
                <a:extLst>
                  <a:ext uri="{FF2B5EF4-FFF2-40B4-BE49-F238E27FC236}">
                    <a16:creationId xmlns:a16="http://schemas.microsoft.com/office/drawing/2014/main" id="{53777DC9-CFD8-471B-AADB-877EB2E7C816}"/>
                  </a:ext>
                </a:extLst>
              </p:cNvPr>
              <p:cNvCxnSpPr>
                <a:cxnSpLocks noChangeShapeType="1"/>
                <a:stCxn id="63510" idx="2"/>
                <a:endCxn id="63510" idx="5"/>
              </p:cNvCxnSpPr>
              <p:nvPr/>
            </p:nvCxnSpPr>
            <p:spPr bwMode="auto">
              <a:xfrm>
                <a:off x="2684608" y="5927644"/>
                <a:ext cx="750448" cy="0"/>
              </a:xfrm>
              <a:prstGeom prst="line">
                <a:avLst/>
              </a:prstGeom>
              <a:noFill/>
              <a:ln w="2540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3506" name="任意多边形: 形状 23">
              <a:extLst>
                <a:ext uri="{FF2B5EF4-FFF2-40B4-BE49-F238E27FC236}">
                  <a16:creationId xmlns:a16="http://schemas.microsoft.com/office/drawing/2014/main" id="{21E4CFF6-BDF7-4B30-BC3B-05545157D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528" y="5596128"/>
              <a:ext cx="536448" cy="512064"/>
            </a:xfrm>
            <a:custGeom>
              <a:avLst/>
              <a:gdLst>
                <a:gd name="T0" fmla="*/ 0 w 536448"/>
                <a:gd name="T1" fmla="*/ 512064 h 512064"/>
                <a:gd name="T2" fmla="*/ 512064 w 536448"/>
                <a:gd name="T3" fmla="*/ 195072 h 512064"/>
                <a:gd name="T4" fmla="*/ 536448 w 536448"/>
                <a:gd name="T5" fmla="*/ 0 h 512064"/>
                <a:gd name="T6" fmla="*/ 60960 w 536448"/>
                <a:gd name="T7" fmla="*/ 316992 h 5120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6448" h="512064">
                  <a:moveTo>
                    <a:pt x="0" y="512064"/>
                  </a:moveTo>
                  <a:lnTo>
                    <a:pt x="512064" y="195072"/>
                  </a:lnTo>
                  <a:lnTo>
                    <a:pt x="536448" y="0"/>
                  </a:lnTo>
                  <a:cubicBezTo>
                    <a:pt x="377952" y="109728"/>
                    <a:pt x="219456" y="207264"/>
                    <a:pt x="60960" y="316992"/>
                  </a:cubicBezTo>
                </a:path>
              </a:pathLst>
            </a:custGeom>
            <a:solidFill>
              <a:schemeClr val="bg1"/>
            </a:solidFill>
            <a:ln w="254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46113" name="箭头: 右 346112">
            <a:extLst>
              <a:ext uri="{FF2B5EF4-FFF2-40B4-BE49-F238E27FC236}">
                <a16:creationId xmlns:a16="http://schemas.microsoft.com/office/drawing/2014/main" id="{79E8511C-27CA-4CFC-BCE9-AFEB79F1E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3" y="5481638"/>
            <a:ext cx="406400" cy="269875"/>
          </a:xfrm>
          <a:prstGeom prst="rightArrow">
            <a:avLst>
              <a:gd name="adj1" fmla="val 50000"/>
              <a:gd name="adj2" fmla="val 50175"/>
            </a:avLst>
          </a:prstGeom>
          <a:solidFill>
            <a:srgbClr val="92D050"/>
          </a:solidFill>
          <a:ln w="12700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50" name="箭头: 右 49">
            <a:extLst>
              <a:ext uri="{FF2B5EF4-FFF2-40B4-BE49-F238E27FC236}">
                <a16:creationId xmlns:a16="http://schemas.microsoft.com/office/drawing/2014/main" id="{26F567DD-5447-4068-B312-3B2888D7D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175" y="5562600"/>
            <a:ext cx="404813" cy="269875"/>
          </a:xfrm>
          <a:prstGeom prst="rightArrow">
            <a:avLst>
              <a:gd name="adj1" fmla="val 50000"/>
              <a:gd name="adj2" fmla="val 49979"/>
            </a:avLst>
          </a:prstGeom>
          <a:solidFill>
            <a:srgbClr val="92D050"/>
          </a:solidFill>
          <a:ln w="12700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grpSp>
        <p:nvGrpSpPr>
          <p:cNvPr id="346116" name="组合 346115">
            <a:extLst>
              <a:ext uri="{FF2B5EF4-FFF2-40B4-BE49-F238E27FC236}">
                <a16:creationId xmlns:a16="http://schemas.microsoft.com/office/drawing/2014/main" id="{B8B95FE0-6FE5-44BE-88B3-F189AC927161}"/>
              </a:ext>
            </a:extLst>
          </p:cNvPr>
          <p:cNvGrpSpPr>
            <a:grpSpLocks/>
          </p:cNvGrpSpPr>
          <p:nvPr/>
        </p:nvGrpSpPr>
        <p:grpSpPr bwMode="auto">
          <a:xfrm>
            <a:off x="5467350" y="5383213"/>
            <a:ext cx="665163" cy="612775"/>
            <a:chOff x="5466846" y="5383216"/>
            <a:chExt cx="665640" cy="612959"/>
          </a:xfrm>
        </p:grpSpPr>
        <p:grpSp>
          <p:nvGrpSpPr>
            <p:cNvPr id="63500" name="组合 39">
              <a:extLst>
                <a:ext uri="{FF2B5EF4-FFF2-40B4-BE49-F238E27FC236}">
                  <a16:creationId xmlns:a16="http://schemas.microsoft.com/office/drawing/2014/main" id="{8E59CF93-4068-49C3-8A66-801627EA4B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66846" y="5383216"/>
              <a:ext cx="665640" cy="612959"/>
              <a:chOff x="6876256" y="2041843"/>
              <a:chExt cx="1152128" cy="1060945"/>
            </a:xfrm>
          </p:grpSpPr>
          <p:sp>
            <p:nvSpPr>
              <p:cNvPr id="63502" name="立方体 40">
                <a:extLst>
                  <a:ext uri="{FF2B5EF4-FFF2-40B4-BE49-F238E27FC236}">
                    <a16:creationId xmlns:a16="http://schemas.microsoft.com/office/drawing/2014/main" id="{9D667C67-8EC1-4C96-8DDC-40C6B821B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6256" y="2041843"/>
                <a:ext cx="1152128" cy="1060945"/>
              </a:xfrm>
              <a:prstGeom prst="cube">
                <a:avLst>
                  <a:gd name="adj" fmla="val 19255"/>
                </a:avLst>
              </a:prstGeom>
              <a:solidFill>
                <a:schemeClr val="bg1"/>
              </a:solidFill>
              <a:ln w="25400" algn="ctr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CN" altLang="en-US"/>
              </a:p>
            </p:txBody>
          </p:sp>
          <p:cxnSp>
            <p:nvCxnSpPr>
              <p:cNvPr id="63503" name="直接连接符 41">
                <a:extLst>
                  <a:ext uri="{FF2B5EF4-FFF2-40B4-BE49-F238E27FC236}">
                    <a16:creationId xmlns:a16="http://schemas.microsoft.com/office/drawing/2014/main" id="{D7AE9729-966B-4862-A429-B385F3873568}"/>
                  </a:ext>
                </a:extLst>
              </p:cNvPr>
              <p:cNvCxnSpPr>
                <a:cxnSpLocks noChangeShapeType="1"/>
                <a:stCxn id="63502" idx="2"/>
                <a:endCxn id="63502" idx="4"/>
              </p:cNvCxnSpPr>
              <p:nvPr/>
            </p:nvCxnSpPr>
            <p:spPr bwMode="auto">
              <a:xfrm>
                <a:off x="6876256" y="2674453"/>
                <a:ext cx="947854" cy="0"/>
              </a:xfrm>
              <a:prstGeom prst="line">
                <a:avLst/>
              </a:prstGeom>
              <a:noFill/>
              <a:ln w="2540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63501" name="直接连接符 346114">
              <a:extLst>
                <a:ext uri="{FF2B5EF4-FFF2-40B4-BE49-F238E27FC236}">
                  <a16:creationId xmlns:a16="http://schemas.microsoft.com/office/drawing/2014/main" id="{5EE63519-68CC-446A-A506-B5F8B20B14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80112" y="5383216"/>
              <a:ext cx="0" cy="125562"/>
            </a:xfrm>
            <a:prstGeom prst="line">
              <a:avLst/>
            </a:prstGeom>
            <a:noFill/>
            <a:ln w="2540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46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46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46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346113" grpId="0" animBg="1"/>
      <p:bldP spid="346113" grpId="1" animBg="1"/>
      <p:bldP spid="50" grpId="0" animBg="1"/>
      <p:bldP spid="50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>
            <a:extLst>
              <a:ext uri="{FF2B5EF4-FFF2-40B4-BE49-F238E27FC236}">
                <a16:creationId xmlns:a16="http://schemas.microsoft.com/office/drawing/2014/main" id="{74AE9E7D-761D-4FE1-854A-780BDE12C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65175"/>
            <a:ext cx="1368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36. </a:t>
            </a:r>
            <a:endParaRPr lang="zh-TW" altLang="en-US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4515" name="Text Box 27">
            <a:extLst>
              <a:ext uri="{FF2B5EF4-FFF2-40B4-BE49-F238E27FC236}">
                <a16:creationId xmlns:a16="http://schemas.microsoft.com/office/drawing/2014/main" id="{FADC1FA6-9989-4B52-8351-D66D16F9A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3452813"/>
            <a:ext cx="7645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</a:rPr>
              <a:t>(</a:t>
            </a:r>
            <a:r>
              <a:rPr lang="en-US" altLang="zh-CN" sz="2800">
                <a:ea typeface="標楷體" panose="03000509000000000000" pitchFamily="65" charset="-120"/>
              </a:rPr>
              <a:t>c</a:t>
            </a:r>
            <a:r>
              <a:rPr lang="en-US" altLang="zh-TW" sz="2800">
                <a:ea typeface="標楷體" panose="03000509000000000000" pitchFamily="65" charset="-120"/>
              </a:rPr>
              <a:t>) </a:t>
            </a:r>
            <a:r>
              <a:rPr lang="zh-TW" altLang="en-US" sz="2800">
                <a:ea typeface="標楷體" panose="03000509000000000000" pitchFamily="65" charset="-120"/>
              </a:rPr>
              <a:t>把</a:t>
            </a:r>
            <a:r>
              <a:rPr lang="en-US" altLang="zh-TW" sz="2800">
                <a:ea typeface="標楷體" panose="03000509000000000000" pitchFamily="65" charset="-120"/>
              </a:rPr>
              <a:t>(b)</a:t>
            </a:r>
            <a:r>
              <a:rPr lang="zh-TW" altLang="en-US" sz="2800">
                <a:ea typeface="標楷體" panose="03000509000000000000" pitchFamily="65" charset="-120"/>
              </a:rPr>
              <a:t>部分的摺紙圖樣摺成長方體後，它的體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800">
                <a:ea typeface="標楷體" panose="03000509000000000000" pitchFamily="65" charset="-120"/>
              </a:rPr>
              <a:t>     </a:t>
            </a:r>
            <a:r>
              <a:rPr lang="zh-TW" altLang="en-US" sz="2800">
                <a:ea typeface="標楷體" panose="03000509000000000000" pitchFamily="65" charset="-120"/>
              </a:rPr>
              <a:t>積是多少？</a:t>
            </a:r>
            <a:r>
              <a:rPr lang="en-US" altLang="zh-TW" sz="2800">
                <a:ea typeface="標楷體" panose="03000509000000000000" pitchFamily="65" charset="-120"/>
              </a:rPr>
              <a:t>                                            </a:t>
            </a:r>
            <a:r>
              <a:rPr kumimoji="0" lang="en-US" altLang="zh-TW" sz="2800">
                <a:ea typeface="標楷體" panose="03000509000000000000" pitchFamily="65" charset="-120"/>
              </a:rPr>
              <a:t>[4</a:t>
            </a:r>
            <a:r>
              <a:rPr kumimoji="0" lang="zh-TW" altLang="en-US" sz="2800"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ea typeface="標楷體" panose="03000509000000000000" pitchFamily="65" charset="-120"/>
              </a:rPr>
              <a:t>]</a:t>
            </a:r>
            <a:endParaRPr kumimoji="0" lang="zh-TW" altLang="en-US" sz="2800">
              <a:ea typeface="標楷體" panose="03000509000000000000" pitchFamily="65" charset="-120"/>
            </a:endParaRPr>
          </a:p>
        </p:txBody>
      </p:sp>
      <p:pic>
        <p:nvPicPr>
          <p:cNvPr id="64516" name="图片 21">
            <a:extLst>
              <a:ext uri="{FF2B5EF4-FFF2-40B4-BE49-F238E27FC236}">
                <a16:creationId xmlns:a16="http://schemas.microsoft.com/office/drawing/2014/main" id="{08858F08-19C5-4427-8472-64FBCAE7B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828675"/>
            <a:ext cx="410368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B5DF25F0-2E44-499B-B124-AEC8EEB54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188" y="1916113"/>
            <a:ext cx="504825" cy="252412"/>
          </a:xfrm>
          <a:prstGeom prst="rect">
            <a:avLst/>
          </a:prstGeom>
          <a:noFill/>
          <a:ln w="254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04171DC5-4C58-41B8-A609-EF83F92D4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4476750"/>
            <a:ext cx="7013575" cy="1706563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 4(4</a:t>
            </a:r>
            <a:r>
              <a:rPr lang="en-US" altLang="zh-CN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÷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2)4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zh-CN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32</a:t>
            </a:r>
          </a:p>
          <a:p>
            <a:pPr>
              <a:spcAft>
                <a:spcPct val="20000"/>
              </a:spcAft>
            </a:pPr>
            <a:r>
              <a:rPr lang="zh-CN" altLang="en-US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它的體積是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32</a:t>
            </a:r>
            <a:r>
              <a:rPr lang="en-US" altLang="zh-CN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cm</a:t>
            </a:r>
            <a:r>
              <a:rPr lang="en-US" altLang="zh-CN" sz="2800" baseline="300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CN" altLang="en-US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CN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D09B6FFB-801A-4457-AFD4-6F1DA5FA8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2363" y="4476750"/>
            <a:ext cx="9350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1EE6A25A-BE79-47E4-9E81-8484D06A4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2363" y="5040313"/>
            <a:ext cx="9350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9" name="Text Box 181">
            <a:extLst>
              <a:ext uri="{FF2B5EF4-FFF2-40B4-BE49-F238E27FC236}">
                <a16:creationId xmlns:a16="http://schemas.microsoft.com/office/drawing/2014/main" id="{0D0078E6-9E35-4145-99C8-CFA1C41D5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675" y="1023938"/>
            <a:ext cx="22971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CN" altLang="en-US" sz="2600">
                <a:solidFill>
                  <a:srgbClr val="003399"/>
                </a:solidFill>
                <a:ea typeface="標楷體" panose="03000509000000000000" pitchFamily="65" charset="-120"/>
              </a:rPr>
              <a:t>摺成的長方體如下圖所示：</a:t>
            </a:r>
            <a:endParaRPr kumimoji="0" lang="zh-TW" altLang="en-US" sz="260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A109386-21B0-4A8E-ACBF-4ED99736166B}"/>
              </a:ext>
            </a:extLst>
          </p:cNvPr>
          <p:cNvGrpSpPr>
            <a:grpSpLocks/>
          </p:cNvGrpSpPr>
          <p:nvPr/>
        </p:nvGrpSpPr>
        <p:grpSpPr bwMode="auto">
          <a:xfrm>
            <a:off x="6875463" y="2041525"/>
            <a:ext cx="1152525" cy="1062038"/>
            <a:chOff x="6876256" y="2041843"/>
            <a:chExt cx="1152128" cy="1060945"/>
          </a:xfrm>
        </p:grpSpPr>
        <p:sp>
          <p:nvSpPr>
            <p:cNvPr id="64529" name="立方体 1">
              <a:extLst>
                <a:ext uri="{FF2B5EF4-FFF2-40B4-BE49-F238E27FC236}">
                  <a16:creationId xmlns:a16="http://schemas.microsoft.com/office/drawing/2014/main" id="{60C5A256-0F7E-436E-A245-624510FEC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6256" y="2041843"/>
              <a:ext cx="1152128" cy="1060945"/>
            </a:xfrm>
            <a:prstGeom prst="cube">
              <a:avLst>
                <a:gd name="adj" fmla="val 19255"/>
              </a:avLst>
            </a:prstGeom>
            <a:solidFill>
              <a:schemeClr val="bg1"/>
            </a:solidFill>
            <a:ln w="25400" algn="ctr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cxnSp>
          <p:nvCxnSpPr>
            <p:cNvPr id="64530" name="直接连接符 3">
              <a:extLst>
                <a:ext uri="{FF2B5EF4-FFF2-40B4-BE49-F238E27FC236}">
                  <a16:creationId xmlns:a16="http://schemas.microsoft.com/office/drawing/2014/main" id="{625194E4-01EE-4F66-8C67-4EB922957132}"/>
                </a:ext>
              </a:extLst>
            </p:cNvPr>
            <p:cNvCxnSpPr>
              <a:cxnSpLocks noChangeShapeType="1"/>
              <a:stCxn id="64529" idx="2"/>
              <a:endCxn id="64529" idx="4"/>
            </p:cNvCxnSpPr>
            <p:nvPr/>
          </p:nvCxnSpPr>
          <p:spPr bwMode="auto">
            <a:xfrm>
              <a:off x="6876256" y="2674453"/>
              <a:ext cx="947854" cy="0"/>
            </a:xfrm>
            <a:prstGeom prst="line">
              <a:avLst/>
            </a:prstGeom>
            <a:noFill/>
            <a:ln w="2540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Text Box 181">
            <a:extLst>
              <a:ext uri="{FF2B5EF4-FFF2-40B4-BE49-F238E27FC236}">
                <a16:creationId xmlns:a16="http://schemas.microsoft.com/office/drawing/2014/main" id="{03525581-F45B-4EFF-BE6B-0546DCCBD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933700"/>
            <a:ext cx="1150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(4</a:t>
            </a:r>
            <a:r>
              <a:rPr lang="en-US" altLang="zh-CN" sz="2000">
                <a:solidFill>
                  <a:srgbClr val="003399"/>
                </a:solidFill>
                <a:ea typeface="標楷體" panose="03000509000000000000" pitchFamily="65" charset="-120"/>
              </a:rPr>
              <a:t>÷</a:t>
            </a:r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2)cm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16DB2D46-043B-49DA-87FB-F68B715BE1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87750" y="1903413"/>
            <a:ext cx="0" cy="252412"/>
          </a:xfrm>
          <a:prstGeom prst="straightConnector1">
            <a:avLst/>
          </a:prstGeom>
          <a:noFill/>
          <a:ln w="12700" algn="ctr">
            <a:solidFill>
              <a:srgbClr val="0033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D7A38620-B97E-4222-BB4D-3AE7025A3A81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410075" y="2457450"/>
            <a:ext cx="0" cy="539750"/>
          </a:xfrm>
          <a:prstGeom prst="straightConnector1">
            <a:avLst/>
          </a:prstGeom>
          <a:noFill/>
          <a:ln w="12700" algn="ctr">
            <a:solidFill>
              <a:srgbClr val="0033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 Box 181">
            <a:extLst>
              <a:ext uri="{FF2B5EF4-FFF2-40B4-BE49-F238E27FC236}">
                <a16:creationId xmlns:a16="http://schemas.microsoft.com/office/drawing/2014/main" id="{91EBF184-15A0-4D9C-8D4C-E046D73A6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3078163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4cm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A9FFAA10-B832-4EA2-9049-919C4D736046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4746625" y="2146300"/>
            <a:ext cx="0" cy="539750"/>
          </a:xfrm>
          <a:prstGeom prst="straightConnector1">
            <a:avLst/>
          </a:prstGeom>
          <a:noFill/>
          <a:ln w="12700" algn="ctr">
            <a:solidFill>
              <a:srgbClr val="0033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 Box 181">
            <a:extLst>
              <a:ext uri="{FF2B5EF4-FFF2-40B4-BE49-F238E27FC236}">
                <a16:creationId xmlns:a16="http://schemas.microsoft.com/office/drawing/2014/main" id="{82623A1B-572C-4F83-BCD7-AF44363BC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282825"/>
            <a:ext cx="69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4cm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build="allAtOnce" animBg="1"/>
      <p:bldP spid="26" grpId="0"/>
      <p:bldP spid="27" grpId="0"/>
      <p:bldP spid="29" grpId="0" build="allAtOnce"/>
      <p:bldP spid="31" grpId="0"/>
      <p:bldP spid="31" grpId="1"/>
      <p:bldP spid="35" grpId="0"/>
      <p:bldP spid="35" grpId="1"/>
      <p:bldP spid="37" grpId="0"/>
      <p:bldP spid="37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4">
            <a:extLst>
              <a:ext uri="{FF2B5EF4-FFF2-40B4-BE49-F238E27FC236}">
                <a16:creationId xmlns:a16="http://schemas.microsoft.com/office/drawing/2014/main" id="{0EBAE482-56EE-4A87-B3E3-375243BC51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2743200"/>
            <a:ext cx="3657600" cy="1228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9600" kern="10">
                <a:solidFill>
                  <a:srgbClr val="FF6D70"/>
                </a:solidFill>
                <a:effectLst>
                  <a:prstShdw prst="shdw17" dist="17961" dir="2700000">
                    <a:srgbClr val="994143"/>
                  </a:prst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全卷完</a:t>
            </a: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4">
            <a:extLst>
              <a:ext uri="{FF2B5EF4-FFF2-40B4-BE49-F238E27FC236}">
                <a16:creationId xmlns:a16="http://schemas.microsoft.com/office/drawing/2014/main" id="{8FFB712A-53D7-4DE0-BC11-A3F910DF9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63" y="5426075"/>
            <a:ext cx="2584450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C. 1 270 000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C29D4F8-F5FA-462C-85D9-058931E2F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338" y="3716338"/>
            <a:ext cx="1692275" cy="473075"/>
          </a:xfrm>
          <a:prstGeom prst="rect">
            <a:avLst/>
          </a:prstGeom>
          <a:solidFill>
            <a:srgbClr val="FFD9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79C87663-0D02-4366-A5B6-E13332625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670300"/>
            <a:ext cx="7200900" cy="5222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1 278 853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取近似值至</a:t>
            </a:r>
            <a:r>
              <a:rPr lang="zh-TW" altLang="en-US" sz="2800" dirty="0">
                <a:solidFill>
                  <a:srgbClr val="FF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萬</a:t>
            </a:r>
            <a:r>
              <a:rPr lang="zh-CN" altLang="en-US" sz="2800" dirty="0">
                <a:solidFill>
                  <a:srgbClr val="FF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位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是：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1 280 000</a:t>
            </a:r>
            <a:endParaRPr lang="zh-CN" altLang="en-US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1E56C18-25E1-4054-B17D-940F7DA3BBE1}"/>
              </a:ext>
            </a:extLst>
          </p:cNvPr>
          <p:cNvSpPr/>
          <p:nvPr/>
        </p:nvSpPr>
        <p:spPr>
          <a:xfrm>
            <a:off x="5773738" y="1023938"/>
            <a:ext cx="214312" cy="360362"/>
          </a:xfrm>
          <a:prstGeom prst="rect">
            <a:avLst/>
          </a:prstGeom>
          <a:solidFill>
            <a:srgbClr val="FFCC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b="1">
              <a:solidFill>
                <a:srgbClr val="FFFFFF"/>
              </a:solidFill>
            </a:endParaRPr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642DA93C-DC4F-4545-B96D-1D80B587B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912813"/>
            <a:ext cx="7680325" cy="13858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06400" indent="-4064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i="1">
                <a:solidFill>
                  <a:srgbClr val="000000"/>
                </a:solidFill>
                <a:ea typeface="標楷體" panose="03000509000000000000" pitchFamily="65" charset="-120"/>
              </a:rPr>
              <a:t>M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城的私家車的實際數量是</a:t>
            </a: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1 278 853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。當取近</a:t>
            </a:r>
            <a:endParaRPr lang="en-US" altLang="zh-TW" sz="28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似值至萬位，</a:t>
            </a: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M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城和</a:t>
            </a: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N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城的私家車數量一樣。下</a:t>
            </a:r>
            <a:endParaRPr lang="en-US" altLang="zh-TW" sz="28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列哪一個數可能是</a:t>
            </a: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N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城的私家車的實際數量？</a:t>
            </a:r>
            <a:endParaRPr lang="zh-CN" altLang="en-US" sz="280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807004-CED9-4935-B71A-02265CFD4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2419350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078305-C38E-4D50-93B2-A65F31F8C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475" y="230663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67D23D1-F352-4056-A859-878AC5223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788" y="4921250"/>
            <a:ext cx="1692275" cy="473075"/>
          </a:xfrm>
          <a:prstGeom prst="rect">
            <a:avLst/>
          </a:prstGeom>
          <a:solidFill>
            <a:srgbClr val="FFD9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FFDECC8-BE12-4D3D-A05F-7B44810CE352}"/>
              </a:ext>
            </a:extLst>
          </p:cNvPr>
          <p:cNvSpPr/>
          <p:nvPr/>
        </p:nvSpPr>
        <p:spPr>
          <a:xfrm>
            <a:off x="5916613" y="2944813"/>
            <a:ext cx="214312" cy="360362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b="1">
              <a:solidFill>
                <a:srgbClr val="FFFFFF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591867C-E5C8-48D2-98AD-CD7F67FB9093}"/>
              </a:ext>
            </a:extLst>
          </p:cNvPr>
          <p:cNvSpPr/>
          <p:nvPr/>
        </p:nvSpPr>
        <p:spPr>
          <a:xfrm>
            <a:off x="2116138" y="2960688"/>
            <a:ext cx="214312" cy="360362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b="1">
              <a:solidFill>
                <a:srgbClr val="FFFFFF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7A167CF-10C4-4B39-8DF2-1775BE0A4896}"/>
              </a:ext>
            </a:extLst>
          </p:cNvPr>
          <p:cNvSpPr/>
          <p:nvPr/>
        </p:nvSpPr>
        <p:spPr>
          <a:xfrm>
            <a:off x="5891213" y="2443163"/>
            <a:ext cx="214312" cy="360362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b="1">
              <a:solidFill>
                <a:srgbClr val="FFFFFF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D5E0F97-A300-478A-B274-89670A42ABAE}"/>
              </a:ext>
            </a:extLst>
          </p:cNvPr>
          <p:cNvSpPr/>
          <p:nvPr/>
        </p:nvSpPr>
        <p:spPr>
          <a:xfrm>
            <a:off x="2098675" y="2439988"/>
            <a:ext cx="214313" cy="360362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b="1">
              <a:solidFill>
                <a:srgbClr val="FFFFFF"/>
              </a:solidFill>
            </a:endParaRPr>
          </a:p>
        </p:txBody>
      </p:sp>
      <p:sp>
        <p:nvSpPr>
          <p:cNvPr id="15374" name="Rectangle 4">
            <a:extLst>
              <a:ext uri="{FF2B5EF4-FFF2-40B4-BE49-F238E27FC236}">
                <a16:creationId xmlns:a16="http://schemas.microsoft.com/office/drawing/2014/main" id="{C28F9394-EB8D-4241-852D-E205CCC52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904875"/>
            <a:ext cx="1020762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06400" indent="-4064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1.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  <a:endParaRPr lang="zh-CN" altLang="en-US" sz="280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7AA46B16-9296-4092-A614-57124A38C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279900"/>
            <a:ext cx="4672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將各選項取近似值至萬位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：</a:t>
            </a:r>
          </a:p>
        </p:txBody>
      </p:sp>
      <p:cxnSp>
        <p:nvCxnSpPr>
          <p:cNvPr id="25" name="直線接點 4">
            <a:extLst>
              <a:ext uri="{FF2B5EF4-FFF2-40B4-BE49-F238E27FC236}">
                <a16:creationId xmlns:a16="http://schemas.microsoft.com/office/drawing/2014/main" id="{EC3E7405-4D6B-4078-AE9C-7DC6B65D07AE}"/>
              </a:ext>
            </a:extLst>
          </p:cNvPr>
          <p:cNvCxnSpPr>
            <a:cxnSpLocks/>
          </p:cNvCxnSpPr>
          <p:nvPr/>
        </p:nvCxnSpPr>
        <p:spPr bwMode="auto">
          <a:xfrm>
            <a:off x="5178425" y="1349375"/>
            <a:ext cx="2922588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4">
            <a:extLst>
              <a:ext uri="{FF2B5EF4-FFF2-40B4-BE49-F238E27FC236}">
                <a16:creationId xmlns:a16="http://schemas.microsoft.com/office/drawing/2014/main" id="{B3CC4CAC-8530-4C18-870D-F9AA25634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63" y="4897438"/>
            <a:ext cx="2674937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A. 1 290 000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0344AACE-1800-4E42-8A71-8119A52A4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988" y="4897438"/>
            <a:ext cx="2847975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B. 1 280 000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5BE9EBF2-BAD0-4E36-AB3A-E9F3F9B24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988" y="5426075"/>
            <a:ext cx="2847975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D. 1 270 000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5380" name="Rectangle 4">
            <a:extLst>
              <a:ext uri="{FF2B5EF4-FFF2-40B4-BE49-F238E27FC236}">
                <a16:creationId xmlns:a16="http://schemas.microsoft.com/office/drawing/2014/main" id="{19730662-0D24-4F60-98E1-6A167DAC2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" y="2357438"/>
            <a:ext cx="6092825" cy="1030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sz="2800">
                <a:solidFill>
                  <a:srgbClr val="000000"/>
                </a:solidFill>
                <a:ea typeface="標楷體" panose="03000509000000000000" pitchFamily="65" charset="-120"/>
              </a:rPr>
              <a:t>A. 1 285 491                  B. 1 276 367</a:t>
            </a:r>
          </a:p>
          <a:p>
            <a:pPr>
              <a:spcAft>
                <a:spcPts val="600"/>
              </a:spcAft>
            </a:pPr>
            <a:r>
              <a:rPr lang="en-US" altLang="zh-CN" sz="2800">
                <a:solidFill>
                  <a:srgbClr val="000000"/>
                </a:solidFill>
                <a:ea typeface="標楷體" panose="03000509000000000000" pitchFamily="65" charset="-120"/>
              </a:rPr>
              <a:t>C. 1 273 978</a:t>
            </a: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  <a:r>
              <a:rPr lang="en-US" altLang="zh-CN" sz="2800">
                <a:solidFill>
                  <a:srgbClr val="000000"/>
                </a:solidFill>
                <a:ea typeface="標楷體" panose="03000509000000000000" pitchFamily="65" charset="-120"/>
              </a:rPr>
              <a:t>                 D. 1 269 423</a:t>
            </a:r>
            <a:endParaRPr lang="zh-CN" altLang="en-US" sz="280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35" name="直線接點 4">
            <a:extLst>
              <a:ext uri="{FF2B5EF4-FFF2-40B4-BE49-F238E27FC236}">
                <a16:creationId xmlns:a16="http://schemas.microsoft.com/office/drawing/2014/main" id="{F0612751-D11F-4C91-8901-33F40EC3F4EE}"/>
              </a:ext>
            </a:extLst>
          </p:cNvPr>
          <p:cNvCxnSpPr>
            <a:cxnSpLocks/>
          </p:cNvCxnSpPr>
          <p:nvPr/>
        </p:nvCxnSpPr>
        <p:spPr bwMode="auto">
          <a:xfrm>
            <a:off x="919163" y="1800225"/>
            <a:ext cx="1668462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15" grpId="0" animBg="1"/>
      <p:bldP spid="15" grpId="1" animBg="1"/>
      <p:bldP spid="24" grpId="0"/>
      <p:bldP spid="24" grpId="1"/>
      <p:bldP spid="17" grpId="0" animBg="1"/>
      <p:bldP spid="17" grpId="1" animBg="1"/>
      <p:bldP spid="17" grpId="2" animBg="1"/>
      <p:bldP spid="27" grpId="0" animBg="1"/>
      <p:bldP spid="28" grpId="0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3" grpId="0"/>
      <p:bldP spid="23" grpId="1"/>
      <p:bldP spid="26" grpId="0"/>
      <p:bldP spid="26" grpId="1"/>
      <p:bldP spid="29" grpId="0"/>
      <p:bldP spid="29" grpId="1"/>
      <p:bldP spid="31" grpId="0"/>
      <p:bldP spid="3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>
            <a:extLst>
              <a:ext uri="{FF2B5EF4-FFF2-40B4-BE49-F238E27FC236}">
                <a16:creationId xmlns:a16="http://schemas.microsoft.com/office/drawing/2014/main" id="{CBCB2FD0-56E8-4301-A501-A49313440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693988"/>
            <a:ext cx="7807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下列哪一個選項能使以上算式得出一個</a:t>
            </a:r>
            <a:r>
              <a:rPr lang="zh-TW" altLang="en-US" sz="2800" b="1" u="sng">
                <a:ea typeface="標楷體" panose="03000509000000000000" pitchFamily="65" charset="-120"/>
                <a:cs typeface="Times New Roman" panose="02020603050405020304" pitchFamily="18" charset="0"/>
              </a:rPr>
              <a:t>最大的</a:t>
            </a:r>
          </a:p>
          <a:p>
            <a:pPr eaLnBrk="1" hangingPunct="1"/>
            <a:r>
              <a:rPr lang="zh-TW" altLang="en-US" sz="2800" b="1"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2800" b="1" u="sng">
                <a:ea typeface="標楷體" panose="03000509000000000000" pitchFamily="65" charset="-120"/>
                <a:cs typeface="Times New Roman" panose="02020603050405020304" pitchFamily="18" charset="0"/>
              </a:rPr>
              <a:t>偶數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A9751C-D1A7-49C9-B698-BE5E08EED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3956050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8DC923-C1B3-4D61-989D-F64F1D82B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863975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6389" name="Text Box 117">
            <a:extLst>
              <a:ext uri="{FF2B5EF4-FFF2-40B4-BE49-F238E27FC236}">
                <a16:creationId xmlns:a16="http://schemas.microsoft.com/office/drawing/2014/main" id="{9FDE8019-293F-442F-B120-5A552ACE1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3859213"/>
            <a:ext cx="743426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    = 9</a:t>
            </a:r>
            <a:r>
              <a:rPr lang="zh-TW" altLang="en-US" sz="2800">
                <a:ea typeface="標楷體" panose="03000509000000000000" pitchFamily="65" charset="-120"/>
              </a:rPr>
              <a:t>，    </a:t>
            </a:r>
            <a:r>
              <a:rPr lang="en-US" altLang="zh-TW" sz="2800">
                <a:ea typeface="標楷體" panose="03000509000000000000" pitchFamily="65" charset="-120"/>
              </a:rPr>
              <a:t>= 9            </a:t>
            </a: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B.      = 9</a:t>
            </a:r>
            <a:r>
              <a:rPr lang="zh-TW" altLang="en-US" sz="2800">
                <a:ea typeface="標楷體" panose="03000509000000000000" pitchFamily="65" charset="-120"/>
              </a:rPr>
              <a:t>，    </a:t>
            </a:r>
            <a:r>
              <a:rPr lang="en-US" altLang="zh-TW" sz="2800">
                <a:ea typeface="標楷體" panose="03000509000000000000" pitchFamily="65" charset="-120"/>
              </a:rPr>
              <a:t>= 8 </a:t>
            </a:r>
            <a:r>
              <a:rPr lang="zh-TW" altLang="en-US" sz="2800">
                <a:ea typeface="標楷體" panose="03000509000000000000" pitchFamily="65" charset="-120"/>
              </a:rPr>
              <a:t>　　　　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TW" sz="2800">
                <a:ea typeface="標楷體" panose="03000509000000000000" pitchFamily="65" charset="-120"/>
              </a:rPr>
              <a:t>    = 8</a:t>
            </a:r>
            <a:r>
              <a:rPr lang="zh-TW" altLang="en-US" sz="2800">
                <a:ea typeface="標楷體" panose="03000509000000000000" pitchFamily="65" charset="-120"/>
              </a:rPr>
              <a:t>，    </a:t>
            </a:r>
            <a:r>
              <a:rPr lang="en-US" altLang="zh-TW" sz="2800">
                <a:ea typeface="標楷體" panose="03000509000000000000" pitchFamily="65" charset="-120"/>
              </a:rPr>
              <a:t>= 9</a:t>
            </a:r>
            <a:r>
              <a:rPr lang="zh-TW" altLang="en-US" sz="2800">
                <a:ea typeface="標楷體" panose="03000509000000000000" pitchFamily="65" charset="-120"/>
              </a:rPr>
              <a:t>             </a:t>
            </a:r>
            <a:r>
              <a:rPr lang="en-US" altLang="zh-TW" sz="2800">
                <a:ea typeface="標楷體" panose="03000509000000000000" pitchFamily="65" charset="-120"/>
              </a:rPr>
              <a:t>D.      = 8</a:t>
            </a:r>
            <a:r>
              <a:rPr lang="zh-TW" altLang="en-US" sz="2800">
                <a:ea typeface="標楷體" panose="03000509000000000000" pitchFamily="65" charset="-120"/>
              </a:rPr>
              <a:t>，    </a:t>
            </a:r>
            <a:r>
              <a:rPr lang="en-US" altLang="zh-TW" sz="2800">
                <a:ea typeface="標楷體" panose="03000509000000000000" pitchFamily="65" charset="-120"/>
              </a:rPr>
              <a:t>= 8</a:t>
            </a:r>
          </a:p>
        </p:txBody>
      </p:sp>
      <p:pic>
        <p:nvPicPr>
          <p:cNvPr id="16390" name="Picture 10">
            <a:extLst>
              <a:ext uri="{FF2B5EF4-FFF2-40B4-BE49-F238E27FC236}">
                <a16:creationId xmlns:a16="http://schemas.microsoft.com/office/drawing/2014/main" id="{5A6E0B5E-67CE-43DB-9DA3-822061F3A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908050"/>
            <a:ext cx="3673475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>
            <a:extLst>
              <a:ext uri="{FF2B5EF4-FFF2-40B4-BE49-F238E27FC236}">
                <a16:creationId xmlns:a16="http://schemas.microsoft.com/office/drawing/2014/main" id="{BF89AFFE-C0C0-4086-AE5A-545429C6C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859213"/>
            <a:ext cx="6238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2">
            <a:extLst>
              <a:ext uri="{FF2B5EF4-FFF2-40B4-BE49-F238E27FC236}">
                <a16:creationId xmlns:a16="http://schemas.microsoft.com/office/drawing/2014/main" id="{4BF0A5B2-4A32-4370-A858-387569CE9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3911600"/>
            <a:ext cx="4032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3">
            <a:extLst>
              <a:ext uri="{FF2B5EF4-FFF2-40B4-BE49-F238E27FC236}">
                <a16:creationId xmlns:a16="http://schemas.microsoft.com/office/drawing/2014/main" id="{F03C4CBA-FA0E-4132-84DE-FB42B6D68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3862388"/>
            <a:ext cx="6238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4">
            <a:extLst>
              <a:ext uri="{FF2B5EF4-FFF2-40B4-BE49-F238E27FC236}">
                <a16:creationId xmlns:a16="http://schemas.microsoft.com/office/drawing/2014/main" id="{9EFD2BB3-699A-4833-94E1-AF63F702D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3914775"/>
            <a:ext cx="4032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5">
            <a:extLst>
              <a:ext uri="{FF2B5EF4-FFF2-40B4-BE49-F238E27FC236}">
                <a16:creationId xmlns:a16="http://schemas.microsoft.com/office/drawing/2014/main" id="{8153C22F-85C7-454E-ACD3-5F0601502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460875"/>
            <a:ext cx="6238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6">
            <a:extLst>
              <a:ext uri="{FF2B5EF4-FFF2-40B4-BE49-F238E27FC236}">
                <a16:creationId xmlns:a16="http://schemas.microsoft.com/office/drawing/2014/main" id="{8381EDB1-43D2-4BF4-BBA1-E042C8A8D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4513263"/>
            <a:ext cx="4032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7">
            <a:extLst>
              <a:ext uri="{FF2B5EF4-FFF2-40B4-BE49-F238E27FC236}">
                <a16:creationId xmlns:a16="http://schemas.microsoft.com/office/drawing/2014/main" id="{1DB94BB4-BE3D-422F-8014-CC4DA5BB7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4460875"/>
            <a:ext cx="6238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8">
            <a:extLst>
              <a:ext uri="{FF2B5EF4-FFF2-40B4-BE49-F238E27FC236}">
                <a16:creationId xmlns:a16="http://schemas.microsoft.com/office/drawing/2014/main" id="{76AAA001-9278-4122-9C4F-964A31169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4513263"/>
            <a:ext cx="4032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5">
            <a:extLst>
              <a:ext uri="{FF2B5EF4-FFF2-40B4-BE49-F238E27FC236}">
                <a16:creationId xmlns:a16="http://schemas.microsoft.com/office/drawing/2014/main" id="{11536B47-2D06-4232-87F9-EDE0EC176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738" y="981075"/>
            <a:ext cx="1081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奇數</a:t>
            </a:r>
            <a:endParaRPr lang="zh-TW" altLang="en-US" sz="2800">
              <a:solidFill>
                <a:srgbClr val="0066FF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56A304EE-C6DF-4FB3-A3A5-D84EEB91E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825" y="5113338"/>
            <a:ext cx="6192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被乘數越大，積越大，所以</a:t>
            </a:r>
            <a:r>
              <a:rPr lang="zh-TW" altLang="en-US" sz="2800">
                <a:solidFill>
                  <a:srgbClr val="003399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◎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應是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sz="2800">
                <a:solidFill>
                  <a:srgbClr val="0066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289" name="Line 25">
            <a:extLst>
              <a:ext uri="{FF2B5EF4-FFF2-40B4-BE49-F238E27FC236}">
                <a16:creationId xmlns:a16="http://schemas.microsoft.com/office/drawing/2014/main" id="{E8A4DFB4-CD0B-4157-8181-BC4B8C303B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4388" y="4510088"/>
            <a:ext cx="431800" cy="43180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1290" name="Line 26">
            <a:extLst>
              <a:ext uri="{FF2B5EF4-FFF2-40B4-BE49-F238E27FC236}">
                <a16:creationId xmlns:a16="http://schemas.microsoft.com/office/drawing/2014/main" id="{FD376079-C560-4F0A-AC7F-7F1A00721C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2175" y="4506913"/>
            <a:ext cx="431800" cy="43180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2320" name="Line 48">
            <a:extLst>
              <a:ext uri="{FF2B5EF4-FFF2-40B4-BE49-F238E27FC236}">
                <a16:creationId xmlns:a16="http://schemas.microsoft.com/office/drawing/2014/main" id="{26979B4C-C249-4C4F-8215-66710303621E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275013" y="1568450"/>
            <a:ext cx="2024062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Line 48">
            <a:extLst>
              <a:ext uri="{FF2B5EF4-FFF2-40B4-BE49-F238E27FC236}">
                <a16:creationId xmlns:a16="http://schemas.microsoft.com/office/drawing/2014/main" id="{8951D972-A7D8-4374-8419-BFE3A25139CC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877050" y="3175000"/>
            <a:ext cx="10795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Line 48">
            <a:extLst>
              <a:ext uri="{FF2B5EF4-FFF2-40B4-BE49-F238E27FC236}">
                <a16:creationId xmlns:a16="http://schemas.microsoft.com/office/drawing/2014/main" id="{F077F0E8-E9D3-47B3-8888-8B69463B83D8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808038" y="3571875"/>
            <a:ext cx="792162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5" name="Line 31">
            <a:extLst>
              <a:ext uri="{FF2B5EF4-FFF2-40B4-BE49-F238E27FC236}">
                <a16:creationId xmlns:a16="http://schemas.microsoft.com/office/drawing/2014/main" id="{9496B69B-3940-4E98-A39E-6D749A5042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11775" y="1263650"/>
            <a:ext cx="704850" cy="12700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468EA2-0F41-4385-B5C1-2847E898D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213" y="976313"/>
            <a:ext cx="2400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×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偶數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偶數</a:t>
            </a:r>
          </a:p>
        </p:txBody>
      </p:sp>
      <p:sp>
        <p:nvSpPr>
          <p:cNvPr id="6" name="Line 48">
            <a:extLst>
              <a:ext uri="{FF2B5EF4-FFF2-40B4-BE49-F238E27FC236}">
                <a16:creationId xmlns:a16="http://schemas.microsoft.com/office/drawing/2014/main" id="{9F22079B-E4C5-4344-87D5-9FB4AC7B5E6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140200" y="2317750"/>
            <a:ext cx="1150938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56F469B-5A51-4B68-85F5-12683671C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050" y="2001838"/>
            <a:ext cx="1081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偶數</a:t>
            </a:r>
            <a:endParaRPr lang="zh-TW" altLang="en-US" sz="2800">
              <a:solidFill>
                <a:srgbClr val="0066FF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301" name="Line 37">
            <a:extLst>
              <a:ext uri="{FF2B5EF4-FFF2-40B4-BE49-F238E27FC236}">
                <a16:creationId xmlns:a16="http://schemas.microsoft.com/office/drawing/2014/main" id="{BC8C8CEE-4AD2-42D6-8497-E08F6F42CDA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22888" y="2141538"/>
            <a:ext cx="746125" cy="147637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1302" name="Line 38">
            <a:extLst>
              <a:ext uri="{FF2B5EF4-FFF2-40B4-BE49-F238E27FC236}">
                <a16:creationId xmlns:a16="http://schemas.microsoft.com/office/drawing/2014/main" id="{6AB9217D-7301-4901-BEA9-C533D514C4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9625" y="3922713"/>
            <a:ext cx="431800" cy="43180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8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 build="allAtOnce"/>
      <p:bldP spid="2" grpId="0" build="allAtOnce"/>
      <p:bldP spid="5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52491609-A07A-4FBD-8CE5-527505777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877888"/>
            <a:ext cx="696913" cy="6985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5E377A-427D-4307-A147-1844025DE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3595688"/>
            <a:ext cx="503238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8865E36-BCA3-47B2-918B-408FD6BE3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5" y="981075"/>
            <a:ext cx="2892425" cy="554038"/>
          </a:xfrm>
          <a:prstGeom prst="rect">
            <a:avLst/>
          </a:prstGeom>
          <a:solidFill>
            <a:srgbClr val="FFA7D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8885A7B-2436-4C44-B035-4BACDD594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493" y="1597038"/>
            <a:ext cx="677863" cy="7000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245AC98-C1C7-4B54-B384-44462C45D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859" y="1600019"/>
            <a:ext cx="5006975" cy="700088"/>
          </a:xfrm>
          <a:prstGeom prst="rect">
            <a:avLst/>
          </a:prstGeom>
          <a:solidFill>
            <a:srgbClr val="FFA7D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8439" name="矩形 128">
            <a:extLst>
              <a:ext uri="{FF2B5EF4-FFF2-40B4-BE49-F238E27FC236}">
                <a16:creationId xmlns:a16="http://schemas.microsoft.com/office/drawing/2014/main" id="{BD67D133-FD63-446F-B069-A6B1D7E5C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982663"/>
            <a:ext cx="81280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2400"/>
              </a:spcAft>
            </a:pP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昨天，</a:t>
            </a:r>
            <a:r>
              <a:rPr lang="zh-CN" altLang="en-US" sz="2800" u="sng" dirty="0">
                <a:solidFill>
                  <a:srgbClr val="000000"/>
                </a:solidFill>
                <a:ea typeface="標楷體" panose="03000509000000000000" pitchFamily="65" charset="-120"/>
              </a:rPr>
              <a:t>嘉明</a:t>
            </a:r>
            <a:r>
              <a:rPr lang="zh-CN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游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了</a:t>
            </a:r>
            <a:r>
              <a:rPr lang="en-US" altLang="zh-TW" sz="2800" dirty="0">
                <a:solidFill>
                  <a:srgbClr val="000000"/>
                </a:solidFill>
                <a:ea typeface="標楷體" panose="03000509000000000000" pitchFamily="65" charset="-120"/>
              </a:rPr>
              <a:t>1     </a:t>
            </a:r>
            <a:r>
              <a:rPr lang="zh-CN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小時。</a:t>
            </a:r>
            <a:r>
              <a:rPr lang="zh-CN" altLang="en-US" sz="2800" u="sng" dirty="0">
                <a:solidFill>
                  <a:srgbClr val="000000"/>
                </a:solidFill>
                <a:ea typeface="標楷體" panose="03000509000000000000" pitchFamily="65" charset="-120"/>
              </a:rPr>
              <a:t>婉琪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的游泳時間比</a:t>
            </a:r>
            <a:endParaRPr lang="en-US" altLang="zh-TW" sz="2800" dirty="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>
              <a:spcAft>
                <a:spcPts val="2400"/>
              </a:spcAft>
            </a:pPr>
            <a:r>
              <a:rPr lang="zh-TW" altLang="en-US" sz="2800" u="sng" dirty="0">
                <a:solidFill>
                  <a:srgbClr val="000000"/>
                </a:solidFill>
                <a:ea typeface="標楷體" panose="03000509000000000000" pitchFamily="65" charset="-120"/>
              </a:rPr>
              <a:t>嘉明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的少，但又不少於</a:t>
            </a:r>
            <a:r>
              <a:rPr lang="en-US" altLang="zh-TW" sz="2800" dirty="0">
                <a:solidFill>
                  <a:srgbClr val="000000"/>
                </a:solidFill>
                <a:ea typeface="標楷體" panose="03000509000000000000" pitchFamily="65" charset="-120"/>
              </a:rPr>
              <a:t>1     </a:t>
            </a:r>
            <a:r>
              <a:rPr lang="zh-CN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小時。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以下哪一</a:t>
            </a:r>
            <a:r>
              <a:rPr lang="zh-CN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個</a:t>
            </a:r>
            <a:endParaRPr lang="en-US" altLang="zh-TW" sz="2800" dirty="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可能是</a:t>
            </a:r>
            <a:r>
              <a:rPr lang="zh-CN" altLang="en-US" sz="2800" u="sng" dirty="0">
                <a:solidFill>
                  <a:srgbClr val="000000"/>
                </a:solidFill>
                <a:ea typeface="標楷體" panose="03000509000000000000" pitchFamily="65" charset="-120"/>
              </a:rPr>
              <a:t>婉琪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的游泳時間？</a:t>
            </a:r>
            <a:endParaRPr lang="en-US" altLang="zh-TW" sz="2800" dirty="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2800" dirty="0">
                <a:solidFill>
                  <a:srgbClr val="000000"/>
                </a:solidFill>
                <a:ea typeface="標楷體" panose="03000509000000000000" pitchFamily="65" charset="-120"/>
              </a:rPr>
              <a:t>A. </a:t>
            </a:r>
            <a:r>
              <a:rPr lang="en-US" altLang="zh-TW" sz="2800" dirty="0">
                <a:solidFill>
                  <a:srgbClr val="000000"/>
                </a:solidFill>
                <a:ea typeface="標楷體" panose="03000509000000000000" pitchFamily="65" charset="-120"/>
              </a:rPr>
              <a:t>1.3</a:t>
            </a:r>
            <a:r>
              <a:rPr lang="zh-CN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小時</a:t>
            </a:r>
            <a:r>
              <a:rPr lang="en-US" altLang="zh-TW" sz="2800" dirty="0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ea typeface="標楷體" panose="03000509000000000000" pitchFamily="65" charset="-120"/>
              </a:rPr>
              <a:t>		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      </a:t>
            </a:r>
            <a:r>
              <a:rPr lang="en-US" altLang="zh-CN" sz="2800" dirty="0">
                <a:solidFill>
                  <a:srgbClr val="000000"/>
                </a:solidFill>
                <a:ea typeface="標楷體" panose="03000509000000000000" pitchFamily="65" charset="-120"/>
              </a:rPr>
              <a:t>B. </a:t>
            </a:r>
            <a:r>
              <a:rPr lang="en-US" altLang="zh-TW" sz="2800" dirty="0">
                <a:solidFill>
                  <a:srgbClr val="000000"/>
                </a:solidFill>
                <a:ea typeface="標楷體" panose="03000509000000000000" pitchFamily="65" charset="-120"/>
              </a:rPr>
              <a:t>1.6</a:t>
            </a:r>
            <a:r>
              <a:rPr lang="zh-CN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小時</a:t>
            </a:r>
            <a:r>
              <a:rPr lang="en-US" altLang="zh-CN" sz="2800" dirty="0">
                <a:solidFill>
                  <a:srgbClr val="000000"/>
                </a:solidFill>
                <a:ea typeface="標楷體" panose="03000509000000000000" pitchFamily="65" charset="-120"/>
              </a:rPr>
              <a:t>		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zh-CN" sz="2800" dirty="0">
                <a:solidFill>
                  <a:srgbClr val="000000"/>
                </a:solidFill>
                <a:ea typeface="標楷體" panose="03000509000000000000" pitchFamily="65" charset="-120"/>
              </a:rPr>
              <a:t>C.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0000"/>
                </a:solidFill>
                <a:ea typeface="標楷體" panose="03000509000000000000" pitchFamily="65" charset="-120"/>
              </a:rPr>
              <a:t>1.75</a:t>
            </a:r>
            <a:r>
              <a:rPr lang="zh-CN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小時</a:t>
            </a:r>
            <a:r>
              <a:rPr lang="en-US" altLang="zh-CN" sz="2800" dirty="0">
                <a:solidFill>
                  <a:srgbClr val="000000"/>
                </a:solidFill>
                <a:ea typeface="標楷體" panose="03000509000000000000" pitchFamily="65" charset="-120"/>
              </a:rPr>
              <a:t>	      D. </a:t>
            </a:r>
            <a:r>
              <a:rPr lang="en-US" altLang="zh-TW" sz="2800" dirty="0">
                <a:solidFill>
                  <a:srgbClr val="000000"/>
                </a:solidFill>
                <a:ea typeface="標楷體" panose="03000509000000000000" pitchFamily="65" charset="-120"/>
              </a:rPr>
              <a:t>1.9</a:t>
            </a:r>
            <a:r>
              <a:rPr lang="zh-CN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小時</a:t>
            </a:r>
            <a:endParaRPr lang="en-US" altLang="zh-CN" sz="2800" dirty="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741FC2-6E9D-480F-8537-EE8A2A569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3503613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46D710D-FBAE-4B93-BD8F-E9D63A527F0F}"/>
              </a:ext>
            </a:extLst>
          </p:cNvPr>
          <p:cNvSpPr/>
          <p:nvPr/>
        </p:nvSpPr>
        <p:spPr>
          <a:xfrm>
            <a:off x="374650" y="1012825"/>
            <a:ext cx="5842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en-US" altLang="zh-TW" sz="2800" kern="100" dirty="0">
                <a:solidFill>
                  <a:srgbClr val="000000"/>
                </a:solidFill>
                <a:ea typeface="DFKai-SB" panose="03000509000000000000" pitchFamily="65" charset="-120"/>
              </a:rPr>
              <a:t> </a:t>
            </a:r>
            <a:endParaRPr lang="zh-CN" altLang="en-US" sz="2800" dirty="0"/>
          </a:p>
        </p:txBody>
      </p:sp>
      <p:grpSp>
        <p:nvGrpSpPr>
          <p:cNvPr id="18442" name="组合 33">
            <a:extLst>
              <a:ext uri="{FF2B5EF4-FFF2-40B4-BE49-F238E27FC236}">
                <a16:creationId xmlns:a16="http://schemas.microsoft.com/office/drawing/2014/main" id="{971CD431-7392-4B4B-BCCA-9D51AEE997D0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760413"/>
            <a:ext cx="650875" cy="912812"/>
            <a:chOff x="765175" y="5395913"/>
            <a:chExt cx="650875" cy="912812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5D1506C-2A49-4E15-B3F5-40162FF17225}"/>
                </a:ext>
              </a:extLst>
            </p:cNvPr>
            <p:cNvSpPr txBox="1"/>
            <p:nvPr/>
          </p:nvSpPr>
          <p:spPr bwMode="auto">
            <a:xfrm>
              <a:off x="773112" y="5395913"/>
              <a:ext cx="642938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DFKai-SB" panose="03000509000000000000" pitchFamily="65" charset="-120"/>
                </a:rPr>
                <a:t>4</a:t>
              </a:r>
              <a:endPara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761A806-64E1-40E3-8230-BD33D0B34981}"/>
                </a:ext>
              </a:extLst>
            </p:cNvPr>
            <p:cNvSpPr txBox="1"/>
            <p:nvPr/>
          </p:nvSpPr>
          <p:spPr bwMode="auto">
            <a:xfrm>
              <a:off x="773112" y="5784850"/>
              <a:ext cx="642938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en-US" altLang="zh-TW" sz="28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DFKai-SB" panose="03000509000000000000" pitchFamily="65" charset="-120"/>
                </a:rPr>
                <a:t>5</a:t>
              </a:r>
              <a:endPara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endParaRPr>
            </a:p>
          </p:txBody>
        </p:sp>
        <p:cxnSp>
          <p:nvCxnSpPr>
            <p:cNvPr id="24" name="直接连接符 21507">
              <a:extLst>
                <a:ext uri="{FF2B5EF4-FFF2-40B4-BE49-F238E27FC236}">
                  <a16:creationId xmlns:a16="http://schemas.microsoft.com/office/drawing/2014/main" id="{73204E64-38BE-4C25-B585-62FE9EBA87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65175" y="5865813"/>
              <a:ext cx="431800" cy="0"/>
            </a:xfrm>
            <a:prstGeom prst="line">
              <a:avLst/>
            </a:prstGeom>
            <a:noFill/>
            <a:ln w="28575" algn="ctr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</p:cxnSp>
      </p:grpSp>
      <p:grpSp>
        <p:nvGrpSpPr>
          <p:cNvPr id="18443" name="组合 37">
            <a:extLst>
              <a:ext uri="{FF2B5EF4-FFF2-40B4-BE49-F238E27FC236}">
                <a16:creationId xmlns:a16="http://schemas.microsoft.com/office/drawing/2014/main" id="{9D9A2B66-1408-45E6-B85C-545BFCA1ABD3}"/>
              </a:ext>
            </a:extLst>
          </p:cNvPr>
          <p:cNvGrpSpPr>
            <a:grpSpLocks/>
          </p:cNvGrpSpPr>
          <p:nvPr/>
        </p:nvGrpSpPr>
        <p:grpSpPr bwMode="auto">
          <a:xfrm>
            <a:off x="4637088" y="1484784"/>
            <a:ext cx="439737" cy="912812"/>
            <a:chOff x="765175" y="5395913"/>
            <a:chExt cx="439939" cy="912812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8B8C168-57F7-47E2-825E-5748CCBA86DA}"/>
                </a:ext>
              </a:extLst>
            </p:cNvPr>
            <p:cNvSpPr txBox="1"/>
            <p:nvPr/>
          </p:nvSpPr>
          <p:spPr bwMode="auto">
            <a:xfrm>
              <a:off x="773116" y="5395913"/>
              <a:ext cx="431998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en-US" altLang="zh-TW" sz="28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DFKai-SB" panose="03000509000000000000" pitchFamily="65" charset="-120"/>
                </a:rPr>
                <a:t>2</a:t>
              </a:r>
              <a:endPara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BC05189-F39C-412C-B013-0CA1E7BD9CEA}"/>
                </a:ext>
              </a:extLst>
            </p:cNvPr>
            <p:cNvSpPr txBox="1"/>
            <p:nvPr/>
          </p:nvSpPr>
          <p:spPr bwMode="auto">
            <a:xfrm>
              <a:off x="773116" y="5784850"/>
              <a:ext cx="424058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en-US" altLang="zh-TW" sz="28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DFKai-SB" panose="03000509000000000000" pitchFamily="65" charset="-120"/>
                </a:rPr>
                <a:t>3</a:t>
              </a:r>
              <a:endPara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endParaRPr>
            </a:p>
          </p:txBody>
        </p:sp>
        <p:cxnSp>
          <p:nvCxnSpPr>
            <p:cNvPr id="30" name="直接连接符 21507">
              <a:extLst>
                <a:ext uri="{FF2B5EF4-FFF2-40B4-BE49-F238E27FC236}">
                  <a16:creationId xmlns:a16="http://schemas.microsoft.com/office/drawing/2014/main" id="{821015CE-B28F-435C-9D89-DA441D2D62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65175" y="5865813"/>
              <a:ext cx="431998" cy="0"/>
            </a:xfrm>
            <a:prstGeom prst="line">
              <a:avLst/>
            </a:prstGeom>
            <a:noFill/>
            <a:ln w="28575" algn="ctr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</p:cxnSp>
      </p:grpSp>
      <p:sp>
        <p:nvSpPr>
          <p:cNvPr id="31" name="Rectangle 4">
            <a:extLst>
              <a:ext uri="{FF2B5EF4-FFF2-40B4-BE49-F238E27FC236}">
                <a16:creationId xmlns:a16="http://schemas.microsoft.com/office/drawing/2014/main" id="{B87A18EE-87B7-4C3E-950E-C718186B6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49" y="4253420"/>
            <a:ext cx="7767637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1.66···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小時＜</a:t>
            </a:r>
            <a:r>
              <a:rPr lang="zh-CN" altLang="en-US" sz="2800" u="sng" dirty="0">
                <a:solidFill>
                  <a:srgbClr val="003399"/>
                </a:solidFill>
                <a:ea typeface="標楷體" panose="03000509000000000000" pitchFamily="65" charset="-120"/>
              </a:rPr>
              <a:t>婉琪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的游泳時間＜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1.8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小時</a:t>
            </a:r>
            <a:endParaRPr lang="en-US" altLang="zh-CN" sz="2800" dirty="0">
              <a:solidFill>
                <a:srgbClr val="003399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3FC512C8-F6A8-4F7F-888F-895F65209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037" y="585210"/>
            <a:ext cx="1128714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ts val="800"/>
              </a:lnSpc>
            </a:pPr>
            <a:endParaRPr lang="en-US" altLang="zh-CN" sz="2400" dirty="0">
              <a:solidFill>
                <a:srgbClr val="00B050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  <a:p>
            <a:pPr algn="ctr"/>
            <a:r>
              <a:rPr lang="en-US" altLang="zh-CN" sz="2400" dirty="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= 1.8</a:t>
            </a:r>
          </a:p>
          <a:p>
            <a:pPr algn="ctr">
              <a:lnSpc>
                <a:spcPts val="800"/>
              </a:lnSpc>
            </a:pPr>
            <a:endParaRPr lang="en-US" altLang="zh-CN" sz="2400" dirty="0">
              <a:solidFill>
                <a:srgbClr val="00B050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CFD70D3D-D4F2-4F17-B6B0-EF58F35EC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2151063"/>
            <a:ext cx="1595438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ts val="800"/>
              </a:lnSpc>
            </a:pPr>
            <a:endParaRPr lang="en-US" altLang="zh-CN" sz="2400" dirty="0">
              <a:solidFill>
                <a:srgbClr val="00B050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  <a:p>
            <a:pPr algn="ctr"/>
            <a:r>
              <a:rPr lang="en-US" altLang="zh-CN" sz="2400" dirty="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= 1.66</a:t>
            </a:r>
            <a:r>
              <a:rPr lang="en-US" altLang="zh-CN" sz="2800" dirty="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···</a:t>
            </a:r>
          </a:p>
          <a:p>
            <a:pPr algn="ctr">
              <a:lnSpc>
                <a:spcPts val="800"/>
              </a:lnSpc>
            </a:pPr>
            <a:endParaRPr lang="en-US" altLang="zh-CN" sz="2400" dirty="0">
              <a:solidFill>
                <a:srgbClr val="00B050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525BF14F-BA94-4618-9157-9D54B62A5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30" y="4793548"/>
            <a:ext cx="3038475" cy="5222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A. </a:t>
            </a:r>
            <a:r>
              <a:rPr lang="en-US" altLang="zh-CN" sz="2800" dirty="0">
                <a:solidFill>
                  <a:srgbClr val="003399"/>
                </a:solidFill>
              </a:rPr>
              <a:t>1.3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＜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1.66···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99C987A3-1B7D-46CD-A31C-8F962EF57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2911475"/>
            <a:ext cx="625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4000">
                <a:solidFill>
                  <a:srgbClr val="FF00FF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  <a:endParaRPr lang="en-US" altLang="zh-CN" sz="4000">
              <a:solidFill>
                <a:srgbClr val="FF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49" name="Rectangle 4">
            <a:extLst>
              <a:ext uri="{FF2B5EF4-FFF2-40B4-BE49-F238E27FC236}">
                <a16:creationId xmlns:a16="http://schemas.microsoft.com/office/drawing/2014/main" id="{2EDBC294-51AA-4CCF-8A02-9F7A7356D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4792662"/>
            <a:ext cx="2873375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B. </a:t>
            </a:r>
            <a:r>
              <a:rPr lang="en-US" altLang="zh-CN" sz="2800" dirty="0">
                <a:solidFill>
                  <a:srgbClr val="003399"/>
                </a:solidFill>
              </a:rPr>
              <a:t>1.6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＜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1.66···</a:t>
            </a:r>
          </a:p>
        </p:txBody>
      </p:sp>
      <p:sp>
        <p:nvSpPr>
          <p:cNvPr id="50" name="Rectangle 4">
            <a:extLst>
              <a:ext uri="{FF2B5EF4-FFF2-40B4-BE49-F238E27FC236}">
                <a16:creationId xmlns:a16="http://schemas.microsoft.com/office/drawing/2014/main" id="{9E4BCD8A-56F6-44FE-85D3-6DA9046A9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950" y="2933700"/>
            <a:ext cx="625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4000">
                <a:solidFill>
                  <a:srgbClr val="FF00FF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  <a:endParaRPr lang="en-US" altLang="zh-CN" sz="4000">
              <a:solidFill>
                <a:srgbClr val="FF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51" name="Rectangle 4">
            <a:extLst>
              <a:ext uri="{FF2B5EF4-FFF2-40B4-BE49-F238E27FC236}">
                <a16:creationId xmlns:a16="http://schemas.microsoft.com/office/drawing/2014/main" id="{C1D0DEA2-9004-4068-A3C8-13AE5A5B5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36" y="4796462"/>
            <a:ext cx="6594475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C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. 1.66···</a:t>
            </a:r>
            <a:r>
              <a:rPr lang="zh-CN" altLang="en-US" sz="2800" dirty="0">
                <a:solidFill>
                  <a:srgbClr val="003399"/>
                </a:solidFill>
              </a:rPr>
              <a:t>＜</a:t>
            </a:r>
            <a:r>
              <a:rPr lang="en-US" altLang="zh-CN" sz="2800" dirty="0">
                <a:solidFill>
                  <a:srgbClr val="003399"/>
                </a:solidFill>
              </a:rPr>
              <a:t>1.75</a:t>
            </a:r>
            <a:r>
              <a:rPr lang="zh-CN" altLang="en-US" sz="2800" dirty="0">
                <a:solidFill>
                  <a:srgbClr val="003399"/>
                </a:solidFill>
              </a:rPr>
              <a:t>＜</a:t>
            </a:r>
            <a:r>
              <a:rPr lang="en-US" altLang="zh-CN" sz="2800" dirty="0">
                <a:solidFill>
                  <a:srgbClr val="003399"/>
                </a:solidFill>
              </a:rPr>
              <a:t>1.8</a:t>
            </a: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，符合題意</a:t>
            </a:r>
            <a:r>
              <a:rPr lang="zh-TW" altLang="en-US" sz="2800" dirty="0">
                <a:solidFill>
                  <a:srgbClr val="003399"/>
                </a:solidFill>
              </a:rPr>
              <a:t>。</a:t>
            </a:r>
            <a:endParaRPr lang="en-US" altLang="zh-CN" sz="28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7" grpId="0" animBg="1"/>
      <p:bldP spid="14" grpId="0" animBg="1"/>
      <p:bldP spid="14" grpId="1" animBg="1"/>
      <p:bldP spid="15" grpId="0" animBg="1"/>
      <p:bldP spid="15" grpId="1" animBg="1"/>
      <p:bldP spid="12" grpId="0" animBg="1"/>
      <p:bldP spid="12" grpId="1" animBg="1"/>
      <p:bldP spid="28" grpId="0"/>
      <p:bldP spid="31" grpId="0"/>
      <p:bldP spid="31" grpId="1"/>
      <p:bldP spid="33" grpId="0"/>
      <p:bldP spid="33" grpId="1"/>
      <p:bldP spid="34" grpId="0"/>
      <p:bldP spid="34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AED2999-8D7E-47C1-BE89-DA5436A4B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416050"/>
            <a:ext cx="539750" cy="42862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en-US"/>
          </a:p>
        </p:txBody>
      </p:sp>
      <p:sp>
        <p:nvSpPr>
          <p:cNvPr id="12290" name="Text Box 5">
            <a:extLst>
              <a:ext uri="{FF2B5EF4-FFF2-40B4-BE49-F238E27FC236}">
                <a16:creationId xmlns:a16="http://schemas.microsoft.com/office/drawing/2014/main" id="{95C2998A-8F62-48EE-A436-1A7C5913F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950913"/>
            <a:ext cx="8313738" cy="22463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altLang="zh-HK" sz="2800" kern="100" dirty="0">
                <a:latin typeface="+mj-lt"/>
              </a:rPr>
              <a:t>4. </a:t>
            </a:r>
            <a:r>
              <a:rPr lang="en-US" altLang="zh-HK" sz="2800" i="1" kern="100" dirty="0">
                <a:latin typeface="+mj-lt"/>
              </a:rPr>
              <a:t>P</a:t>
            </a:r>
            <a:r>
              <a:rPr lang="zh-TW" altLang="zh-HK" sz="2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的首六個倍數是</a:t>
            </a:r>
            <a:r>
              <a:rPr lang="zh-TW" altLang="zh-HK" sz="2800" kern="100" dirty="0">
                <a:latin typeface="Times New Roman" panose="02020603050405020304" pitchFamily="18" charset="0"/>
              </a:rPr>
              <a:t>：</a:t>
            </a:r>
            <a:endParaRPr lang="en-US" altLang="zh-TW" sz="28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defRPr/>
            </a:pPr>
            <a:r>
              <a:rPr lang="en-US" altLang="zh-HK" sz="2800" i="1" kern="100" dirty="0">
                <a:latin typeface="+mj-lt"/>
              </a:rPr>
              <a:t>    P </a:t>
            </a:r>
            <a:r>
              <a:rPr lang="zh-TW" altLang="zh-HK" sz="2800" kern="100" dirty="0">
                <a:latin typeface="+mj-lt"/>
              </a:rPr>
              <a:t>、</a:t>
            </a:r>
            <a:r>
              <a:rPr lang="en-US" altLang="zh-TW" sz="2800" kern="100" dirty="0">
                <a:latin typeface="+mj-lt"/>
              </a:rPr>
              <a:t> </a:t>
            </a:r>
            <a:r>
              <a:rPr lang="en-US" altLang="zh-HK" sz="2800" kern="100" dirty="0">
                <a:latin typeface="+mj-lt"/>
              </a:rPr>
              <a:t>32 </a:t>
            </a:r>
            <a:r>
              <a:rPr lang="zh-TW" altLang="zh-HK" sz="2800" kern="100" dirty="0">
                <a:latin typeface="+mj-lt"/>
              </a:rPr>
              <a:t>、</a:t>
            </a:r>
            <a:r>
              <a:rPr lang="en-US" altLang="zh-TW" sz="2800" kern="100" dirty="0">
                <a:latin typeface="+mj-lt"/>
              </a:rPr>
              <a:t> </a:t>
            </a:r>
            <a:r>
              <a:rPr lang="en-US" altLang="zh-HK" sz="2800" kern="100" dirty="0">
                <a:latin typeface="+mj-lt"/>
              </a:rPr>
              <a:t>48 </a:t>
            </a:r>
            <a:r>
              <a:rPr lang="zh-TW" altLang="zh-HK" sz="2800" kern="100" dirty="0">
                <a:latin typeface="+mj-lt"/>
              </a:rPr>
              <a:t>、</a:t>
            </a:r>
            <a:r>
              <a:rPr lang="en-US" altLang="zh-HK" sz="2800" kern="100" dirty="0">
                <a:latin typeface="+mj-lt"/>
              </a:rPr>
              <a:t> 64 </a:t>
            </a:r>
            <a:r>
              <a:rPr lang="zh-TW" altLang="zh-HK" sz="2800" kern="100" dirty="0">
                <a:latin typeface="+mj-lt"/>
              </a:rPr>
              <a:t>、</a:t>
            </a:r>
            <a:r>
              <a:rPr lang="en-US" altLang="zh-TW" sz="2800" kern="100" dirty="0">
                <a:latin typeface="+mj-lt"/>
              </a:rPr>
              <a:t> </a:t>
            </a:r>
            <a:r>
              <a:rPr lang="en-US" altLang="zh-HK" sz="2800" kern="100" dirty="0">
                <a:latin typeface="+mj-lt"/>
              </a:rPr>
              <a:t>80</a:t>
            </a:r>
            <a:r>
              <a:rPr lang="zh-TW" altLang="zh-HK" sz="2800" kern="100" dirty="0"/>
              <a:t> 、 </a:t>
            </a:r>
            <a:r>
              <a:rPr lang="en-US" altLang="zh-HK" sz="2800" kern="100" dirty="0">
                <a:latin typeface="+mj-lt"/>
              </a:rPr>
              <a:t>96</a:t>
            </a:r>
            <a:endParaRPr lang="en-US" altLang="zh-TW" sz="28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defRPr/>
            </a:pP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HK" sz="2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下列哪一個</a:t>
            </a:r>
            <a:r>
              <a:rPr lang="zh-TW" altLang="zh-HK" sz="2800" b="1" u="sng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不是</a:t>
            </a:r>
            <a:r>
              <a:rPr lang="en-US" altLang="zh-HK" sz="2800" i="1" kern="100" dirty="0">
                <a:latin typeface="+mj-lt"/>
              </a:rPr>
              <a:t>P</a:t>
            </a:r>
            <a:r>
              <a:rPr lang="zh-TW" altLang="zh-HK" sz="28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的因數？</a:t>
            </a:r>
            <a:endParaRPr lang="zh-TW" altLang="zh-HK" sz="2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  <a:defRPr/>
            </a:pPr>
            <a:endParaRPr lang="en-US" altLang="zh-TW" sz="28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  <a:defRPr/>
            </a:pPr>
            <a:r>
              <a:rPr lang="zh-TW" altLang="en-US" sz="2800" kern="100" dirty="0">
                <a:latin typeface="Times New Roman" panose="02020603050405020304" pitchFamily="18" charset="0"/>
              </a:rPr>
              <a:t>   </a:t>
            </a:r>
            <a:r>
              <a:rPr lang="en-US" altLang="zh-TW" sz="2800" kern="100" dirty="0">
                <a:latin typeface="Times New Roman" panose="02020603050405020304" pitchFamily="18" charset="0"/>
              </a:rPr>
              <a:t> </a:t>
            </a:r>
            <a:endParaRPr lang="zh-TW" altLang="zh-HK" sz="2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A5509C-9928-434F-9764-A262249B6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3154363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6B05B2-6E71-464E-9FB0-95FF6CC86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304323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82317" name="Text Box 45">
            <a:extLst>
              <a:ext uri="{FF2B5EF4-FFF2-40B4-BE49-F238E27FC236}">
                <a16:creationId xmlns:a16="http://schemas.microsoft.com/office/drawing/2014/main" id="{AE8DD0E0-0EEA-4FCA-B43D-2E92CC26F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4386263"/>
            <a:ext cx="5648325" cy="163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altLang="zh-HK" sz="2800" i="1" kern="100" dirty="0">
                <a:solidFill>
                  <a:srgbClr val="003399"/>
                </a:solidFill>
                <a:latin typeface="+mj-lt"/>
              </a:rPr>
              <a:t>P</a:t>
            </a:r>
            <a:r>
              <a:rPr lang="zh-TW" altLang="zh-HK" sz="2800" dirty="0">
                <a:solidFill>
                  <a:srgbClr val="003399"/>
                </a:solidFill>
                <a:ea typeface="標楷體" panose="03000509000000000000" pitchFamily="65" charset="-120"/>
              </a:rPr>
              <a:t>的值是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：</a:t>
            </a:r>
            <a:endParaRPr lang="zh-TW" altLang="zh-HK" sz="2800" dirty="0">
              <a:solidFill>
                <a:srgbClr val="003399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HK" sz="2800" dirty="0">
                <a:solidFill>
                  <a:srgbClr val="003399"/>
                </a:solidFill>
                <a:latin typeface="+mj-lt"/>
              </a:rPr>
              <a:t>32</a:t>
            </a:r>
            <a:r>
              <a:rPr lang="en-US" altLang="zh-HK" sz="2800" dirty="0">
                <a:solidFill>
                  <a:srgbClr val="003399"/>
                </a:solidFill>
                <a:latin typeface="+mj-lt"/>
                <a:sym typeface="Symbol" panose="05050102010706020507" pitchFamily="18" charset="2"/>
              </a:rPr>
              <a:t></a:t>
            </a:r>
            <a:r>
              <a:rPr lang="en-US" altLang="zh-HK" sz="2800" dirty="0">
                <a:solidFill>
                  <a:srgbClr val="003399"/>
                </a:solidFill>
                <a:latin typeface="+mj-lt"/>
              </a:rPr>
              <a:t>2 = 16</a:t>
            </a:r>
            <a:endParaRPr lang="zh-TW" altLang="zh-HK" sz="2800" dirty="0">
              <a:solidFill>
                <a:srgbClr val="003399"/>
              </a:solidFill>
              <a:latin typeface="+mj-lt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HK" sz="2800" dirty="0">
                <a:solidFill>
                  <a:srgbClr val="003399"/>
                </a:solidFill>
              </a:rPr>
              <a:t>16</a:t>
            </a:r>
            <a:r>
              <a:rPr lang="zh-TW" altLang="zh-HK" sz="2800" dirty="0">
                <a:solidFill>
                  <a:srgbClr val="003399"/>
                </a:solidFill>
                <a:ea typeface="標楷體" panose="03000509000000000000" pitchFamily="65" charset="-120"/>
              </a:rPr>
              <a:t>的因數是</a:t>
            </a:r>
            <a:r>
              <a:rPr lang="en-US" altLang="zh-HK" sz="2800" dirty="0">
                <a:solidFill>
                  <a:srgbClr val="003399"/>
                </a:solidFill>
              </a:rPr>
              <a:t>1</a:t>
            </a:r>
            <a:r>
              <a:rPr lang="zh-TW" altLang="zh-HK" sz="2800" dirty="0">
                <a:solidFill>
                  <a:srgbClr val="003399"/>
                </a:solidFill>
              </a:rPr>
              <a:t>、</a:t>
            </a:r>
            <a:r>
              <a:rPr lang="en-US" altLang="zh-HK" sz="2800" dirty="0">
                <a:solidFill>
                  <a:srgbClr val="003399"/>
                </a:solidFill>
              </a:rPr>
              <a:t>2</a:t>
            </a:r>
            <a:r>
              <a:rPr lang="zh-TW" altLang="zh-HK" sz="2800" dirty="0">
                <a:solidFill>
                  <a:srgbClr val="003399"/>
                </a:solidFill>
              </a:rPr>
              <a:t>、</a:t>
            </a:r>
            <a:r>
              <a:rPr lang="en-US" altLang="zh-HK" sz="2800" dirty="0">
                <a:solidFill>
                  <a:srgbClr val="003399"/>
                </a:solidFill>
              </a:rPr>
              <a:t>4</a:t>
            </a:r>
            <a:r>
              <a:rPr lang="zh-TW" altLang="zh-HK" sz="2800" dirty="0">
                <a:solidFill>
                  <a:srgbClr val="003399"/>
                </a:solidFill>
              </a:rPr>
              <a:t>、</a:t>
            </a:r>
            <a:r>
              <a:rPr lang="en-US" altLang="zh-HK" sz="2800" dirty="0">
                <a:solidFill>
                  <a:srgbClr val="003399"/>
                </a:solidFill>
              </a:rPr>
              <a:t>8</a:t>
            </a:r>
            <a:r>
              <a:rPr lang="zh-TW" altLang="zh-HK" sz="2800" dirty="0">
                <a:solidFill>
                  <a:srgbClr val="003399"/>
                </a:solidFill>
                <a:ea typeface="標楷體" panose="03000509000000000000" pitchFamily="65" charset="-120"/>
              </a:rPr>
              <a:t>和</a:t>
            </a:r>
            <a:r>
              <a:rPr lang="en-US" altLang="zh-HK" sz="2800" dirty="0">
                <a:solidFill>
                  <a:srgbClr val="003399"/>
                </a:solidFill>
              </a:rPr>
              <a:t>16</a:t>
            </a:r>
            <a:r>
              <a:rPr lang="zh-TW" altLang="zh-HK" sz="2800" dirty="0">
                <a:solidFill>
                  <a:srgbClr val="003399"/>
                </a:solidFill>
              </a:rPr>
              <a:t>。</a:t>
            </a:r>
          </a:p>
        </p:txBody>
      </p:sp>
      <p:sp>
        <p:nvSpPr>
          <p:cNvPr id="19463" name="Text Box 117">
            <a:extLst>
              <a:ext uri="{FF2B5EF4-FFF2-40B4-BE49-F238E27FC236}">
                <a16:creationId xmlns:a16="http://schemas.microsoft.com/office/drawing/2014/main" id="{A5A23E91-BA1E-4C0B-B530-430757D86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474913"/>
            <a:ext cx="67151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A. 2</a:t>
            </a:r>
            <a:r>
              <a:rPr lang="zh-TW" altLang="en-US" sz="2800">
                <a:ea typeface="標楷體" panose="03000509000000000000" pitchFamily="65" charset="-120"/>
              </a:rPr>
              <a:t>　　　　                    </a:t>
            </a:r>
            <a:r>
              <a:rPr lang="en-US" altLang="zh-TW" sz="2800">
                <a:ea typeface="標楷體" panose="03000509000000000000" pitchFamily="65" charset="-120"/>
              </a:rPr>
              <a:t>B. 4 </a:t>
            </a:r>
            <a:r>
              <a:rPr lang="zh-TW" altLang="en-US" sz="2800">
                <a:ea typeface="標楷體" panose="03000509000000000000" pitchFamily="65" charset="-120"/>
              </a:rPr>
              <a:t>　　　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TW" sz="2800">
                <a:ea typeface="標楷體" panose="03000509000000000000" pitchFamily="65" charset="-120"/>
              </a:rPr>
              <a:t>8  </a:t>
            </a:r>
            <a:r>
              <a:rPr lang="zh-TW" altLang="en-US" sz="2800">
                <a:ea typeface="標楷體" panose="03000509000000000000" pitchFamily="65" charset="-120"/>
              </a:rPr>
              <a:t>　　　 </a:t>
            </a:r>
            <a:r>
              <a:rPr lang="zh-TW" altLang="en-US" sz="2500">
                <a:ea typeface="標楷體" panose="03000509000000000000" pitchFamily="65" charset="-120"/>
              </a:rPr>
              <a:t>　</a:t>
            </a:r>
            <a:r>
              <a:rPr lang="zh-TW" altLang="en-US" sz="2800">
                <a:ea typeface="標楷體" panose="03000509000000000000" pitchFamily="65" charset="-120"/>
              </a:rPr>
              <a:t>                 </a:t>
            </a:r>
            <a:r>
              <a:rPr lang="en-US" altLang="zh-TW" sz="2800">
                <a:ea typeface="標楷體" panose="03000509000000000000" pitchFamily="65" charset="-120"/>
              </a:rPr>
              <a:t>D. 10</a:t>
            </a:r>
            <a:endParaRPr lang="zh-TW" altLang="en-US" sz="2800">
              <a:ea typeface="標楷體" panose="03000509000000000000" pitchFamily="65" charset="-120"/>
            </a:endParaRPr>
          </a:p>
        </p:txBody>
      </p:sp>
      <p:sp>
        <p:nvSpPr>
          <p:cNvPr id="11" name="Line 48">
            <a:extLst>
              <a:ext uri="{FF2B5EF4-FFF2-40B4-BE49-F238E27FC236}">
                <a16:creationId xmlns:a16="http://schemas.microsoft.com/office/drawing/2014/main" id="{EEE7911B-66DA-4F56-BD2F-820E9D439CD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571625" y="1416050"/>
            <a:ext cx="2411413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9465" name="图片 1">
            <a:extLst>
              <a:ext uri="{FF2B5EF4-FFF2-40B4-BE49-F238E27FC236}">
                <a16:creationId xmlns:a16="http://schemas.microsoft.com/office/drawing/2014/main" id="{BFF8EA97-E81A-4D7E-9C99-CF2CB4C861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r="6233"/>
          <a:stretch>
            <a:fillRect/>
          </a:stretch>
        </p:blipFill>
        <p:spPr bwMode="auto">
          <a:xfrm>
            <a:off x="285750" y="1416050"/>
            <a:ext cx="5032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03">
            <a:extLst>
              <a:ext uri="{FF2B5EF4-FFF2-40B4-BE49-F238E27FC236}">
                <a16:creationId xmlns:a16="http://schemas.microsoft.com/office/drawing/2014/main" id="{41472286-31C9-4EAD-93F3-D37F438FA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13" y="3914775"/>
            <a:ext cx="3879850" cy="522288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b="1" i="1">
                <a:solidFill>
                  <a:srgbClr val="003399"/>
                </a:solidFill>
                <a:ea typeface="標楷體" panose="03000509000000000000" pitchFamily="65" charset="-120"/>
              </a:rPr>
              <a:t>M</a:t>
            </a:r>
            <a:r>
              <a:rPr lang="zh-TW" altLang="en-US" sz="2800" b="1">
                <a:solidFill>
                  <a:srgbClr val="003399"/>
                </a:solidFill>
                <a:ea typeface="標楷體" panose="03000509000000000000" pitchFamily="65" charset="-120"/>
              </a:rPr>
              <a:t>的第</a:t>
            </a:r>
            <a:r>
              <a:rPr lang="en-US" altLang="zh-TW" sz="2800" b="1" i="1">
                <a:solidFill>
                  <a:srgbClr val="003399"/>
                </a:solidFill>
                <a:ea typeface="標楷體" panose="03000509000000000000" pitchFamily="65" charset="-120"/>
              </a:rPr>
              <a:t>n </a:t>
            </a:r>
            <a:r>
              <a:rPr lang="zh-TW" altLang="en-US" sz="2800" b="1">
                <a:solidFill>
                  <a:srgbClr val="003399"/>
                </a:solidFill>
                <a:ea typeface="標楷體" panose="03000509000000000000" pitchFamily="65" charset="-120"/>
              </a:rPr>
              <a:t>個倍數是</a:t>
            </a:r>
            <a:r>
              <a:rPr lang="en-US" altLang="zh-TW" sz="2800" b="1" i="1">
                <a:solidFill>
                  <a:srgbClr val="003399"/>
                </a:solidFill>
                <a:ea typeface="標楷體" panose="03000509000000000000" pitchFamily="65" charset="-120"/>
              </a:rPr>
              <a:t>M</a:t>
            </a:r>
            <a:r>
              <a:rPr lang="en-US" altLang="zh-TW" sz="2800" b="1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TW" sz="2800" b="1" i="1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n</a:t>
            </a:r>
            <a:r>
              <a:rPr lang="zh-TW" altLang="en-US" sz="2800" b="1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14" name="Line 48">
            <a:extLst>
              <a:ext uri="{FF2B5EF4-FFF2-40B4-BE49-F238E27FC236}">
                <a16:creationId xmlns:a16="http://schemas.microsoft.com/office/drawing/2014/main" id="{C9FBC259-5750-4DBB-8DC4-A2C176D3F348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806450" y="1844675"/>
            <a:ext cx="51181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P">
            <a:extLst>
              <a:ext uri="{FF2B5EF4-FFF2-40B4-BE49-F238E27FC236}">
                <a16:creationId xmlns:a16="http://schemas.microsoft.com/office/drawing/2014/main" id="{B1B31466-2D6E-464F-A790-4B4F195BF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13" y="3916363"/>
            <a:ext cx="3633787" cy="522287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b="1" i="1">
                <a:solidFill>
                  <a:srgbClr val="003399"/>
                </a:solidFill>
                <a:ea typeface="標楷體" panose="03000509000000000000" pitchFamily="65" charset="-120"/>
              </a:rPr>
              <a:t>P</a:t>
            </a:r>
            <a:r>
              <a:rPr lang="zh-TW" altLang="en-US" sz="2800" b="1">
                <a:solidFill>
                  <a:srgbClr val="003399"/>
                </a:solidFill>
                <a:ea typeface="標楷體" panose="03000509000000000000" pitchFamily="65" charset="-120"/>
              </a:rPr>
              <a:t>的第</a:t>
            </a:r>
            <a:r>
              <a:rPr lang="en-US" altLang="zh-TW" sz="2800" b="1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800" b="1">
                <a:solidFill>
                  <a:srgbClr val="003399"/>
                </a:solidFill>
                <a:ea typeface="標楷體" panose="03000509000000000000" pitchFamily="65" charset="-120"/>
              </a:rPr>
              <a:t>個倍數是</a:t>
            </a:r>
            <a:r>
              <a:rPr lang="en-US" altLang="zh-TW" sz="2800" b="1" i="1">
                <a:solidFill>
                  <a:srgbClr val="003399"/>
                </a:solidFill>
                <a:ea typeface="標楷體" panose="03000509000000000000" pitchFamily="65" charset="-120"/>
              </a:rPr>
              <a:t>P</a:t>
            </a:r>
            <a:r>
              <a:rPr lang="en-US" altLang="zh-TW" sz="2800" b="1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2</a:t>
            </a:r>
            <a:r>
              <a:rPr lang="zh-TW" altLang="en-US" sz="2800" b="1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2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2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2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82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82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82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8" grpId="0"/>
      <p:bldP spid="182317" grpId="0" uiExpand="1" build="allAtOnce"/>
      <p:bldP spid="13" grpId="0" animBg="1"/>
      <p:bldP spid="13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95" name="Rectangle 31">
            <a:extLst>
              <a:ext uri="{FF2B5EF4-FFF2-40B4-BE49-F238E27FC236}">
                <a16:creationId xmlns:a16="http://schemas.microsoft.com/office/drawing/2014/main" id="{3C4FB73E-75F0-4173-8CDD-E0A631D33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587750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2C599D-65E6-47DD-BC60-02D3C85C9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423" y="3494929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0484" name="Text Box 117">
            <a:extLst>
              <a:ext uri="{FF2B5EF4-FFF2-40B4-BE49-F238E27FC236}">
                <a16:creationId xmlns:a16="http://schemas.microsoft.com/office/drawing/2014/main" id="{171FE10C-1D3C-427C-8E6A-20B531DD2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2478088"/>
            <a:ext cx="151288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800">
                <a:ea typeface="標楷體" panose="03000509000000000000" pitchFamily="65" charset="-120"/>
              </a:rPr>
              <a:t>A. 2 </a:t>
            </a:r>
            <a:r>
              <a:rPr lang="zh-TW" altLang="en-US" sz="2800">
                <a:ea typeface="標楷體" panose="03000509000000000000" pitchFamily="65" charset="-120"/>
              </a:rPr>
              <a:t>　　　　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 sz="2800">
                <a:ea typeface="標楷體" panose="03000509000000000000" pitchFamily="65" charset="-120"/>
              </a:rPr>
              <a:t>B. 4 </a:t>
            </a:r>
            <a:r>
              <a:rPr lang="zh-TW" altLang="en-US" sz="2800">
                <a:ea typeface="標楷體" panose="03000509000000000000" pitchFamily="65" charset="-120"/>
              </a:rPr>
              <a:t>　　　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TW" sz="2800">
                <a:ea typeface="標楷體" panose="03000509000000000000" pitchFamily="65" charset="-120"/>
              </a:rPr>
              <a:t>5 </a:t>
            </a:r>
            <a:r>
              <a:rPr lang="zh-TW" altLang="en-US" sz="2800">
                <a:ea typeface="標楷體" panose="03000509000000000000" pitchFamily="65" charset="-120"/>
              </a:rPr>
              <a:t>　　　</a:t>
            </a:r>
            <a:r>
              <a:rPr lang="zh-TW" altLang="en-US" sz="2500">
                <a:ea typeface="標楷體" panose="03000509000000000000" pitchFamily="65" charset="-120"/>
              </a:rPr>
              <a:t>　</a:t>
            </a:r>
            <a:r>
              <a:rPr lang="zh-TW" altLang="en-US" sz="2800">
                <a:ea typeface="標楷體" panose="03000509000000000000" pitchFamily="65" charset="-120"/>
              </a:rPr>
              <a:t>                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 sz="2800">
                <a:ea typeface="標楷體" panose="03000509000000000000" pitchFamily="65" charset="-120"/>
              </a:rPr>
              <a:t>D. 7</a:t>
            </a:r>
            <a:endParaRPr lang="zh-TW" altLang="en-US" sz="2800">
              <a:ea typeface="標楷體" panose="03000509000000000000" pitchFamily="65" charset="-120"/>
            </a:endParaRP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BF2C3E4C-630A-4373-AFC4-B3E8693B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949325"/>
            <a:ext cx="878205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55600" indent="-355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若把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化為百分數，該百分數會介乎</a:t>
            </a:r>
            <a:r>
              <a:rPr lang="en-US" altLang="zh-HK" sz="2800" dirty="0">
                <a:latin typeface="+mj-lt"/>
                <a:ea typeface="標楷體" panose="03000509000000000000" pitchFamily="65" charset="-120"/>
              </a:rPr>
              <a:t>50%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HK" sz="2800" dirty="0">
                <a:latin typeface="+mj-lt"/>
                <a:ea typeface="標楷體" panose="03000509000000000000" pitchFamily="65" charset="-120"/>
              </a:rPr>
              <a:t>60%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之間。下列哪一個數可能是</a:t>
            </a:r>
            <a:r>
              <a:rPr lang="en-US" altLang="zh-HK" sz="2800" i="1" dirty="0">
                <a:latin typeface="+mj-lt"/>
                <a:ea typeface="標楷體" panose="03000509000000000000" pitchFamily="65" charset="-120"/>
              </a:rPr>
              <a:t>R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的值？</a:t>
            </a:r>
          </a:p>
        </p:txBody>
      </p:sp>
      <p:grpSp>
        <p:nvGrpSpPr>
          <p:cNvPr id="20486" name="组合 5">
            <a:extLst>
              <a:ext uri="{FF2B5EF4-FFF2-40B4-BE49-F238E27FC236}">
                <a16:creationId xmlns:a16="http://schemas.microsoft.com/office/drawing/2014/main" id="{0ADADA85-258A-477A-8188-4142F9BC794B}"/>
              </a:ext>
            </a:extLst>
          </p:cNvPr>
          <p:cNvGrpSpPr>
            <a:grpSpLocks/>
          </p:cNvGrpSpPr>
          <p:nvPr/>
        </p:nvGrpSpPr>
        <p:grpSpPr bwMode="auto">
          <a:xfrm>
            <a:off x="1500188" y="928688"/>
            <a:ext cx="642937" cy="882650"/>
            <a:chOff x="5837240" y="2027914"/>
            <a:chExt cx="781051" cy="881997"/>
          </a:xfrm>
        </p:grpSpPr>
        <p:grpSp>
          <p:nvGrpSpPr>
            <p:cNvPr id="20528" name="Group 29">
              <a:extLst>
                <a:ext uri="{FF2B5EF4-FFF2-40B4-BE49-F238E27FC236}">
                  <a16:creationId xmlns:a16="http://schemas.microsoft.com/office/drawing/2014/main" id="{FD33DCC7-0E1F-403E-96D4-BB872BE440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37240" y="2032023"/>
              <a:ext cx="781051" cy="877888"/>
              <a:chOff x="2372" y="1659"/>
              <a:chExt cx="492" cy="553"/>
            </a:xfrm>
          </p:grpSpPr>
          <p:sp>
            <p:nvSpPr>
              <p:cNvPr id="20530" name="Text Box 9">
                <a:extLst>
                  <a:ext uri="{FF2B5EF4-FFF2-40B4-BE49-F238E27FC236}">
                    <a16:creationId xmlns:a16="http://schemas.microsoft.com/office/drawing/2014/main" id="{B64FA405-4DE5-4115-9A1C-DA2B8AFF55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8" y="1659"/>
                <a:ext cx="44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/>
                  <a:t> </a:t>
                </a:r>
              </a:p>
            </p:txBody>
          </p:sp>
          <p:sp>
            <p:nvSpPr>
              <p:cNvPr id="20531" name="Text Box 10">
                <a:extLst>
                  <a:ext uri="{FF2B5EF4-FFF2-40B4-BE49-F238E27FC236}">
                    <a16:creationId xmlns:a16="http://schemas.microsoft.com/office/drawing/2014/main" id="{4BC69753-68FD-4111-8081-14815BA368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2" y="1885"/>
                <a:ext cx="45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800"/>
                  <a:t>9</a:t>
                </a:r>
              </a:p>
            </p:txBody>
          </p:sp>
          <p:sp>
            <p:nvSpPr>
              <p:cNvPr id="20532" name="Line 11">
                <a:extLst>
                  <a:ext uri="{FF2B5EF4-FFF2-40B4-BE49-F238E27FC236}">
                    <a16:creationId xmlns:a16="http://schemas.microsoft.com/office/drawing/2014/main" id="{94E55A7D-1AF4-4B5C-B0EE-9C3020AF6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7" y="1936"/>
                <a:ext cx="363" cy="0"/>
              </a:xfrm>
              <a:prstGeom prst="line">
                <a:avLst/>
              </a:prstGeom>
              <a:noFill/>
              <a:ln w="177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126C009-E74D-4E32-8B95-C1348A3F933B}"/>
                </a:ext>
              </a:extLst>
            </p:cNvPr>
            <p:cNvSpPr/>
            <p:nvPr/>
          </p:nvSpPr>
          <p:spPr>
            <a:xfrm>
              <a:off x="5945237" y="2027914"/>
              <a:ext cx="503344" cy="5234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HK" sz="2800" i="1" dirty="0">
                  <a:latin typeface="+mj-lt"/>
                  <a:ea typeface="標楷體" panose="03000509000000000000" pitchFamily="65" charset="-120"/>
                </a:rPr>
                <a:t>R</a:t>
              </a:r>
              <a:endParaRPr lang="zh-HK" altLang="en-US" sz="2800" dirty="0">
                <a:latin typeface="+mj-lt"/>
              </a:endParaRPr>
            </a:p>
          </p:txBody>
        </p:sp>
      </p:grpSp>
      <p:grpSp>
        <p:nvGrpSpPr>
          <p:cNvPr id="4" name="组合 12">
            <a:extLst>
              <a:ext uri="{FF2B5EF4-FFF2-40B4-BE49-F238E27FC236}">
                <a16:creationId xmlns:a16="http://schemas.microsoft.com/office/drawing/2014/main" id="{5E4EAD86-A50F-4576-AE39-FB77BC204763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4719638"/>
            <a:ext cx="2659063" cy="912812"/>
            <a:chOff x="3030303" y="4461059"/>
            <a:chExt cx="2659173" cy="912157"/>
          </a:xfrm>
        </p:grpSpPr>
        <p:sp>
          <p:nvSpPr>
            <p:cNvPr id="20520" name="Text Box 12">
              <a:extLst>
                <a:ext uri="{FF2B5EF4-FFF2-40B4-BE49-F238E27FC236}">
                  <a16:creationId xmlns:a16="http://schemas.microsoft.com/office/drawing/2014/main" id="{1EEDCD09-F571-4430-AAFA-633BED2D17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960" y="4645348"/>
              <a:ext cx="13925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HK" sz="2800">
                  <a:solidFill>
                    <a:srgbClr val="003399"/>
                  </a:solidFill>
                  <a:sym typeface="Symbol" panose="05050102010706020507" pitchFamily="18" charset="2"/>
                </a:rPr>
                <a:t></a:t>
              </a:r>
              <a:r>
                <a:rPr lang="en-US" altLang="zh-HK" sz="2800"/>
                <a:t> </a:t>
              </a:r>
              <a:r>
                <a:rPr lang="en-US" altLang="zh-HK" sz="2800">
                  <a:solidFill>
                    <a:srgbClr val="003399"/>
                  </a:solidFill>
                </a:rPr>
                <a:t>78</a:t>
              </a:r>
              <a:r>
                <a:rPr lang="en-US" altLang="zh-TW" sz="2800">
                  <a:solidFill>
                    <a:srgbClr val="003399"/>
                  </a:solidFill>
                </a:rPr>
                <a:t>%</a:t>
              </a:r>
            </a:p>
          </p:txBody>
        </p:sp>
        <p:grpSp>
          <p:nvGrpSpPr>
            <p:cNvPr id="20521" name="组合 41">
              <a:extLst>
                <a:ext uri="{FF2B5EF4-FFF2-40B4-BE49-F238E27FC236}">
                  <a16:creationId xmlns:a16="http://schemas.microsoft.com/office/drawing/2014/main" id="{0F5558B4-BEEA-4307-9EC5-ACC7A6E08B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6637" y="4461059"/>
              <a:ext cx="643212" cy="912157"/>
              <a:chOff x="5837240" y="2027914"/>
              <a:chExt cx="781051" cy="912157"/>
            </a:xfrm>
          </p:grpSpPr>
          <p:grpSp>
            <p:nvGrpSpPr>
              <p:cNvPr id="20523" name="Group 29">
                <a:extLst>
                  <a:ext uri="{FF2B5EF4-FFF2-40B4-BE49-F238E27FC236}">
                    <a16:creationId xmlns:a16="http://schemas.microsoft.com/office/drawing/2014/main" id="{FC9255E6-42F4-44CE-A346-8235B73663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37240" y="2032021"/>
                <a:ext cx="781051" cy="908050"/>
                <a:chOff x="2372" y="1659"/>
                <a:chExt cx="492" cy="572"/>
              </a:xfrm>
            </p:grpSpPr>
            <p:sp>
              <p:nvSpPr>
                <p:cNvPr id="20525" name="Text Box 9">
                  <a:extLst>
                    <a:ext uri="{FF2B5EF4-FFF2-40B4-BE49-F238E27FC236}">
                      <a16:creationId xmlns:a16="http://schemas.microsoft.com/office/drawing/2014/main" id="{782F1ADA-BDC3-4209-87B6-E26F425524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18" y="1659"/>
                  <a:ext cx="44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2800"/>
                    <a:t> </a:t>
                  </a:r>
                </a:p>
              </p:txBody>
            </p:sp>
            <p:sp>
              <p:nvSpPr>
                <p:cNvPr id="20526" name="Text Box 10">
                  <a:extLst>
                    <a:ext uri="{FF2B5EF4-FFF2-40B4-BE49-F238E27FC236}">
                      <a16:creationId xmlns:a16="http://schemas.microsoft.com/office/drawing/2014/main" id="{3822668F-9F4D-4307-B71A-22D85662F8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72" y="1904"/>
                  <a:ext cx="453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9</a:t>
                  </a:r>
                </a:p>
              </p:txBody>
            </p:sp>
            <p:sp>
              <p:nvSpPr>
                <p:cNvPr id="20527" name="Line 11">
                  <a:extLst>
                    <a:ext uri="{FF2B5EF4-FFF2-40B4-BE49-F238E27FC236}">
                      <a16:creationId xmlns:a16="http://schemas.microsoft.com/office/drawing/2014/main" id="{C684B947-389E-4BFB-B4FF-F4FF8C0338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17" y="1936"/>
                  <a:ext cx="363" cy="0"/>
                </a:xfrm>
                <a:prstGeom prst="line">
                  <a:avLst/>
                </a:prstGeom>
                <a:noFill/>
                <a:ln w="1778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35D08104-246F-4310-88F2-472AA0DFC387}"/>
                  </a:ext>
                </a:extLst>
              </p:cNvPr>
              <p:cNvSpPr/>
              <p:nvPr/>
            </p:nvSpPr>
            <p:spPr>
              <a:xfrm>
                <a:off x="5944960" y="2027914"/>
                <a:ext cx="503150" cy="5234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altLang="zh-HK" sz="2800" dirty="0">
                    <a:solidFill>
                      <a:srgbClr val="003399"/>
                    </a:solidFill>
                    <a:latin typeface="+mj-lt"/>
                    <a:ea typeface="標楷體" panose="03000509000000000000" pitchFamily="65" charset="-120"/>
                  </a:rPr>
                  <a:t>7</a:t>
                </a:r>
                <a:endParaRPr lang="zh-HK" altLang="en-US" sz="2800" dirty="0">
                  <a:solidFill>
                    <a:srgbClr val="003399"/>
                  </a:solidFill>
                  <a:latin typeface="+mj-lt"/>
                </a:endParaRPr>
              </a:p>
            </p:txBody>
          </p:sp>
        </p:grpSp>
        <p:sp>
          <p:nvSpPr>
            <p:cNvPr id="20522" name="Text Box 117">
              <a:extLst>
                <a:ext uri="{FF2B5EF4-FFF2-40B4-BE49-F238E27FC236}">
                  <a16:creationId xmlns:a16="http://schemas.microsoft.com/office/drawing/2014/main" id="{3D807C63-628D-4888-82C3-960B0E469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0303" y="4502804"/>
              <a:ext cx="69811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20000"/>
                </a:spcBef>
              </a:pP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</a:rPr>
                <a:t>D. </a:t>
              </a:r>
              <a:r>
                <a:rPr lang="zh-TW" altLang="en-US" sz="2500">
                  <a:solidFill>
                    <a:srgbClr val="003399"/>
                  </a:solidFill>
                  <a:ea typeface="標楷體" panose="03000509000000000000" pitchFamily="65" charset="-120"/>
                </a:rPr>
                <a:t>　</a:t>
              </a:r>
              <a:endParaRPr lang="zh-TW" altLang="en-US" sz="280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8" name="组合 9">
            <a:extLst>
              <a:ext uri="{FF2B5EF4-FFF2-40B4-BE49-F238E27FC236}">
                <a16:creationId xmlns:a16="http://schemas.microsoft.com/office/drawing/2014/main" id="{4293E318-95E7-43FF-978D-A627275CC14C}"/>
              </a:ext>
            </a:extLst>
          </p:cNvPr>
          <p:cNvGrpSpPr>
            <a:grpSpLocks/>
          </p:cNvGrpSpPr>
          <p:nvPr/>
        </p:nvGrpSpPr>
        <p:grpSpPr bwMode="auto">
          <a:xfrm>
            <a:off x="2633663" y="2249488"/>
            <a:ext cx="2879725" cy="912812"/>
            <a:chOff x="2845308" y="2249822"/>
            <a:chExt cx="2878820" cy="912157"/>
          </a:xfrm>
        </p:grpSpPr>
        <p:sp>
          <p:nvSpPr>
            <p:cNvPr id="20512" name="Text Box 12">
              <a:extLst>
                <a:ext uri="{FF2B5EF4-FFF2-40B4-BE49-F238E27FC236}">
                  <a16:creationId xmlns:a16="http://schemas.microsoft.com/office/drawing/2014/main" id="{F1AFBC04-6F59-47DD-B0EE-933D8B178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612" y="2434111"/>
              <a:ext cx="13925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HK" sz="2800">
                  <a:solidFill>
                    <a:srgbClr val="003399"/>
                  </a:solidFill>
                  <a:sym typeface="Symbol" panose="05050102010706020507" pitchFamily="18" charset="2"/>
                </a:rPr>
                <a:t></a:t>
              </a:r>
              <a:r>
                <a:rPr lang="en-US" altLang="zh-HK" sz="2800"/>
                <a:t> </a:t>
              </a:r>
              <a:r>
                <a:rPr lang="en-US" altLang="zh-HK" sz="2800">
                  <a:solidFill>
                    <a:srgbClr val="003399"/>
                  </a:solidFill>
                </a:rPr>
                <a:t>22%</a:t>
              </a:r>
              <a:endParaRPr lang="en-US" altLang="zh-TW" sz="2800">
                <a:solidFill>
                  <a:srgbClr val="003399"/>
                </a:solidFill>
              </a:endParaRPr>
            </a:p>
          </p:txBody>
        </p:sp>
        <p:grpSp>
          <p:nvGrpSpPr>
            <p:cNvPr id="20513" name="组合 19">
              <a:extLst>
                <a:ext uri="{FF2B5EF4-FFF2-40B4-BE49-F238E27FC236}">
                  <a16:creationId xmlns:a16="http://schemas.microsoft.com/office/drawing/2014/main" id="{8D569EDD-6820-46A3-98D2-5D04533AC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1289" y="2249822"/>
              <a:ext cx="643212" cy="912157"/>
              <a:chOff x="5837240" y="2027914"/>
              <a:chExt cx="781051" cy="912157"/>
            </a:xfrm>
          </p:grpSpPr>
          <p:grpSp>
            <p:nvGrpSpPr>
              <p:cNvPr id="20515" name="Group 29">
                <a:extLst>
                  <a:ext uri="{FF2B5EF4-FFF2-40B4-BE49-F238E27FC236}">
                    <a16:creationId xmlns:a16="http://schemas.microsoft.com/office/drawing/2014/main" id="{5959861D-EEFB-41CD-8BCF-78E103C45D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37240" y="2032021"/>
                <a:ext cx="781051" cy="908050"/>
                <a:chOff x="2372" y="1659"/>
                <a:chExt cx="492" cy="572"/>
              </a:xfrm>
            </p:grpSpPr>
            <p:sp>
              <p:nvSpPr>
                <p:cNvPr id="20517" name="Text Box 9">
                  <a:extLst>
                    <a:ext uri="{FF2B5EF4-FFF2-40B4-BE49-F238E27FC236}">
                      <a16:creationId xmlns:a16="http://schemas.microsoft.com/office/drawing/2014/main" id="{84F0267A-E1AC-4C01-A6F9-04D9DA0DE6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18" y="1659"/>
                  <a:ext cx="44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2800"/>
                    <a:t> </a:t>
                  </a:r>
                </a:p>
              </p:txBody>
            </p:sp>
            <p:sp>
              <p:nvSpPr>
                <p:cNvPr id="20518" name="Text Box 10">
                  <a:extLst>
                    <a:ext uri="{FF2B5EF4-FFF2-40B4-BE49-F238E27FC236}">
                      <a16:creationId xmlns:a16="http://schemas.microsoft.com/office/drawing/2014/main" id="{D631CF90-C63B-4676-A410-216D600C6E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72" y="1904"/>
                  <a:ext cx="453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9</a:t>
                  </a:r>
                </a:p>
              </p:txBody>
            </p:sp>
            <p:sp>
              <p:nvSpPr>
                <p:cNvPr id="20519" name="Line 11">
                  <a:extLst>
                    <a:ext uri="{FF2B5EF4-FFF2-40B4-BE49-F238E27FC236}">
                      <a16:creationId xmlns:a16="http://schemas.microsoft.com/office/drawing/2014/main" id="{2EDDEB0E-CBC0-4198-9966-C4A63E7E00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17" y="1936"/>
                  <a:ext cx="363" cy="0"/>
                </a:xfrm>
                <a:prstGeom prst="line">
                  <a:avLst/>
                </a:prstGeom>
                <a:noFill/>
                <a:ln w="1778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E4CF655D-18D1-410E-A306-7527CFD97FF1}"/>
                  </a:ext>
                </a:extLst>
              </p:cNvPr>
              <p:cNvSpPr/>
              <p:nvPr/>
            </p:nvSpPr>
            <p:spPr>
              <a:xfrm>
                <a:off x="5945791" y="2027914"/>
                <a:ext cx="502971" cy="5234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altLang="zh-HK" sz="2800" dirty="0">
                    <a:solidFill>
                      <a:srgbClr val="003399"/>
                    </a:solidFill>
                    <a:latin typeface="+mj-lt"/>
                    <a:ea typeface="標楷體" panose="03000509000000000000" pitchFamily="65" charset="-120"/>
                  </a:rPr>
                  <a:t>2</a:t>
                </a:r>
                <a:endParaRPr lang="zh-HK" altLang="en-US" sz="2800" dirty="0">
                  <a:solidFill>
                    <a:srgbClr val="003399"/>
                  </a:solidFill>
                  <a:latin typeface="+mj-lt"/>
                </a:endParaRPr>
              </a:p>
            </p:txBody>
          </p:sp>
        </p:grpSp>
        <p:sp>
          <p:nvSpPr>
            <p:cNvPr id="20514" name="文本框 6">
              <a:extLst>
                <a:ext uri="{FF2B5EF4-FFF2-40B4-BE49-F238E27FC236}">
                  <a16:creationId xmlns:a16="http://schemas.microsoft.com/office/drawing/2014/main" id="{3E72458B-EC39-4D74-A61E-E68B8364A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5308" y="2405560"/>
              <a:ext cx="9361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</a:rPr>
                <a:t>A.</a:t>
              </a:r>
              <a:endParaRPr lang="zh-HK" altLang="en-US" sz="2800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C32836F-7A74-4F7C-8C94-5908F0FB0C9B}"/>
              </a:ext>
            </a:extLst>
          </p:cNvPr>
          <p:cNvGrpSpPr>
            <a:grpSpLocks/>
          </p:cNvGrpSpPr>
          <p:nvPr/>
        </p:nvGrpSpPr>
        <p:grpSpPr bwMode="auto">
          <a:xfrm>
            <a:off x="2603500" y="3092450"/>
            <a:ext cx="2897188" cy="912813"/>
            <a:chOff x="2813983" y="2984387"/>
            <a:chExt cx="2898382" cy="912157"/>
          </a:xfrm>
        </p:grpSpPr>
        <p:sp>
          <p:nvSpPr>
            <p:cNvPr id="20504" name="Text Box 12">
              <a:extLst>
                <a:ext uri="{FF2B5EF4-FFF2-40B4-BE49-F238E27FC236}">
                  <a16:creationId xmlns:a16="http://schemas.microsoft.com/office/drawing/2014/main" id="{D00B2E03-5630-45BE-9A03-36B96B3F75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9849" y="3168676"/>
              <a:ext cx="13925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HK" sz="2800">
                  <a:solidFill>
                    <a:srgbClr val="003399"/>
                  </a:solidFill>
                  <a:sym typeface="Symbol" panose="05050102010706020507" pitchFamily="18" charset="2"/>
                </a:rPr>
                <a:t></a:t>
              </a:r>
              <a:r>
                <a:rPr lang="en-US" altLang="zh-HK" sz="2800"/>
                <a:t> </a:t>
              </a:r>
              <a:r>
                <a:rPr lang="en-US" altLang="zh-TW" sz="2800">
                  <a:solidFill>
                    <a:srgbClr val="003399"/>
                  </a:solidFill>
                </a:rPr>
                <a:t>44%</a:t>
              </a:r>
            </a:p>
          </p:txBody>
        </p:sp>
        <p:grpSp>
          <p:nvGrpSpPr>
            <p:cNvPr id="20505" name="组合 26">
              <a:extLst>
                <a:ext uri="{FF2B5EF4-FFF2-40B4-BE49-F238E27FC236}">
                  <a16:creationId xmlns:a16="http://schemas.microsoft.com/office/drawing/2014/main" id="{5CBB3382-27B5-475A-82A6-E5F657BA1D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9526" y="2984387"/>
              <a:ext cx="643212" cy="912157"/>
              <a:chOff x="5837240" y="2027914"/>
              <a:chExt cx="781051" cy="912157"/>
            </a:xfrm>
          </p:grpSpPr>
          <p:grpSp>
            <p:nvGrpSpPr>
              <p:cNvPr id="20507" name="Group 29">
                <a:extLst>
                  <a:ext uri="{FF2B5EF4-FFF2-40B4-BE49-F238E27FC236}">
                    <a16:creationId xmlns:a16="http://schemas.microsoft.com/office/drawing/2014/main" id="{8441350F-1FFA-4A75-887F-AAD867A83A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37240" y="2032021"/>
                <a:ext cx="781051" cy="908050"/>
                <a:chOff x="2372" y="1659"/>
                <a:chExt cx="492" cy="572"/>
              </a:xfrm>
            </p:grpSpPr>
            <p:sp>
              <p:nvSpPr>
                <p:cNvPr id="20509" name="Text Box 9">
                  <a:extLst>
                    <a:ext uri="{FF2B5EF4-FFF2-40B4-BE49-F238E27FC236}">
                      <a16:creationId xmlns:a16="http://schemas.microsoft.com/office/drawing/2014/main" id="{8F15A9B3-DC8E-4BD8-930A-C2A64E23D0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18" y="1659"/>
                  <a:ext cx="44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2800"/>
                    <a:t> </a:t>
                  </a:r>
                </a:p>
              </p:txBody>
            </p:sp>
            <p:sp>
              <p:nvSpPr>
                <p:cNvPr id="20510" name="Text Box 10">
                  <a:extLst>
                    <a:ext uri="{FF2B5EF4-FFF2-40B4-BE49-F238E27FC236}">
                      <a16:creationId xmlns:a16="http://schemas.microsoft.com/office/drawing/2014/main" id="{5665EC0A-9751-4C10-A88C-C10083D07D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72" y="1904"/>
                  <a:ext cx="453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9</a:t>
                  </a:r>
                </a:p>
              </p:txBody>
            </p:sp>
            <p:sp>
              <p:nvSpPr>
                <p:cNvPr id="20511" name="Line 11">
                  <a:extLst>
                    <a:ext uri="{FF2B5EF4-FFF2-40B4-BE49-F238E27FC236}">
                      <a16:creationId xmlns:a16="http://schemas.microsoft.com/office/drawing/2014/main" id="{DEA0DFEE-FFF8-42F5-9FD2-8AC8411FF6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17" y="1936"/>
                  <a:ext cx="363" cy="0"/>
                </a:xfrm>
                <a:prstGeom prst="line">
                  <a:avLst/>
                </a:prstGeom>
                <a:noFill/>
                <a:ln w="1778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B8646DF8-D434-4D79-A665-3866AAFF94D8}"/>
                  </a:ext>
                </a:extLst>
              </p:cNvPr>
              <p:cNvSpPr/>
              <p:nvPr/>
            </p:nvSpPr>
            <p:spPr>
              <a:xfrm>
                <a:off x="5946022" y="2027914"/>
                <a:ext cx="503337" cy="5234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altLang="zh-HK" sz="2800" dirty="0">
                    <a:solidFill>
                      <a:srgbClr val="003399"/>
                    </a:solidFill>
                    <a:latin typeface="+mj-lt"/>
                    <a:ea typeface="標楷體" panose="03000509000000000000" pitchFamily="65" charset="-120"/>
                  </a:rPr>
                  <a:t>4</a:t>
                </a:r>
                <a:endParaRPr lang="zh-HK" altLang="en-US" sz="2800" dirty="0">
                  <a:solidFill>
                    <a:srgbClr val="003399"/>
                  </a:solidFill>
                  <a:latin typeface="+mj-lt"/>
                </a:endParaRPr>
              </a:p>
            </p:txBody>
          </p:sp>
        </p:grpSp>
        <p:sp>
          <p:nvSpPr>
            <p:cNvPr id="20506" name="文本框 7">
              <a:extLst>
                <a:ext uri="{FF2B5EF4-FFF2-40B4-BE49-F238E27FC236}">
                  <a16:creationId xmlns:a16="http://schemas.microsoft.com/office/drawing/2014/main" id="{9AF340FF-E19A-44DE-B5C8-34C9CAE942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983" y="3154409"/>
              <a:ext cx="9597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</a:rPr>
                <a:t>B.</a:t>
              </a:r>
              <a:endParaRPr lang="zh-HK" altLang="en-US" sz="2800"/>
            </a:p>
          </p:txBody>
        </p:sp>
      </p:grpSp>
      <p:grpSp>
        <p:nvGrpSpPr>
          <p:cNvPr id="15" name="组合 11">
            <a:extLst>
              <a:ext uri="{FF2B5EF4-FFF2-40B4-BE49-F238E27FC236}">
                <a16:creationId xmlns:a16="http://schemas.microsoft.com/office/drawing/2014/main" id="{9F9ABBFF-2D91-48C3-9AE6-7FBCE923CA45}"/>
              </a:ext>
            </a:extLst>
          </p:cNvPr>
          <p:cNvGrpSpPr>
            <a:grpSpLocks/>
          </p:cNvGrpSpPr>
          <p:nvPr/>
        </p:nvGrpSpPr>
        <p:grpSpPr bwMode="auto">
          <a:xfrm>
            <a:off x="2679700" y="3884613"/>
            <a:ext cx="2798763" cy="912812"/>
            <a:chOff x="2890471" y="3691896"/>
            <a:chExt cx="2799005" cy="912157"/>
          </a:xfrm>
        </p:grpSpPr>
        <p:sp>
          <p:nvSpPr>
            <p:cNvPr id="20496" name="Text Box 12">
              <a:extLst>
                <a:ext uri="{FF2B5EF4-FFF2-40B4-BE49-F238E27FC236}">
                  <a16:creationId xmlns:a16="http://schemas.microsoft.com/office/drawing/2014/main" id="{5C4D3ACF-E5F5-40AE-A685-D3873E4EF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960" y="3876185"/>
              <a:ext cx="13925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HK" sz="2800">
                  <a:solidFill>
                    <a:srgbClr val="003399"/>
                  </a:solidFill>
                  <a:sym typeface="Symbol" panose="05050102010706020507" pitchFamily="18" charset="2"/>
                </a:rPr>
                <a:t></a:t>
              </a:r>
              <a:r>
                <a:rPr lang="en-US" altLang="zh-HK" sz="2800"/>
                <a:t> </a:t>
              </a:r>
              <a:r>
                <a:rPr lang="en-US" altLang="zh-TW" sz="2800">
                  <a:solidFill>
                    <a:srgbClr val="003399"/>
                  </a:solidFill>
                </a:rPr>
                <a:t>56%</a:t>
              </a:r>
            </a:p>
          </p:txBody>
        </p:sp>
        <p:grpSp>
          <p:nvGrpSpPr>
            <p:cNvPr id="20497" name="组合 34">
              <a:extLst>
                <a:ext uri="{FF2B5EF4-FFF2-40B4-BE49-F238E27FC236}">
                  <a16:creationId xmlns:a16="http://schemas.microsoft.com/office/drawing/2014/main" id="{73FE90EF-9EE2-4DD1-8562-0C88E33FE9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6637" y="3691896"/>
              <a:ext cx="643212" cy="912157"/>
              <a:chOff x="5837240" y="2027914"/>
              <a:chExt cx="781051" cy="912157"/>
            </a:xfrm>
          </p:grpSpPr>
          <p:grpSp>
            <p:nvGrpSpPr>
              <p:cNvPr id="20499" name="Group 29">
                <a:extLst>
                  <a:ext uri="{FF2B5EF4-FFF2-40B4-BE49-F238E27FC236}">
                    <a16:creationId xmlns:a16="http://schemas.microsoft.com/office/drawing/2014/main" id="{6D921CEE-8558-4369-B09E-852B4601BF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37240" y="2032021"/>
                <a:ext cx="781051" cy="908050"/>
                <a:chOff x="2372" y="1659"/>
                <a:chExt cx="492" cy="572"/>
              </a:xfrm>
            </p:grpSpPr>
            <p:sp>
              <p:nvSpPr>
                <p:cNvPr id="20501" name="Text Box 9">
                  <a:extLst>
                    <a:ext uri="{FF2B5EF4-FFF2-40B4-BE49-F238E27FC236}">
                      <a16:creationId xmlns:a16="http://schemas.microsoft.com/office/drawing/2014/main" id="{60438AE3-CEDF-4DD4-A21E-E1415D6574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18" y="1659"/>
                  <a:ext cx="44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2800"/>
                    <a:t> </a:t>
                  </a:r>
                </a:p>
              </p:txBody>
            </p:sp>
            <p:sp>
              <p:nvSpPr>
                <p:cNvPr id="20502" name="Text Box 10">
                  <a:extLst>
                    <a:ext uri="{FF2B5EF4-FFF2-40B4-BE49-F238E27FC236}">
                      <a16:creationId xmlns:a16="http://schemas.microsoft.com/office/drawing/2014/main" id="{D2D4792D-8A2E-4383-893F-694D0AD938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72" y="1904"/>
                  <a:ext cx="453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9</a:t>
                  </a:r>
                </a:p>
              </p:txBody>
            </p:sp>
            <p:sp>
              <p:nvSpPr>
                <p:cNvPr id="20503" name="Line 11">
                  <a:extLst>
                    <a:ext uri="{FF2B5EF4-FFF2-40B4-BE49-F238E27FC236}">
                      <a16:creationId xmlns:a16="http://schemas.microsoft.com/office/drawing/2014/main" id="{CD9C5527-04EB-4543-8240-06A4F4F23A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17" y="1936"/>
                  <a:ext cx="363" cy="0"/>
                </a:xfrm>
                <a:prstGeom prst="line">
                  <a:avLst/>
                </a:prstGeom>
                <a:noFill/>
                <a:ln w="1778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4A3B88D4-60B7-4612-BF28-FF5415F411A8}"/>
                  </a:ext>
                </a:extLst>
              </p:cNvPr>
              <p:cNvSpPr/>
              <p:nvPr/>
            </p:nvSpPr>
            <p:spPr>
              <a:xfrm>
                <a:off x="5944854" y="2027914"/>
                <a:ext cx="503172" cy="5234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altLang="zh-HK" sz="2800" dirty="0">
                    <a:solidFill>
                      <a:srgbClr val="003399"/>
                    </a:solidFill>
                    <a:latin typeface="+mj-lt"/>
                    <a:ea typeface="標楷體" panose="03000509000000000000" pitchFamily="65" charset="-120"/>
                  </a:rPr>
                  <a:t>5</a:t>
                </a:r>
                <a:endParaRPr lang="zh-HK" altLang="en-US" sz="2800" dirty="0">
                  <a:solidFill>
                    <a:srgbClr val="003399"/>
                  </a:solidFill>
                  <a:latin typeface="+mj-lt"/>
                </a:endParaRPr>
              </a:p>
            </p:txBody>
          </p:sp>
        </p:grpSp>
        <p:sp>
          <p:nvSpPr>
            <p:cNvPr id="20498" name="文本框 8">
              <a:extLst>
                <a:ext uri="{FF2B5EF4-FFF2-40B4-BE49-F238E27FC236}">
                  <a16:creationId xmlns:a16="http://schemas.microsoft.com/office/drawing/2014/main" id="{7C763081-BDD5-40CA-9E75-18A54AED3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0471" y="3855577"/>
              <a:ext cx="7983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>
                  <a:solidFill>
                    <a:srgbClr val="003399"/>
                  </a:solidFill>
                  <a:sym typeface="Wingdings" panose="05000000000000000000" pitchFamily="2" charset="2"/>
                </a:rPr>
                <a:t>C.</a:t>
              </a:r>
              <a:endParaRPr lang="zh-HK" altLang="en-US" sz="2800"/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AEEB12CE-929F-45BC-8962-4C4148E05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4044950"/>
            <a:ext cx="354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HK" sz="2800">
                <a:solidFill>
                  <a:srgbClr val="003399"/>
                </a:solidFill>
              </a:rPr>
              <a:t>50% </a:t>
            </a:r>
            <a:r>
              <a:rPr lang="zh-TW" altLang="en-US" sz="2800">
                <a:solidFill>
                  <a:srgbClr val="003399"/>
                </a:solidFill>
              </a:rPr>
              <a:t>＜</a:t>
            </a:r>
            <a:r>
              <a:rPr lang="en-US" altLang="zh-HK" sz="2800">
                <a:solidFill>
                  <a:srgbClr val="003399"/>
                </a:solidFill>
              </a:rPr>
              <a:t> 56% </a:t>
            </a:r>
            <a:r>
              <a:rPr lang="zh-TW" altLang="en-US" sz="2800">
                <a:solidFill>
                  <a:srgbClr val="003399"/>
                </a:solidFill>
              </a:rPr>
              <a:t>＜</a:t>
            </a:r>
            <a:r>
              <a:rPr lang="en-US" altLang="zh-HK" sz="2800">
                <a:solidFill>
                  <a:srgbClr val="003399"/>
                </a:solidFill>
              </a:rPr>
              <a:t> 60%</a:t>
            </a:r>
            <a:endParaRPr lang="zh-HK" altLang="en-US" sz="2800">
              <a:solidFill>
                <a:srgbClr val="003399"/>
              </a:solidFill>
            </a:endParaRPr>
          </a:p>
        </p:txBody>
      </p:sp>
      <p:sp>
        <p:nvSpPr>
          <p:cNvPr id="56" name="Line 48">
            <a:extLst>
              <a:ext uri="{FF2B5EF4-FFF2-40B4-BE49-F238E27FC236}">
                <a16:creationId xmlns:a16="http://schemas.microsoft.com/office/drawing/2014/main" id="{837237F5-DC91-4EC6-BAA3-C760BA5DB9A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572000" y="1571625"/>
            <a:ext cx="4284663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" name="Line 48">
            <a:extLst>
              <a:ext uri="{FF2B5EF4-FFF2-40B4-BE49-F238E27FC236}">
                <a16:creationId xmlns:a16="http://schemas.microsoft.com/office/drawing/2014/main" id="{32BE2414-AF61-45AD-85AE-2022F436BBDC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98513" y="2249488"/>
            <a:ext cx="360362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" name="Line 48">
            <a:extLst>
              <a:ext uri="{FF2B5EF4-FFF2-40B4-BE49-F238E27FC236}">
                <a16:creationId xmlns:a16="http://schemas.microsoft.com/office/drawing/2014/main" id="{F0E8C747-2C92-40E7-9336-EDE8EE362E9F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179513" y="1773238"/>
            <a:ext cx="2816225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495" name="图片 1">
            <a:extLst>
              <a:ext uri="{FF2B5EF4-FFF2-40B4-BE49-F238E27FC236}">
                <a16:creationId xmlns:a16="http://schemas.microsoft.com/office/drawing/2014/main" id="{F85F93D1-DACC-4A0F-A876-674F630BB8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r="6233"/>
          <a:stretch>
            <a:fillRect/>
          </a:stretch>
        </p:blipFill>
        <p:spPr bwMode="auto">
          <a:xfrm>
            <a:off x="322263" y="1468438"/>
            <a:ext cx="5032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9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95" grpId="0" animBg="1"/>
      <p:bldP spid="28" grpId="0"/>
      <p:bldP spid="14" grpId="0"/>
      <p:bldP spid="14" grpId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預設簡報設計">
  <a:themeElements>
    <a:clrScheme name="2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2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預設簡報設計">
  <a:themeElements>
    <a:clrScheme name="3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3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12574</TotalTime>
  <Words>4678</Words>
  <Application>Microsoft Office PowerPoint</Application>
  <PresentationFormat>如螢幕大小 (4:3)</PresentationFormat>
  <Paragraphs>832</Paragraphs>
  <Slides>49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49</vt:i4>
      </vt:variant>
    </vt:vector>
  </HeadingPairs>
  <TitlesOfParts>
    <vt:vector size="66" baseType="lpstr">
      <vt:lpstr>Microsoft YaHei</vt:lpstr>
      <vt:lpstr>Microsoft YaHei</vt:lpstr>
      <vt:lpstr>SimSun</vt:lpstr>
      <vt:lpstr>新細明體</vt:lpstr>
      <vt:lpstr>標楷體</vt:lpstr>
      <vt:lpstr>標楷體</vt:lpstr>
      <vt:lpstr>Arial</vt:lpstr>
      <vt:lpstr>Calibri</vt:lpstr>
      <vt:lpstr>Symbol</vt:lpstr>
      <vt:lpstr>Times New Roman</vt:lpstr>
      <vt:lpstr>Wingdings</vt:lpstr>
      <vt:lpstr>Wingdings 2</vt:lpstr>
      <vt:lpstr>Wingdings 3</vt:lpstr>
      <vt:lpstr>預設簡報設計</vt:lpstr>
      <vt:lpstr>2_預設簡報設計</vt:lpstr>
      <vt:lpstr>1_預設簡報設計</vt:lpstr>
      <vt:lpstr>3_預設簡報設計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Sundy Sum</dc:creator>
  <cp:lastModifiedBy>Nancy Zhang</cp:lastModifiedBy>
  <cp:revision>1166</cp:revision>
  <dcterms:modified xsi:type="dcterms:W3CDTF">2024-04-16T05:54:02Z</dcterms:modified>
</cp:coreProperties>
</file>