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ndy Sum" initials="SS" lastIdx="1" clrIdx="0">
    <p:extLst>
      <p:ext uri="{19B8F6BF-5375-455C-9EA6-DF929625EA0E}">
        <p15:presenceInfo xmlns:p15="http://schemas.microsoft.com/office/powerpoint/2012/main" userId="S-1-5-21-2240300624-3787080151-3400537391-92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5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403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25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09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601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517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46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135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554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97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266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E2816-04B1-40E2-B074-C46A962C9B31}" type="datetimeFigureOut">
              <a:rPr lang="zh-CN" altLang="en-US" smtClean="0"/>
              <a:t>2022/2/15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2">
            <a:extLst>
              <a:ext uri="{FF2B5EF4-FFF2-40B4-BE49-F238E27FC236}">
                <a16:creationId xmlns:a16="http://schemas.microsoft.com/office/drawing/2014/main" id="{C1FFEBFC-3E53-469D-8BCB-57D64F2361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41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8">
            <a:extLst>
              <a:ext uri="{FF2B5EF4-FFF2-40B4-BE49-F238E27FC236}">
                <a16:creationId xmlns:a16="http://schemas.microsoft.com/office/drawing/2014/main" id="{8D68B91A-F650-40AB-AB80-CBB6858BF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897" y="93759"/>
            <a:ext cx="69017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Revision</a:t>
            </a:r>
            <a:r>
              <a:rPr lang="en-US" altLang="zh-CN" sz="3200" b="1" dirty="0">
                <a:solidFill>
                  <a:schemeClr val="tx1"/>
                </a:solidFill>
                <a:latin typeface="Arial" panose="020B0604020202020204" pitchFamily="34" charset="0"/>
              </a:rPr>
              <a:t>1</a:t>
            </a: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Multiples and factors</a:t>
            </a:r>
            <a:endParaRPr lang="zh-TW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8F5E11B7-3117-4268-8D8E-8A3D9DB46387}"/>
              </a:ext>
            </a:extLst>
          </p:cNvPr>
          <p:cNvGrpSpPr/>
          <p:nvPr/>
        </p:nvGrpSpPr>
        <p:grpSpPr>
          <a:xfrm>
            <a:off x="938543" y="2838883"/>
            <a:ext cx="7243432" cy="1142921"/>
            <a:chOff x="938543" y="2838883"/>
            <a:chExt cx="7243432" cy="1142921"/>
          </a:xfrm>
        </p:grpSpPr>
        <p:sp>
          <p:nvSpPr>
            <p:cNvPr id="18" name="Oval 12">
              <a:extLst>
                <a:ext uri="{FF2B5EF4-FFF2-40B4-BE49-F238E27FC236}">
                  <a16:creationId xmlns:a16="http://schemas.microsoft.com/office/drawing/2014/main" id="{718E1379-833C-461E-9F73-AA351B8CB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2225" y="3442054"/>
              <a:ext cx="539750" cy="539750"/>
            </a:xfrm>
            <a:prstGeom prst="ellips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 sz="1800" b="1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" name="Text Box 75">
              <a:extLst>
                <a:ext uri="{FF2B5EF4-FFF2-40B4-BE49-F238E27FC236}">
                  <a16:creationId xmlns:a16="http://schemas.microsoft.com/office/drawing/2014/main" id="{6703E953-5E3E-48A3-A641-150B2A125C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8543" y="2838883"/>
              <a:ext cx="5233657" cy="11079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 eaLnBrk="1" hangingPunct="1">
                <a:spcAft>
                  <a:spcPts val="1200"/>
                </a:spcAft>
                <a:defRPr/>
              </a:pP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A.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36</a:t>
              </a: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                    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	</a:t>
              </a: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B.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12</a:t>
              </a:r>
            </a:p>
            <a:p>
              <a:pPr marL="0" indent="0" eaLnBrk="1" hangingPunct="1">
                <a:spcAft>
                  <a:spcPts val="0"/>
                </a:spcAft>
                <a:defRPr/>
              </a:pP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C.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6</a:t>
              </a: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                   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 	</a:t>
              </a: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D.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20" name="Text Box 75">
            <a:extLst>
              <a:ext uri="{FF2B5EF4-FFF2-40B4-BE49-F238E27FC236}">
                <a16:creationId xmlns:a16="http://schemas.microsoft.com/office/drawing/2014/main" id="{1FA1CE2E-CAAD-449E-BAB9-18A01E877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990600"/>
            <a:ext cx="84296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Text Box 75">
            <a:extLst>
              <a:ext uri="{FF2B5EF4-FFF2-40B4-BE49-F238E27FC236}">
                <a16:creationId xmlns:a16="http://schemas.microsoft.com/office/drawing/2014/main" id="{0662CC70-589B-429E-9CCF-9B7A5D9FA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990600"/>
            <a:ext cx="7679137" cy="18158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1, 6 and 8 are used to form the largest 3-digit number which is a multiple of 6. Each number should not be used repeatedly. What is the H.C.F. of that 3-digit number and 36?	</a:t>
            </a:r>
          </a:p>
        </p:txBody>
      </p:sp>
      <p:sp>
        <p:nvSpPr>
          <p:cNvPr id="22" name="Text Box 8">
            <a:extLst>
              <a:ext uri="{FF2B5EF4-FFF2-40B4-BE49-F238E27FC236}">
                <a16:creationId xmlns:a16="http://schemas.microsoft.com/office/drawing/2014/main" id="{0F51566B-8A16-4367-A085-7AE6F2E45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985" y="3792331"/>
            <a:ext cx="709220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①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Arrange the numbers formed from the</a:t>
            </a:r>
          </a:p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   smallest to the largest.</a:t>
            </a:r>
          </a:p>
        </p:txBody>
      </p: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id="{76CCC759-9A60-4112-94CF-99235757DA50}"/>
              </a:ext>
            </a:extLst>
          </p:cNvPr>
          <p:cNvCxnSpPr>
            <a:cxnSpLocks/>
          </p:cNvCxnSpPr>
          <p:nvPr/>
        </p:nvCxnSpPr>
        <p:spPr>
          <a:xfrm>
            <a:off x="1013531" y="1901158"/>
            <a:ext cx="4896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3F3045A0-DA4E-4918-895C-A673BFE5601A}"/>
              </a:ext>
            </a:extLst>
          </p:cNvPr>
          <p:cNvCxnSpPr>
            <a:cxnSpLocks/>
          </p:cNvCxnSpPr>
          <p:nvPr/>
        </p:nvCxnSpPr>
        <p:spPr>
          <a:xfrm>
            <a:off x="1029058" y="1460552"/>
            <a:ext cx="7128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8">
            <a:extLst>
              <a:ext uri="{FF2B5EF4-FFF2-40B4-BE49-F238E27FC236}">
                <a16:creationId xmlns:a16="http://schemas.microsoft.com/office/drawing/2014/main" id="{3C17204D-E394-41A1-8378-46DBEE91C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064" y="4692437"/>
            <a:ext cx="678416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② 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Find t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he largest 3-digit number that is</a:t>
            </a:r>
          </a:p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   divisible by 6.</a:t>
            </a:r>
          </a:p>
        </p:txBody>
      </p:sp>
      <p:sp>
        <p:nvSpPr>
          <p:cNvPr id="27" name="Text Box 8">
            <a:extLst>
              <a:ext uri="{FF2B5EF4-FFF2-40B4-BE49-F238E27FC236}">
                <a16:creationId xmlns:a16="http://schemas.microsoft.com/office/drawing/2014/main" id="{C9BC586E-FA8E-438D-8757-A0A1B4695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545997"/>
            <a:ext cx="644909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③ 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Find t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he H.C.F. of 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t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he largest 3-digit</a:t>
            </a:r>
          </a:p>
          <a:p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    number and 36.</a:t>
            </a:r>
          </a:p>
        </p:txBody>
      </p:sp>
    </p:spTree>
    <p:extLst>
      <p:ext uri="{BB962C8B-B14F-4D97-AF65-F5344CB8AC3E}">
        <p14:creationId xmlns:p14="http://schemas.microsoft.com/office/powerpoint/2010/main" val="319539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uiExpand="1" build="p"/>
      <p:bldP spid="25" grpId="0" uiExpand="1" build="p"/>
      <p:bldP spid="27" grpId="0" uiExpand="1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110</Words>
  <Application>Microsoft Office PowerPoint</Application>
  <PresentationFormat>如螢幕大小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Dora Lin</dc:creator>
  <cp:lastModifiedBy>Vivian Wong</cp:lastModifiedBy>
  <cp:revision>9</cp:revision>
  <dcterms:created xsi:type="dcterms:W3CDTF">2021-09-29T05:48:47Z</dcterms:created>
  <dcterms:modified xsi:type="dcterms:W3CDTF">2022-02-15T09:39:30Z</dcterms:modified>
</cp:coreProperties>
</file>