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66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9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7" y="93759"/>
            <a:ext cx="8892000" cy="6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100" b="1" dirty="0">
                <a:solidFill>
                  <a:schemeClr val="tx1"/>
                </a:solidFill>
                <a:latin typeface="Arial" panose="020B0604020202020204" pitchFamily="34" charset="0"/>
              </a:rPr>
              <a:t>Revision2 Mixed operations of whole numbers</a:t>
            </a:r>
            <a:endParaRPr lang="zh-TW" altLang="en-US" sz="31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990600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2.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Oval 12">
            <a:extLst>
              <a:ext uri="{FF2B5EF4-FFF2-40B4-BE49-F238E27FC236}">
                <a16:creationId xmlns:a16="http://schemas.microsoft.com/office/drawing/2014/main" id="{E0E5ECE4-033B-42DB-B49B-FF8B5EBD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025" y="3442054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75">
            <a:extLst>
              <a:ext uri="{FF2B5EF4-FFF2-40B4-BE49-F238E27FC236}">
                <a16:creationId xmlns:a16="http://schemas.microsoft.com/office/drawing/2014/main" id="{84C10EC4-2AE0-4546-9301-B9B34A934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990600"/>
            <a:ext cx="7848600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Each correction pen costs $16. Each highlighter costs $7. Nick has $60. After he bought a correction pen, at most how many highlighters can he buy with the money left?</a:t>
            </a:r>
          </a:p>
        </p:txBody>
      </p:sp>
      <p:sp>
        <p:nvSpPr>
          <p:cNvPr id="7" name="Text Box 75">
            <a:extLst>
              <a:ext uri="{FF2B5EF4-FFF2-40B4-BE49-F238E27FC236}">
                <a16:creationId xmlns:a16="http://schemas.microsoft.com/office/drawing/2014/main" id="{CFC27878-B72D-4EE4-AA33-4EFE84DF2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543" y="2896033"/>
            <a:ext cx="5233657" cy="11079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	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  <a:p>
            <a:pPr marL="0" indent="0" eaLnBrk="1" hangingPunct="1">
              <a:spcAft>
                <a:spcPts val="0"/>
              </a:spcAft>
              <a:defRPr/>
            </a:pP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       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	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2FF0AFFA-487A-4B69-A7E6-3F38E54EC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205" y="4076822"/>
            <a:ext cx="79747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Nick had $(60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16) after buying a correction pen. </a:t>
            </a:r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DA319AFE-DBA6-4C2E-88AB-783F53493D41}"/>
              </a:ext>
            </a:extLst>
          </p:cNvPr>
          <p:cNvCxnSpPr/>
          <p:nvPr/>
        </p:nvCxnSpPr>
        <p:spPr>
          <a:xfrm>
            <a:off x="2490464" y="1871907"/>
            <a:ext cx="2124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E62DDD68-7988-4829-9B97-803BEA9AA720}"/>
              </a:ext>
            </a:extLst>
          </p:cNvPr>
          <p:cNvCxnSpPr>
            <a:cxnSpLocks/>
          </p:cNvCxnSpPr>
          <p:nvPr/>
        </p:nvCxnSpPr>
        <p:spPr>
          <a:xfrm>
            <a:off x="1022966" y="1465015"/>
            <a:ext cx="4774152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B353BBB5-3814-41EB-B5B5-70CCFE342087}"/>
              </a:ext>
            </a:extLst>
          </p:cNvPr>
          <p:cNvCxnSpPr>
            <a:cxnSpLocks/>
          </p:cNvCxnSpPr>
          <p:nvPr/>
        </p:nvCxnSpPr>
        <p:spPr>
          <a:xfrm flipV="1">
            <a:off x="985837" y="1871907"/>
            <a:ext cx="1332000" cy="1679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EE5CD71A-7DCB-4F73-85D3-F2675678E392}"/>
              </a:ext>
            </a:extLst>
          </p:cNvPr>
          <p:cNvCxnSpPr>
            <a:cxnSpLocks/>
          </p:cNvCxnSpPr>
          <p:nvPr/>
        </p:nvCxnSpPr>
        <p:spPr>
          <a:xfrm flipV="1">
            <a:off x="6003199" y="1465015"/>
            <a:ext cx="2556000" cy="168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8">
            <a:extLst>
              <a:ext uri="{FF2B5EF4-FFF2-40B4-BE49-F238E27FC236}">
                <a16:creationId xmlns:a16="http://schemas.microsoft.com/office/drawing/2014/main" id="{937CBC45-ABA1-42FD-84A6-8200484C5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452" y="4682360"/>
            <a:ext cx="77700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The number of highlighters he can buy at most</a:t>
            </a:r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id="{AFB2C90E-D405-404C-9A37-D53EAF366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067" y="5205580"/>
            <a:ext cx="7953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(60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16) 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÷ the price of each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highlighter</a:t>
            </a:r>
          </a:p>
        </p:txBody>
      </p:sp>
    </p:spTree>
    <p:extLst>
      <p:ext uri="{BB962C8B-B14F-4D97-AF65-F5344CB8AC3E}">
        <p14:creationId xmlns:p14="http://schemas.microsoft.com/office/powerpoint/2010/main" val="31953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95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8</cp:revision>
  <dcterms:created xsi:type="dcterms:W3CDTF">2021-09-29T05:48:47Z</dcterms:created>
  <dcterms:modified xsi:type="dcterms:W3CDTF">2022-02-15T10:04:22Z</dcterms:modified>
</cp:coreProperties>
</file>