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2" pos="5376" userDrawn="1">
          <p15:clr>
            <a:srgbClr val="A4A3A4"/>
          </p15:clr>
        </p15:guide>
        <p15:guide id="3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FF00FF"/>
    <a:srgbClr val="009900"/>
    <a:srgbClr val="000099"/>
    <a:srgbClr val="FFCCFF"/>
    <a:srgbClr val="FF0000"/>
    <a:srgbClr val="CC6600"/>
    <a:srgbClr val="FF9933"/>
    <a:srgbClr val="99FF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7" autoAdjust="0"/>
    <p:restoredTop sz="91262" autoAdjust="0"/>
  </p:normalViewPr>
  <p:slideViewPr>
    <p:cSldViewPr showGuides="1">
      <p:cViewPr varScale="1">
        <p:scale>
          <a:sx n="94" d="100"/>
          <a:sy n="94" d="100"/>
        </p:scale>
        <p:origin x="498" y="90"/>
      </p:cViewPr>
      <p:guideLst>
        <p:guide orient="horz" pos="741"/>
        <p:guide pos="5376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450F311-BD27-425B-A592-A1FDF290A9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AA735B-7533-468D-9829-DD523C86E3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37EC5CE-854C-493D-89CE-C6D619211C2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B52A8E6-E3B0-4AF1-B372-2C6E31DBEA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6B727CE8-CCAC-40FE-BFD6-ED96AC0100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41F937E-979B-40C5-B88C-26CF2B153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AD5239-95B8-4823-ACB9-12E73AFBFA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224639-A7E7-4981-901B-3D40A56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CF239FE-160B-47CE-9B5B-9B466AEA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34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0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3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48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721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48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1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0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036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79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>
            <a:extLst>
              <a:ext uri="{FF2B5EF4-FFF2-40B4-BE49-F238E27FC236}">
                <a16:creationId xmlns:a16="http://schemas.microsoft.com/office/drawing/2014/main" id="{83115348-8183-4B86-9C61-E49C0704A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75">
            <a:extLst>
              <a:ext uri="{FF2B5EF4-FFF2-40B4-BE49-F238E27FC236}">
                <a16:creationId xmlns:a16="http://schemas.microsoft.com/office/drawing/2014/main" id="{A01F27FA-69EC-49D1-B15B-AAD09C37C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61373"/>
            <a:ext cx="8686800" cy="267765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536575" indent="-536575" algn="ctr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3088" indent="-573088" algn="l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2. Yoyo bought 8 dozen of sketch papers. She will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use 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sketch papers for drawing each day. How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many sketch papers will be left after 3 weeks?  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685800" indent="-685800" algn="l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A. 106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21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B. 96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21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endParaRPr lang="zh-TW" altLang="en-US" sz="2800" i="1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algn="l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32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3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8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21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D. 8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endParaRPr lang="zh-TW" altLang="en-US" sz="2800" i="1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Text Box 218">
            <a:extLst>
              <a:ext uri="{FF2B5EF4-FFF2-40B4-BE49-F238E27FC236}">
                <a16:creationId xmlns:a16="http://schemas.microsoft.com/office/drawing/2014/main" id="{DAB19041-D301-49A6-9B64-81DAF545C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94" y="23584"/>
            <a:ext cx="91249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400" b="1">
                <a:solidFill>
                  <a:schemeClr val="tx1"/>
                </a:solidFill>
                <a:latin typeface="Arial" panose="020B0604020202020204" pitchFamily="34" charset="0"/>
              </a:rPr>
              <a:t>Revision 11</a:t>
            </a:r>
            <a:r>
              <a:rPr lang="en-US" altLang="zh-TW" b="1">
                <a:solidFill>
                  <a:schemeClr val="tx1"/>
                </a:solidFill>
                <a:latin typeface="Arial" panose="020B0604020202020204" pitchFamily="34" charset="0"/>
              </a:rPr>
              <a:t>  </a:t>
            </a:r>
            <a:r>
              <a:rPr lang="en-US" altLang="zh-TW" sz="2200" b="1" dirty="0">
                <a:solidFill>
                  <a:schemeClr val="tx1"/>
                </a:solidFill>
                <a:latin typeface="Arial" panose="020B0604020202020204" pitchFamily="34" charset="0"/>
              </a:rPr>
              <a:t>Algebraic expressions and simple equations</a:t>
            </a:r>
            <a:endParaRPr lang="zh-TW" altLang="en-US" sz="2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" name="Oval 12">
            <a:extLst>
              <a:ext uri="{FF2B5EF4-FFF2-40B4-BE49-F238E27FC236}">
                <a16:creationId xmlns:a16="http://schemas.microsoft.com/office/drawing/2014/main" id="{4299FD17-B10C-4F03-AE95-EF5A97462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194050"/>
            <a:ext cx="539750" cy="539750"/>
          </a:xfrm>
          <a:prstGeom prst="ellipse">
            <a:avLst/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B1352D7C-F9FE-4ECF-B141-5775AF1C3D74}"/>
              </a:ext>
            </a:extLst>
          </p:cNvPr>
          <p:cNvCxnSpPr/>
          <p:nvPr/>
        </p:nvCxnSpPr>
        <p:spPr>
          <a:xfrm>
            <a:off x="1754188" y="1553496"/>
            <a:ext cx="5148263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4C86917A-BC90-4924-B406-365F9FCF321C}"/>
              </a:ext>
            </a:extLst>
          </p:cNvPr>
          <p:cNvCxnSpPr/>
          <p:nvPr/>
        </p:nvCxnSpPr>
        <p:spPr>
          <a:xfrm>
            <a:off x="1479621" y="1975336"/>
            <a:ext cx="2555875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群組 5">
            <a:extLst>
              <a:ext uri="{FF2B5EF4-FFF2-40B4-BE49-F238E27FC236}">
                <a16:creationId xmlns:a16="http://schemas.microsoft.com/office/drawing/2014/main" id="{EDEDF8D1-FE1C-4F4B-823F-3A71A984F62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765553"/>
            <a:ext cx="6248400" cy="1538951"/>
            <a:chOff x="533567" y="3765874"/>
            <a:chExt cx="6166004" cy="1430881"/>
          </a:xfrm>
        </p:grpSpPr>
        <p:sp>
          <p:nvSpPr>
            <p:cNvPr id="59" name="Rounded Rectangle 9">
              <a:extLst>
                <a:ext uri="{FF2B5EF4-FFF2-40B4-BE49-F238E27FC236}">
                  <a16:creationId xmlns:a16="http://schemas.microsoft.com/office/drawing/2014/main" id="{82902D5F-DFBF-4763-BE6F-4339E1ECF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567" y="4024503"/>
              <a:ext cx="6166004" cy="1172252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200"/>
                </a:lnSpc>
                <a:spcBef>
                  <a:spcPts val="600"/>
                </a:spcBef>
                <a:defRPr/>
              </a:pPr>
              <a:r>
                <a:rPr kumimoji="0" lang="en-US" altLang="zh-TW" sz="2200" dirty="0">
                  <a:solidFill>
                    <a:srgbClr val="006666"/>
                  </a:solidFill>
                </a:rPr>
                <a:t>1. Find the total number of sketch papers first.</a:t>
              </a:r>
            </a:p>
            <a:p>
              <a:pPr marL="457200" indent="-457200" eaLnBrk="1" hangingPunct="1">
                <a:lnSpc>
                  <a:spcPts val="2200"/>
                </a:lnSpc>
                <a:buFont typeface="Wingdings" panose="05000000000000000000" pitchFamily="2" charset="2"/>
                <a:buAutoNum type="circleNumWdWhitePlain"/>
                <a:defRPr/>
              </a:pPr>
              <a:endParaRPr kumimoji="0" lang="en-US" altLang="zh-TW" sz="2200" dirty="0">
                <a:solidFill>
                  <a:srgbClr val="006666"/>
                </a:solidFill>
              </a:endParaRPr>
            </a:p>
            <a:p>
              <a:pPr eaLnBrk="1" hangingPunct="1">
                <a:lnSpc>
                  <a:spcPts val="2200"/>
                </a:lnSpc>
                <a:defRPr/>
              </a:pPr>
              <a:endParaRPr lang="en-US" altLang="zh-TW" sz="2200" dirty="0">
                <a:solidFill>
                  <a:srgbClr val="006666"/>
                </a:solidFill>
              </a:endParaRPr>
            </a:p>
          </p:txBody>
        </p:sp>
        <p:sp>
          <p:nvSpPr>
            <p:cNvPr id="60" name="Rounded Rectangle 10">
              <a:extLst>
                <a:ext uri="{FF2B5EF4-FFF2-40B4-BE49-F238E27FC236}">
                  <a16:creationId xmlns:a16="http://schemas.microsoft.com/office/drawing/2014/main" id="{70B65CDC-3D8C-429B-8920-8F0AAD5FB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563" y="3765874"/>
              <a:ext cx="2051050" cy="293612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lnSpc>
                  <a:spcPts val="2400"/>
                </a:lnSpc>
                <a:defRPr/>
              </a:pPr>
              <a:r>
                <a:rPr lang="en-US" altLang="zh-TW" sz="2200" dirty="0">
                  <a:solidFill>
                    <a:srgbClr val="FFFFFF"/>
                  </a:solidFill>
                  <a:ea typeface="+mn-ea"/>
                </a:rPr>
                <a:t>Hint</a:t>
              </a:r>
              <a:endParaRPr lang="zh-TW" altLang="en-US" sz="2200" dirty="0">
                <a:solidFill>
                  <a:srgbClr val="FFFFFF"/>
                </a:solidFill>
                <a:ea typeface="+mn-ea"/>
              </a:endParaRPr>
            </a:p>
          </p:txBody>
        </p:sp>
      </p:grpSp>
      <p:sp>
        <p:nvSpPr>
          <p:cNvPr id="61" name="文字方塊 21">
            <a:extLst>
              <a:ext uri="{FF2B5EF4-FFF2-40B4-BE49-F238E27FC236}">
                <a16:creationId xmlns:a16="http://schemas.microsoft.com/office/drawing/2014/main" id="{15E59021-86A2-425A-ABEA-FB3078A52AA0}"/>
              </a:ext>
            </a:extLst>
          </p:cNvPr>
          <p:cNvSpPr txBox="1"/>
          <p:nvPr/>
        </p:nvSpPr>
        <p:spPr>
          <a:xfrm>
            <a:off x="569408" y="4582235"/>
            <a:ext cx="633304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HK" sz="2200" dirty="0">
                <a:solidFill>
                  <a:srgbClr val="006666"/>
                </a:solidFill>
                <a:latin typeface="+mj-lt"/>
              </a:rPr>
              <a:t>2. Find the number of sketch papers used in 3 weeks.</a:t>
            </a:r>
            <a:endParaRPr lang="zh-HK" altLang="en-US" sz="2200" dirty="0">
              <a:latin typeface="+mj-lt"/>
            </a:endParaRPr>
          </a:p>
        </p:txBody>
      </p:sp>
      <p:cxnSp>
        <p:nvCxnSpPr>
          <p:cNvPr id="62" name="直接连接符 41">
            <a:extLst>
              <a:ext uri="{FF2B5EF4-FFF2-40B4-BE49-F238E27FC236}">
                <a16:creationId xmlns:a16="http://schemas.microsoft.com/office/drawing/2014/main" id="{797B924E-7366-4429-AA16-7BA85207FEF5}"/>
              </a:ext>
            </a:extLst>
          </p:cNvPr>
          <p:cNvCxnSpPr/>
          <p:nvPr/>
        </p:nvCxnSpPr>
        <p:spPr>
          <a:xfrm>
            <a:off x="5985472" y="1971149"/>
            <a:ext cx="1476375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41">
            <a:extLst>
              <a:ext uri="{FF2B5EF4-FFF2-40B4-BE49-F238E27FC236}">
                <a16:creationId xmlns:a16="http://schemas.microsoft.com/office/drawing/2014/main" id="{58747D5F-CA5F-4DDA-9D2C-647723741B54}"/>
              </a:ext>
            </a:extLst>
          </p:cNvPr>
          <p:cNvCxnSpPr/>
          <p:nvPr/>
        </p:nvCxnSpPr>
        <p:spPr>
          <a:xfrm>
            <a:off x="5867400" y="2386480"/>
            <a:ext cx="2160588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</Words>
  <Application>Microsoft Office PowerPoint</Application>
  <PresentationFormat>如螢幕大小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標楷體</vt:lpstr>
      <vt:lpstr>Arial</vt:lpstr>
      <vt:lpstr>Times New Roman</vt:lpstr>
      <vt:lpstr>Wingdings</vt:lpstr>
      <vt:lpstr>默认设计模板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2021-02-07T02:23:22Z</dcterms:created>
  <dcterms:modified xsi:type="dcterms:W3CDTF">2026-06-22T02:39:34Z</dcterms:modified>
  <cp:contentStatus/>
</cp:coreProperties>
</file>