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41">
          <p15:clr>
            <a:srgbClr val="A4A3A4"/>
          </p15:clr>
        </p15:guide>
        <p15:guide id="2" pos="5376" userDrawn="1">
          <p15:clr>
            <a:srgbClr val="A4A3A4"/>
          </p15:clr>
        </p15:guide>
        <p15:guide id="3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99FF33"/>
    <a:srgbClr val="0066FF"/>
    <a:srgbClr val="009900"/>
    <a:srgbClr val="000099"/>
    <a:srgbClr val="FFCCFF"/>
    <a:srgbClr val="FF0000"/>
    <a:srgbClr val="CC6600"/>
    <a:srgbClr val="FF993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7" autoAdjust="0"/>
    <p:restoredTop sz="95267" autoAdjust="0"/>
  </p:normalViewPr>
  <p:slideViewPr>
    <p:cSldViewPr showGuides="1">
      <p:cViewPr varScale="1">
        <p:scale>
          <a:sx n="77" d="100"/>
          <a:sy n="77" d="100"/>
        </p:scale>
        <p:origin x="90" y="558"/>
      </p:cViewPr>
      <p:guideLst>
        <p:guide orient="horz" pos="741"/>
        <p:guide pos="5376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450F311-BD27-425B-A592-A1FDF290A9F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EAA735B-7533-468D-9829-DD523C86E3B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37EC5CE-854C-493D-89CE-C6D619211C2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6B52A8E6-E3B0-4AF1-B372-2C6E31DBEAA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6B727CE8-CCAC-40FE-BFD6-ED96AC01001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441F937E-979B-40C5-B88C-26CF2B153D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6AD5239-95B8-4823-ACB9-12E73AFBFA8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224639-A7E7-4981-901B-3D40A56409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CF239FE-160B-47CE-9B5B-9B466AEA4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34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60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534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48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7211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48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3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41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00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0363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67941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>
            <a:extLst>
              <a:ext uri="{FF2B5EF4-FFF2-40B4-BE49-F238E27FC236}">
                <a16:creationId xmlns:a16="http://schemas.microsoft.com/office/drawing/2014/main" id="{83115348-8183-4B86-9C61-E49C0704AD9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75" y="6248400"/>
            <a:ext cx="275272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7">
            <a:extLst>
              <a:ext uri="{FF2B5EF4-FFF2-40B4-BE49-F238E27FC236}">
                <a16:creationId xmlns:a16="http://schemas.microsoft.com/office/drawing/2014/main" id="{5AEAEED0-27F4-4E00-A8EF-0FA2A1CE58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458" y="1181022"/>
            <a:ext cx="1685925" cy="169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 Box 218">
            <a:extLst>
              <a:ext uri="{FF2B5EF4-FFF2-40B4-BE49-F238E27FC236}">
                <a16:creationId xmlns:a16="http://schemas.microsoft.com/office/drawing/2014/main" id="{7ECB703A-9CDF-4360-9986-80016F9AE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" y="-15080"/>
            <a:ext cx="88201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400" b="1" dirty="0">
                <a:solidFill>
                  <a:schemeClr val="tx1"/>
                </a:solidFill>
                <a:latin typeface="Arial" panose="020B0604020202020204" pitchFamily="34" charset="0"/>
              </a:rPr>
              <a:t>Unit 3 </a:t>
            </a: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Fractions, decimals and percentages</a:t>
            </a:r>
            <a:endParaRPr lang="en-US" altLang="zh-TW" sz="3400" b="1" dirty="0">
              <a:solidFill>
                <a:schemeClr val="tx1"/>
              </a:solidFill>
            </a:endParaRPr>
          </a:p>
        </p:txBody>
      </p:sp>
      <p:grpSp>
        <p:nvGrpSpPr>
          <p:cNvPr id="37" name="群組 1">
            <a:extLst>
              <a:ext uri="{FF2B5EF4-FFF2-40B4-BE49-F238E27FC236}">
                <a16:creationId xmlns:a16="http://schemas.microsoft.com/office/drawing/2014/main" id="{3E360265-2570-4148-BE2A-5065AB8A364F}"/>
              </a:ext>
            </a:extLst>
          </p:cNvPr>
          <p:cNvGrpSpPr>
            <a:grpSpLocks/>
          </p:cNvGrpSpPr>
          <p:nvPr/>
        </p:nvGrpSpPr>
        <p:grpSpPr bwMode="auto">
          <a:xfrm>
            <a:off x="655639" y="4082256"/>
            <a:ext cx="3868737" cy="1481137"/>
            <a:chOff x="890587" y="3700463"/>
            <a:chExt cx="3868737" cy="1481138"/>
          </a:xfrm>
        </p:grpSpPr>
        <p:sp>
          <p:nvSpPr>
            <p:cNvPr id="38" name="Rounded Rectangle 9">
              <a:extLst>
                <a:ext uri="{FF2B5EF4-FFF2-40B4-BE49-F238E27FC236}">
                  <a16:creationId xmlns:a16="http://schemas.microsoft.com/office/drawing/2014/main" id="{DF01F947-B7FE-45DA-803F-1C0CE3DABE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0587" y="3900885"/>
              <a:ext cx="3868737" cy="1280716"/>
            </a:xfrm>
            <a:prstGeom prst="roundRect">
              <a:avLst>
                <a:gd name="adj" fmla="val 16667"/>
              </a:avLst>
            </a:prstGeom>
            <a:noFill/>
            <a:ln w="25400" algn="ctr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4000" rIns="54000"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200" dirty="0">
                  <a:solidFill>
                    <a:srgbClr val="006666"/>
                  </a:solidFill>
                </a:rPr>
                <a:t>According to the distribution of</a:t>
              </a:r>
            </a:p>
            <a:p>
              <a:pPr eaLnBrk="1" hangingPunct="1"/>
              <a:r>
                <a:rPr lang="en-US" altLang="zh-TW" sz="2200" dirty="0">
                  <a:solidFill>
                    <a:srgbClr val="006666"/>
                  </a:solidFill>
                </a:rPr>
                <a:t>the </a:t>
              </a:r>
              <a:r>
                <a:rPr lang="en-US" altLang="zh-TW" sz="2200" dirty="0" err="1">
                  <a:solidFill>
                    <a:srgbClr val="006666"/>
                  </a:solidFill>
                </a:rPr>
                <a:t>coloured</a:t>
              </a:r>
              <a:r>
                <a:rPr lang="en-US" altLang="zh-TW" sz="2200" dirty="0">
                  <a:solidFill>
                    <a:srgbClr val="006666"/>
                  </a:solidFill>
                </a:rPr>
                <a:t> part, divide the</a:t>
              </a:r>
            </a:p>
            <a:p>
              <a:pPr eaLnBrk="1" hangingPunct="1"/>
              <a:r>
                <a:rPr lang="en-US" altLang="zh-TW" sz="2200" dirty="0">
                  <a:solidFill>
                    <a:srgbClr val="006666"/>
                  </a:solidFill>
                </a:rPr>
                <a:t>square into several equal parts.</a:t>
              </a:r>
            </a:p>
          </p:txBody>
        </p:sp>
        <p:sp>
          <p:nvSpPr>
            <p:cNvPr id="39" name="Rounded Rectangle 10">
              <a:extLst>
                <a:ext uri="{FF2B5EF4-FFF2-40B4-BE49-F238E27FC236}">
                  <a16:creationId xmlns:a16="http://schemas.microsoft.com/office/drawing/2014/main" id="{632985BA-4187-4FBB-BF12-28821BB00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062" y="3700463"/>
              <a:ext cx="860425" cy="309562"/>
            </a:xfrm>
            <a:prstGeom prst="roundRect">
              <a:avLst>
                <a:gd name="adj" fmla="val 16667"/>
              </a:avLst>
            </a:prstGeom>
            <a:solidFill>
              <a:srgbClr val="006666"/>
            </a:solidFill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lnSpc>
                  <a:spcPts val="2400"/>
                </a:lnSpc>
                <a:defRPr/>
              </a:pPr>
              <a:r>
                <a:rPr lang="en-US" altLang="zh-TW" sz="2200" b="1" dirty="0">
                  <a:solidFill>
                    <a:srgbClr val="FFFFFF"/>
                  </a:solidFill>
                  <a:ea typeface="+mn-ea"/>
                </a:rPr>
                <a:t>Hint</a:t>
              </a:r>
              <a:endParaRPr lang="zh-TW" altLang="en-US" sz="2200" b="1" dirty="0">
                <a:solidFill>
                  <a:srgbClr val="FFFFFF"/>
                </a:solidFill>
                <a:ea typeface="+mn-ea"/>
              </a:endParaRPr>
            </a:p>
          </p:txBody>
        </p:sp>
      </p:grpSp>
      <p:sp>
        <p:nvSpPr>
          <p:cNvPr id="40" name="Text Box 75">
            <a:extLst>
              <a:ext uri="{FF2B5EF4-FFF2-40B4-BE49-F238E27FC236}">
                <a16:creationId xmlns:a16="http://schemas.microsoft.com/office/drawing/2014/main" id="{D28FCF44-C1E6-4628-8FA9-13E76555A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23938"/>
            <a:ext cx="8153400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96913" indent="-696913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1176338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584325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992313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4003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8575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3147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7719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2291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71500" indent="-571500" eaLnBrk="1" hangingPunct="1">
              <a:spcAft>
                <a:spcPts val="12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5. The figure on the right is a square. </a:t>
            </a:r>
            <a:b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What percentage of the figure is</a:t>
            </a:r>
            <a:b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800" dirty="0" err="1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coloured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?        </a:t>
            </a:r>
          </a:p>
          <a:p>
            <a:pPr eaLnBrk="1" hangingPunct="1">
              <a:spcAft>
                <a:spcPts val="24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</a:t>
            </a:r>
            <a:r>
              <a:rPr lang="en-US" altLang="zh-TW" sz="16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A.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%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   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%</a:t>
            </a:r>
            <a:endParaRPr lang="zh-TW" altLang="en-US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24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C. 25%                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D. 75%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Oval 12">
            <a:extLst>
              <a:ext uri="{FF2B5EF4-FFF2-40B4-BE49-F238E27FC236}">
                <a16:creationId xmlns:a16="http://schemas.microsoft.com/office/drawing/2014/main" id="{EACCE29A-3B3F-4F05-923B-C7DA651F5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4530" y="3147529"/>
            <a:ext cx="539750" cy="539750"/>
          </a:xfrm>
          <a:prstGeom prst="ellipse">
            <a:avLst/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C0BD4A36-0514-4337-8F75-346703D423EC}"/>
              </a:ext>
            </a:extLst>
          </p:cNvPr>
          <p:cNvGrpSpPr/>
          <p:nvPr/>
        </p:nvGrpSpPr>
        <p:grpSpPr>
          <a:xfrm>
            <a:off x="1039811" y="2317278"/>
            <a:ext cx="609600" cy="860425"/>
            <a:chOff x="1201738" y="2317194"/>
            <a:chExt cx="609600" cy="860425"/>
          </a:xfrm>
        </p:grpSpPr>
        <p:sp>
          <p:nvSpPr>
            <p:cNvPr id="43" name="Rectangle 1">
              <a:extLst>
                <a:ext uri="{FF2B5EF4-FFF2-40B4-BE49-F238E27FC236}">
                  <a16:creationId xmlns:a16="http://schemas.microsoft.com/office/drawing/2014/main" id="{BF18E3B6-6A80-4951-8D01-6675EFF83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1738" y="2317194"/>
              <a:ext cx="609600" cy="860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44500" indent="-4445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zh-TW" altLang="en-US" sz="2800" dirty="0">
                  <a:solidFill>
                    <a:schemeClr val="tx1"/>
                  </a:solidFill>
                  <a:latin typeface="Arial" panose="020B0604020202020204" pitchFamily="34" charset="0"/>
                </a:rPr>
                <a:t> 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</a:rPr>
                <a:t>1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zh-TW" altLang="en-US" sz="2800" dirty="0">
                  <a:solidFill>
                    <a:schemeClr val="tx1"/>
                  </a:solidFill>
                  <a:latin typeface="Arial" panose="020B0604020202020204" pitchFamily="34" charset="0"/>
                </a:rPr>
                <a:t> 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</a:rPr>
                <a:t>4</a:t>
              </a:r>
              <a:endParaRPr lang="zh-TW" altLang="en-US" sz="28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69" name="Straight Connector 10">
              <a:extLst>
                <a:ext uri="{FF2B5EF4-FFF2-40B4-BE49-F238E27FC236}">
                  <a16:creationId xmlns:a16="http://schemas.microsoft.com/office/drawing/2014/main" id="{FCEB55C6-1B04-4D5B-BE2A-36C11564DEE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477963" y="2728356"/>
              <a:ext cx="333375" cy="0"/>
            </a:xfrm>
            <a:prstGeom prst="line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id="{19CDA307-6636-40A1-A83B-DBEDD83C3FB0}"/>
              </a:ext>
            </a:extLst>
          </p:cNvPr>
          <p:cNvGrpSpPr/>
          <p:nvPr/>
        </p:nvGrpSpPr>
        <p:grpSpPr>
          <a:xfrm>
            <a:off x="4302124" y="2303227"/>
            <a:ext cx="741363" cy="860425"/>
            <a:chOff x="4343400" y="1997075"/>
            <a:chExt cx="741363" cy="860425"/>
          </a:xfrm>
        </p:grpSpPr>
        <p:sp>
          <p:nvSpPr>
            <p:cNvPr id="70" name="Rectangle 1">
              <a:extLst>
                <a:ext uri="{FF2B5EF4-FFF2-40B4-BE49-F238E27FC236}">
                  <a16:creationId xmlns:a16="http://schemas.microsoft.com/office/drawing/2014/main" id="{BBD8FD55-4316-402E-83F9-72B5F3C39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1997075"/>
              <a:ext cx="741363" cy="860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44500" indent="-4445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zh-TW" altLang="en-US" sz="2800" dirty="0">
                  <a:solidFill>
                    <a:schemeClr val="tx1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</a:rPr>
                <a:t>3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zh-TW" altLang="en-US" sz="2800" dirty="0">
                  <a:solidFill>
                    <a:schemeClr val="tx1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</a:rPr>
                <a:t>4</a:t>
              </a:r>
              <a:endParaRPr lang="zh-TW" altLang="en-US" sz="28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71" name="Straight Connector 10">
              <a:extLst>
                <a:ext uri="{FF2B5EF4-FFF2-40B4-BE49-F238E27FC236}">
                  <a16:creationId xmlns:a16="http://schemas.microsoft.com/office/drawing/2014/main" id="{3EB14F1C-01F2-4560-839D-20D3082D5F1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98988" y="2400300"/>
              <a:ext cx="333375" cy="0"/>
            </a:xfrm>
            <a:prstGeom prst="line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74" name="直接连接符 73">
            <a:extLst>
              <a:ext uri="{FF2B5EF4-FFF2-40B4-BE49-F238E27FC236}">
                <a16:creationId xmlns:a16="http://schemas.microsoft.com/office/drawing/2014/main" id="{F2C60631-E6C3-471F-8A17-C22CFC33D013}"/>
              </a:ext>
            </a:extLst>
          </p:cNvPr>
          <p:cNvCxnSpPr>
            <a:endCxn id="33" idx="3"/>
          </p:cNvCxnSpPr>
          <p:nvPr/>
        </p:nvCxnSpPr>
        <p:spPr>
          <a:xfrm>
            <a:off x="6461921" y="2027159"/>
            <a:ext cx="1646237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>
            <a:extLst>
              <a:ext uri="{FF2B5EF4-FFF2-40B4-BE49-F238E27FC236}">
                <a16:creationId xmlns:a16="http://schemas.microsoft.com/office/drawing/2014/main" id="{E670FE8B-7F52-4B28-8C94-09361B365A20}"/>
              </a:ext>
            </a:extLst>
          </p:cNvPr>
          <p:cNvCxnSpPr/>
          <p:nvPr/>
        </p:nvCxnSpPr>
        <p:spPr>
          <a:xfrm flipV="1">
            <a:off x="6471446" y="1231822"/>
            <a:ext cx="1617662" cy="160020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</Words>
  <Application>Microsoft Office PowerPoint</Application>
  <PresentationFormat>如螢幕大小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標楷體</vt:lpstr>
      <vt:lpstr>Arial</vt:lpstr>
      <vt:lpstr>Times New Roman</vt:lpstr>
      <vt:lpstr>默认设计模板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2021-02-07T02:23:22Z</dcterms:created>
  <dcterms:modified xsi:type="dcterms:W3CDTF">2026-06-22T02:39:34Z</dcterms:modified>
  <cp:contentStatus/>
</cp:coreProperties>
</file>