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  <a:srgbClr val="FFD1E8"/>
    <a:srgbClr val="00CC99"/>
    <a:srgbClr val="006666"/>
    <a:srgbClr val="89B9FF"/>
    <a:srgbClr val="4F96FF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70" autoAdjust="0"/>
  </p:normalViewPr>
  <p:slideViewPr>
    <p:cSldViewPr snapToGrid="0">
      <p:cViewPr varScale="1">
        <p:scale>
          <a:sx n="82" d="100"/>
          <a:sy n="82" d="100"/>
        </p:scale>
        <p:origin x="15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6" y="82470"/>
            <a:ext cx="806072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Unit 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Algebraic expressions and simple</a:t>
            </a:r>
          </a:p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          equations(I)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1095108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 Box 75">
            <a:extLst>
              <a:ext uri="{FF2B5EF4-FFF2-40B4-BE49-F238E27FC236}">
                <a16:creationId xmlns:a16="http://schemas.microsoft.com/office/drawing/2014/main" id="{84C10EC4-2AE0-4546-9301-B9B34A934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433" y="1092672"/>
            <a:ext cx="806072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Ken saves a fixed amount of money every day. After a week, he saves $84.</a:t>
            </a:r>
          </a:p>
        </p:txBody>
      </p:sp>
      <p:sp>
        <p:nvSpPr>
          <p:cNvPr id="102" name="Text Box 75">
            <a:extLst>
              <a:ext uri="{FF2B5EF4-FFF2-40B4-BE49-F238E27FC236}">
                <a16:creationId xmlns:a16="http://schemas.microsoft.com/office/drawing/2014/main" id="{3761FE60-4EF8-4367-8421-50AA2E498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241" y="2069990"/>
            <a:ext cx="7408803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How much does Ken save every day? (Use equation to solve the problem and show your working)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【</a:t>
            </a:r>
            <a:r>
              <a:rPr lang="en-US" altLang="zh-CN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marks】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104" name="Text Box 75">
            <a:extLst>
              <a:ext uri="{FF2B5EF4-FFF2-40B4-BE49-F238E27FC236}">
                <a16:creationId xmlns:a16="http://schemas.microsoft.com/office/drawing/2014/main" id="{38FC884F-6630-44FE-8071-3C84F31C3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277" y="2039755"/>
            <a:ext cx="77658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(a)</a:t>
            </a:r>
          </a:p>
        </p:txBody>
      </p:sp>
      <p:sp>
        <p:nvSpPr>
          <p:cNvPr id="111" name="Text Box 75">
            <a:extLst>
              <a:ext uri="{FF2B5EF4-FFF2-40B4-BE49-F238E27FC236}">
                <a16:creationId xmlns:a16="http://schemas.microsoft.com/office/drawing/2014/main" id="{AC4D4983-6E95-4A08-A751-9B6478F56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701" y="4691497"/>
            <a:ext cx="695756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 savings of Ken</a:t>
            </a:r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A0FC3016-C18E-47A6-8E72-7AF824D67D66}"/>
              </a:ext>
            </a:extLst>
          </p:cNvPr>
          <p:cNvCxnSpPr/>
          <p:nvPr/>
        </p:nvCxnSpPr>
        <p:spPr>
          <a:xfrm>
            <a:off x="936170" y="2002973"/>
            <a:ext cx="4284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5">
            <a:extLst>
              <a:ext uri="{FF2B5EF4-FFF2-40B4-BE49-F238E27FC236}">
                <a16:creationId xmlns:a16="http://schemas.microsoft.com/office/drawing/2014/main" id="{C79B8C06-548E-43D0-8191-6980E42E8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284" y="4078826"/>
            <a:ext cx="5925161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There are 7 days in a week.</a:t>
            </a:r>
          </a:p>
        </p:txBody>
      </p:sp>
      <p:sp>
        <p:nvSpPr>
          <p:cNvPr id="25" name="Text Box 75">
            <a:extLst>
              <a:ext uri="{FF2B5EF4-FFF2-40B4-BE49-F238E27FC236}">
                <a16:creationId xmlns:a16="http://schemas.microsoft.com/office/drawing/2014/main" id="{B6CBEF9D-99C1-4B32-A8C8-8A46803A7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241" y="5212556"/>
            <a:ext cx="7408803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69875" indent="-269875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The savings of Ken every day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2" panose="05020102010507070707" pitchFamily="18" charset="2"/>
              </a:rPr>
              <a:t> Number of d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ays in a week</a:t>
            </a:r>
          </a:p>
        </p:txBody>
      </p:sp>
      <p:grpSp>
        <p:nvGrpSpPr>
          <p:cNvPr id="11" name="Group 50">
            <a:extLst>
              <a:ext uri="{FF2B5EF4-FFF2-40B4-BE49-F238E27FC236}">
                <a16:creationId xmlns:a16="http://schemas.microsoft.com/office/drawing/2014/main" id="{8F405E44-9AA2-421A-8042-F3C05C28E74C}"/>
              </a:ext>
            </a:extLst>
          </p:cNvPr>
          <p:cNvGrpSpPr>
            <a:grpSpLocks/>
          </p:cNvGrpSpPr>
          <p:nvPr/>
        </p:nvGrpSpPr>
        <p:grpSpPr bwMode="auto">
          <a:xfrm>
            <a:off x="5332241" y="3098348"/>
            <a:ext cx="2566543" cy="892175"/>
            <a:chOff x="721" y="2727"/>
            <a:chExt cx="836" cy="562"/>
          </a:xfrm>
        </p:grpSpPr>
        <p:sp>
          <p:nvSpPr>
            <p:cNvPr id="12" name="Rounded Rectangle 9">
              <a:extLst>
                <a:ext uri="{FF2B5EF4-FFF2-40B4-BE49-F238E27FC236}">
                  <a16:creationId xmlns:a16="http://schemas.microsoft.com/office/drawing/2014/main" id="{028C0944-1FDC-474E-B57C-DC5D0146C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" y="2849"/>
              <a:ext cx="836" cy="440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r>
                <a:rPr lang="en-US" altLang="zh-CN" sz="2000" dirty="0">
                  <a:solidFill>
                    <a:srgbClr val="006666"/>
                  </a:solidFill>
                </a:rPr>
                <a:t>Set the unknown first.</a:t>
              </a:r>
              <a:endParaRPr kumimoji="0" lang="en-US" altLang="zh-TW" sz="2200" dirty="0">
                <a:solidFill>
                  <a:srgbClr val="006666"/>
                </a:solidFill>
              </a:endParaRPr>
            </a:p>
          </p:txBody>
        </p:sp>
        <p:sp>
          <p:nvSpPr>
            <p:cNvPr id="13" name="Rounded Rectangle 10">
              <a:extLst>
                <a:ext uri="{FF2B5EF4-FFF2-40B4-BE49-F238E27FC236}">
                  <a16:creationId xmlns:a16="http://schemas.microsoft.com/office/drawing/2014/main" id="{83F8D47A-4556-4055-84DE-B63FE010D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" y="2727"/>
              <a:ext cx="270" cy="185"/>
            </a:xfrm>
            <a:prstGeom prst="roundRect">
              <a:avLst>
                <a:gd name="adj" fmla="val 16667"/>
              </a:avLst>
            </a:prstGeom>
            <a:solidFill>
              <a:srgbClr val="006666"/>
            </a:solidFill>
            <a:ln w="25400" algn="ctr">
              <a:solidFill>
                <a:srgbClr val="0066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lnSpc>
                  <a:spcPts val="2400"/>
                </a:lnSpc>
                <a:defRPr/>
              </a:pPr>
              <a:r>
                <a:rPr lang="en-US" altLang="zh-TW" sz="2200" b="1" dirty="0">
                  <a:solidFill>
                    <a:srgbClr val="FFFFFF"/>
                  </a:solidFill>
                  <a:ea typeface="+mn-ea"/>
                </a:rPr>
                <a:t>Hint</a:t>
              </a:r>
              <a:endParaRPr lang="zh-TW" altLang="en-US" sz="2200" b="1" dirty="0">
                <a:solidFill>
                  <a:srgbClr val="FFFFFF"/>
                </a:solidFill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539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2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6" y="82470"/>
            <a:ext cx="806072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Unit 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7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Algebraic expressions and simple</a:t>
            </a:r>
          </a:p>
          <a:p>
            <a:pPr eaLnBrk="1" hangingPunct="1">
              <a:lnSpc>
                <a:spcPts val="3000"/>
              </a:lnSpc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          equations(I)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1095108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 Box 75">
            <a:extLst>
              <a:ext uri="{FF2B5EF4-FFF2-40B4-BE49-F238E27FC236}">
                <a16:creationId xmlns:a16="http://schemas.microsoft.com/office/drawing/2014/main" id="{84C10EC4-2AE0-4546-9301-B9B34A934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433" y="1092672"/>
            <a:ext cx="806072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Ken saves a fixed amount of money every day. After a week, he saves $84.</a:t>
            </a:r>
          </a:p>
        </p:txBody>
      </p:sp>
      <p:sp>
        <p:nvSpPr>
          <p:cNvPr id="102" name="Text Box 75">
            <a:extLst>
              <a:ext uri="{FF2B5EF4-FFF2-40B4-BE49-F238E27FC236}">
                <a16:creationId xmlns:a16="http://schemas.microsoft.com/office/drawing/2014/main" id="{3761FE60-4EF8-4367-8421-50AA2E498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242" y="2069990"/>
            <a:ext cx="7318492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Ken wants to buy a tie which costs $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X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for his dad. How much more does he still need? (Give the answer only and express the answer in terms of </a:t>
            </a:r>
            <a:r>
              <a:rPr lang="en-US" altLang="zh-TW" sz="2800" i="1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X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【2 marks】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104" name="Text Box 75">
            <a:extLst>
              <a:ext uri="{FF2B5EF4-FFF2-40B4-BE49-F238E27FC236}">
                <a16:creationId xmlns:a16="http://schemas.microsoft.com/office/drawing/2014/main" id="{38FC884F-6630-44FE-8071-3C84F31C3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277" y="2039755"/>
            <a:ext cx="77658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(b)</a:t>
            </a: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B22E5A43-0CBF-47BC-AB62-467B6E37DCA5}"/>
              </a:ext>
            </a:extLst>
          </p:cNvPr>
          <p:cNvGrpSpPr/>
          <p:nvPr/>
        </p:nvGrpSpPr>
        <p:grpSpPr>
          <a:xfrm>
            <a:off x="1351375" y="3949592"/>
            <a:ext cx="3647647" cy="523220"/>
            <a:chOff x="1351375" y="3949592"/>
            <a:chExt cx="3647647" cy="523220"/>
          </a:xfrm>
        </p:grpSpPr>
        <p:sp>
          <p:nvSpPr>
            <p:cNvPr id="7" name="Text Box 75">
              <a:extLst>
                <a:ext uri="{FF2B5EF4-FFF2-40B4-BE49-F238E27FC236}">
                  <a16:creationId xmlns:a16="http://schemas.microsoft.com/office/drawing/2014/main" id="{71D7A740-B1BF-4A1F-B89C-7EA960669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1375" y="3949592"/>
              <a:ext cx="202400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 eaLnBrk="1" hangingPunct="1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Answer: $</a:t>
              </a:r>
            </a:p>
          </p:txBody>
        </p: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CAC262E2-295F-4EBE-83FB-24669CF93735}"/>
                </a:ext>
              </a:extLst>
            </p:cNvPr>
            <p:cNvCxnSpPr/>
            <p:nvPr/>
          </p:nvCxnSpPr>
          <p:spPr>
            <a:xfrm>
              <a:off x="3127022" y="4402669"/>
              <a:ext cx="1872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 Box 75">
            <a:extLst>
              <a:ext uri="{FF2B5EF4-FFF2-40B4-BE49-F238E27FC236}">
                <a16:creationId xmlns:a16="http://schemas.microsoft.com/office/drawing/2014/main" id="{83D2ABA5-AEA1-4241-97F2-09B16034C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773" y="4608821"/>
            <a:ext cx="624382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 amount of money Ken still needs</a:t>
            </a:r>
          </a:p>
        </p:txBody>
      </p:sp>
      <p:sp>
        <p:nvSpPr>
          <p:cNvPr id="16" name="Text Box 75">
            <a:extLst>
              <a:ext uri="{FF2B5EF4-FFF2-40B4-BE49-F238E27FC236}">
                <a16:creationId xmlns:a16="http://schemas.microsoft.com/office/drawing/2014/main" id="{348885C6-D9ED-4E9F-BDCA-BF4B71453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7684" y="5172718"/>
            <a:ext cx="695756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 The price of the tie </a:t>
            </a: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 savings of Ken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0570D4C6-6957-4EA2-8468-74E8F1B080AD}"/>
              </a:ext>
            </a:extLst>
          </p:cNvPr>
          <p:cNvCxnSpPr/>
          <p:nvPr/>
        </p:nvCxnSpPr>
        <p:spPr>
          <a:xfrm>
            <a:off x="3117663" y="1968137"/>
            <a:ext cx="2088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27D987A2-7401-44E4-A282-676FC9B6EDD2}"/>
              </a:ext>
            </a:extLst>
          </p:cNvPr>
          <p:cNvCxnSpPr>
            <a:cxnSpLocks/>
          </p:cNvCxnSpPr>
          <p:nvPr/>
        </p:nvCxnSpPr>
        <p:spPr>
          <a:xfrm>
            <a:off x="1467684" y="2549912"/>
            <a:ext cx="5995562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95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187</Words>
  <Application>Microsoft Office PowerPoint</Application>
  <PresentationFormat>如螢幕大小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21</cp:revision>
  <dcterms:created xsi:type="dcterms:W3CDTF">2021-09-29T05:48:47Z</dcterms:created>
  <dcterms:modified xsi:type="dcterms:W3CDTF">2022-02-16T03:14:40Z</dcterms:modified>
</cp:coreProperties>
</file>