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00FF"/>
    <a:srgbClr val="0066FF"/>
    <a:srgbClr val="006666"/>
    <a:srgbClr val="89B9FF"/>
    <a:srgbClr val="4F96FF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7" y="93759"/>
            <a:ext cx="57771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200" b="1">
                <a:solidFill>
                  <a:schemeClr val="tx1"/>
                </a:solidFill>
                <a:latin typeface="Arial" panose="020B0604020202020204" pitchFamily="34" charset="0"/>
              </a:rPr>
              <a:t>Unit </a:t>
            </a:r>
            <a:r>
              <a:rPr lang="en-US" altLang="zh-CN" sz="3200" b="1">
                <a:solidFill>
                  <a:schemeClr val="tx1"/>
                </a:solidFill>
                <a:latin typeface="Arial" panose="020B0604020202020204" pitchFamily="34" charset="0"/>
              </a:rPr>
              <a:t>9</a:t>
            </a:r>
            <a:r>
              <a:rPr lang="en-US" altLang="zh-TW" sz="3200" b="1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Circles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990600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3EC5C841-A6AB-41DF-8423-20C6789A9562}"/>
              </a:ext>
            </a:extLst>
          </p:cNvPr>
          <p:cNvGrpSpPr/>
          <p:nvPr/>
        </p:nvGrpSpPr>
        <p:grpSpPr>
          <a:xfrm>
            <a:off x="966619" y="4795354"/>
            <a:ext cx="7492088" cy="1126403"/>
            <a:chOff x="966619" y="4795354"/>
            <a:chExt cx="7492088" cy="1126403"/>
          </a:xfrm>
        </p:grpSpPr>
        <p:sp>
          <p:nvSpPr>
            <p:cNvPr id="18" name="Oval 12">
              <a:extLst>
                <a:ext uri="{FF2B5EF4-FFF2-40B4-BE49-F238E27FC236}">
                  <a16:creationId xmlns:a16="http://schemas.microsoft.com/office/drawing/2014/main" id="{4F34E90A-0D86-4090-A889-CB8308D35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8957" y="5318574"/>
              <a:ext cx="539750" cy="539750"/>
            </a:xfrm>
            <a:prstGeom prst="ellips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 sz="18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" name="Text Box 75">
              <a:extLst>
                <a:ext uri="{FF2B5EF4-FFF2-40B4-BE49-F238E27FC236}">
                  <a16:creationId xmlns:a16="http://schemas.microsoft.com/office/drawing/2014/main" id="{7315E1DD-26BF-4D15-8440-58BF7841BF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9197" y="4795354"/>
              <a:ext cx="1378997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A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8cm</a:t>
              </a:r>
              <a:endParaRPr lang="zh-TW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2" name="Text Box 75">
              <a:extLst>
                <a:ext uri="{FF2B5EF4-FFF2-40B4-BE49-F238E27FC236}">
                  <a16:creationId xmlns:a16="http://schemas.microsoft.com/office/drawing/2014/main" id="{D42058C2-E2F7-448A-95D3-A3D812BDC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6619" y="5398537"/>
              <a:ext cx="1697560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C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16cm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3" name="Text Box 75">
              <a:extLst>
                <a:ext uri="{FF2B5EF4-FFF2-40B4-BE49-F238E27FC236}">
                  <a16:creationId xmlns:a16="http://schemas.microsoft.com/office/drawing/2014/main" id="{3F5AA8CF-0E31-4069-9140-CD2E293F8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8729" y="5398537"/>
              <a:ext cx="196429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D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18cm</a:t>
              </a:r>
            </a:p>
          </p:txBody>
        </p:sp>
        <p:sp>
          <p:nvSpPr>
            <p:cNvPr id="24" name="Text Box 75">
              <a:extLst>
                <a:ext uri="{FF2B5EF4-FFF2-40B4-BE49-F238E27FC236}">
                  <a16:creationId xmlns:a16="http://schemas.microsoft.com/office/drawing/2014/main" id="{7BECD0D0-ACEB-4C93-942B-4BF90FC9B5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8729" y="4795354"/>
              <a:ext cx="178367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B. 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10cm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7" name="Text Box 75">
            <a:extLst>
              <a:ext uri="{FF2B5EF4-FFF2-40B4-BE49-F238E27FC236}">
                <a16:creationId xmlns:a16="http://schemas.microsoft.com/office/drawing/2014/main" id="{9D584227-BF26-44E2-8553-0DA9B8C69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323" y="2979925"/>
            <a:ext cx="7957135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In the above figure, P, Q and R are </a:t>
            </a:r>
            <a:r>
              <a:rPr lang="en-US" altLang="zh-TW" sz="2800" dirty="0" err="1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centres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of three circles. These three points lie on the same straight line. What is the radius of the largest circle?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82A99BC-4BBA-4547-AF86-E7D998C6E9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64078" y="1097955"/>
            <a:ext cx="2230613" cy="1840865"/>
          </a:xfrm>
          <a:prstGeom prst="rect">
            <a:avLst/>
          </a:prstGeom>
        </p:spPr>
      </p:pic>
      <p:sp>
        <p:nvSpPr>
          <p:cNvPr id="33" name="Text Box 75">
            <a:extLst>
              <a:ext uri="{FF2B5EF4-FFF2-40B4-BE49-F238E27FC236}">
                <a16:creationId xmlns:a16="http://schemas.microsoft.com/office/drawing/2014/main" id="{D1B46A79-417E-4806-A8D4-29A51505A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328" y="2190608"/>
            <a:ext cx="7172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endParaRPr lang="en-US" altLang="zh-TW" sz="1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Text Box 75">
            <a:extLst>
              <a:ext uri="{FF2B5EF4-FFF2-40B4-BE49-F238E27FC236}">
                <a16:creationId xmlns:a16="http://schemas.microsoft.com/office/drawing/2014/main" id="{E3ECC907-BE2B-4D67-A669-299E1EF29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4563" y="2302845"/>
            <a:ext cx="7172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3cm</a:t>
            </a:r>
            <a:endParaRPr lang="en-US" altLang="zh-TW" sz="1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Text Box 75">
            <a:extLst>
              <a:ext uri="{FF2B5EF4-FFF2-40B4-BE49-F238E27FC236}">
                <a16:creationId xmlns:a16="http://schemas.microsoft.com/office/drawing/2014/main" id="{DDAC360C-17AB-4F69-9596-3B03D8A05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519" y="2255510"/>
            <a:ext cx="7172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6cm</a:t>
            </a:r>
            <a:endParaRPr lang="en-US" altLang="zh-TW" sz="1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3" name="Group 120">
            <a:extLst>
              <a:ext uri="{FF2B5EF4-FFF2-40B4-BE49-F238E27FC236}">
                <a16:creationId xmlns:a16="http://schemas.microsoft.com/office/drawing/2014/main" id="{03BA0F5E-16F8-4313-9924-8D79203DBBB8}"/>
              </a:ext>
            </a:extLst>
          </p:cNvPr>
          <p:cNvGrpSpPr>
            <a:grpSpLocks/>
          </p:cNvGrpSpPr>
          <p:nvPr/>
        </p:nvGrpSpPr>
        <p:grpSpPr bwMode="auto">
          <a:xfrm>
            <a:off x="5536236" y="1724399"/>
            <a:ext cx="3008797" cy="1063501"/>
            <a:chOff x="576" y="2247"/>
            <a:chExt cx="2532" cy="767"/>
          </a:xfrm>
        </p:grpSpPr>
        <p:sp>
          <p:nvSpPr>
            <p:cNvPr id="44" name="Rounded Rectangle 9">
              <a:extLst>
                <a:ext uri="{FF2B5EF4-FFF2-40B4-BE49-F238E27FC236}">
                  <a16:creationId xmlns:a16="http://schemas.microsoft.com/office/drawing/2014/main" id="{EEA9D52B-61EA-4F93-A9F2-F04C360BB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374"/>
              <a:ext cx="2532" cy="640"/>
            </a:xfrm>
            <a:prstGeom prst="roundRect">
              <a:avLst>
                <a:gd name="adj" fmla="val 15135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wrap="none"/>
            <a:lstStyle>
              <a:lvl1pPr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l" eaLnBrk="1" hangingPunct="1">
                <a:defRPr/>
              </a:pPr>
              <a:r>
                <a:rPr lang="en-US" altLang="zh-CN" sz="2200" dirty="0">
                  <a:solidFill>
                    <a:srgbClr val="006666"/>
                  </a:solidFill>
                </a:rPr>
                <a:t>Find the diameter of the</a:t>
              </a:r>
            </a:p>
            <a:p>
              <a:pPr algn="l" eaLnBrk="1" hangingPunct="1">
                <a:defRPr/>
              </a:pPr>
              <a:r>
                <a:rPr lang="en-US" altLang="zh-CN" sz="2200" dirty="0">
                  <a:solidFill>
                    <a:srgbClr val="006666"/>
                  </a:solidFill>
                </a:rPr>
                <a:t>largest circle first.</a:t>
              </a:r>
              <a:endParaRPr lang="en-US" altLang="zh-TW" sz="2200" dirty="0">
                <a:solidFill>
                  <a:srgbClr val="006666"/>
                </a:solidFill>
              </a:endParaRPr>
            </a:p>
          </p:txBody>
        </p:sp>
        <p:sp>
          <p:nvSpPr>
            <p:cNvPr id="45" name="Rounded Rectangle 10">
              <a:extLst>
                <a:ext uri="{FF2B5EF4-FFF2-40B4-BE49-F238E27FC236}">
                  <a16:creationId xmlns:a16="http://schemas.microsoft.com/office/drawing/2014/main" id="{78854B5C-4208-419A-AE73-9940B8711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" y="2247"/>
              <a:ext cx="697" cy="185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2400"/>
                </a:lnSpc>
              </a:pPr>
              <a:r>
                <a:rPr lang="en-US" altLang="zh-TW" sz="2200" b="1" dirty="0">
                  <a:solidFill>
                    <a:schemeClr val="bg1"/>
                  </a:solidFill>
                </a:rPr>
                <a:t>Hint</a:t>
              </a:r>
              <a:endParaRPr lang="zh-TW" altLang="en-US" sz="2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05037D14-7560-49D0-A301-1D8E06921573}"/>
              </a:ext>
            </a:extLst>
          </p:cNvPr>
          <p:cNvCxnSpPr>
            <a:cxnSpLocks/>
          </p:cNvCxnSpPr>
          <p:nvPr/>
        </p:nvCxnSpPr>
        <p:spPr>
          <a:xfrm>
            <a:off x="3238499" y="2017472"/>
            <a:ext cx="468000" cy="0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id="{3EA7D8C7-626D-42C1-B058-D98722D17DF6}"/>
              </a:ext>
            </a:extLst>
          </p:cNvPr>
          <p:cNvCxnSpPr>
            <a:cxnSpLocks/>
          </p:cNvCxnSpPr>
          <p:nvPr/>
        </p:nvCxnSpPr>
        <p:spPr>
          <a:xfrm>
            <a:off x="3706499" y="2017472"/>
            <a:ext cx="6660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FEA519A9-1DE6-4866-BBE4-83C18AEC36E2}"/>
              </a:ext>
            </a:extLst>
          </p:cNvPr>
          <p:cNvCxnSpPr>
            <a:cxnSpLocks/>
          </p:cNvCxnSpPr>
          <p:nvPr/>
        </p:nvCxnSpPr>
        <p:spPr>
          <a:xfrm>
            <a:off x="4372499" y="2017472"/>
            <a:ext cx="666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75">
            <a:extLst>
              <a:ext uri="{FF2B5EF4-FFF2-40B4-BE49-F238E27FC236}">
                <a16:creationId xmlns:a16="http://schemas.microsoft.com/office/drawing/2014/main" id="{9B688449-B08E-4D25-9A6A-F03F435D9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03" y="5743271"/>
            <a:ext cx="8623324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Diameter of the largest circle  = Diameter of the smallest circle 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6cm </a:t>
            </a:r>
            <a:r>
              <a:rPr lang="zh-CN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＋ 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Diameter of the medium circle  </a:t>
            </a:r>
          </a:p>
        </p:txBody>
      </p:sp>
    </p:spTree>
    <p:extLst>
      <p:ext uri="{BB962C8B-B14F-4D97-AF65-F5344CB8AC3E}">
        <p14:creationId xmlns:p14="http://schemas.microsoft.com/office/powerpoint/2010/main" val="168217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85</Words>
  <Application>Microsoft Office PowerPoint</Application>
  <PresentationFormat>如螢幕大小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20</cp:revision>
  <dcterms:created xsi:type="dcterms:W3CDTF">2021-09-29T05:48:47Z</dcterms:created>
  <dcterms:modified xsi:type="dcterms:W3CDTF">2022-02-16T03:33:24Z</dcterms:modified>
</cp:coreProperties>
</file>