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saveSubsetFonts="1">
  <p:sldMasterIdLst>
    <p:sldMasterId id="2147483648" r:id="rId1"/>
  </p:sldMasterIdLst>
  <p:notesMasterIdLst>
    <p:notesMasterId r:id="rId4"/>
  </p:notesMasterIdLst>
  <p:sldIdLst>
    <p:sldId id="263" r:id="rId2"/>
    <p:sldId id="264" r:id="rId3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umimoji="1" sz="2400" kern="1200">
        <a:solidFill>
          <a:srgbClr val="FF0000"/>
        </a:solidFill>
        <a:latin typeface="Times New Roman" panose="02020603050405020304" pitchFamily="18" charset="0"/>
        <a:ea typeface="新細明體" panose="02020500000000000000" pitchFamily="18" charset="-120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rgbClr val="FF0000"/>
        </a:solidFill>
        <a:latin typeface="Times New Roman" panose="02020603050405020304" pitchFamily="18" charset="0"/>
        <a:ea typeface="新細明體" panose="02020500000000000000" pitchFamily="18" charset="-120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rgbClr val="FF0000"/>
        </a:solidFill>
        <a:latin typeface="Times New Roman" panose="02020603050405020304" pitchFamily="18" charset="0"/>
        <a:ea typeface="新細明體" panose="02020500000000000000" pitchFamily="18" charset="-120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rgbClr val="FF0000"/>
        </a:solidFill>
        <a:latin typeface="Times New Roman" panose="02020603050405020304" pitchFamily="18" charset="0"/>
        <a:ea typeface="新細明體" panose="02020500000000000000" pitchFamily="18" charset="-120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rgbClr val="FF0000"/>
        </a:solidFill>
        <a:latin typeface="Times New Roman" panose="02020603050405020304" pitchFamily="18" charset="0"/>
        <a:ea typeface="新細明體" panose="02020500000000000000" pitchFamily="18" charset="-120"/>
        <a:cs typeface="+mn-cs"/>
      </a:defRPr>
    </a:lvl5pPr>
    <a:lvl6pPr marL="2286000" algn="l" defTabSz="914400" rtl="0" eaLnBrk="1" latinLnBrk="0" hangingPunct="1">
      <a:defRPr kumimoji="1" sz="2400" kern="1200">
        <a:solidFill>
          <a:srgbClr val="FF0000"/>
        </a:solidFill>
        <a:latin typeface="Times New Roman" panose="02020603050405020304" pitchFamily="18" charset="0"/>
        <a:ea typeface="新細明體" panose="02020500000000000000" pitchFamily="18" charset="-120"/>
        <a:cs typeface="+mn-cs"/>
      </a:defRPr>
    </a:lvl6pPr>
    <a:lvl7pPr marL="2743200" algn="l" defTabSz="914400" rtl="0" eaLnBrk="1" latinLnBrk="0" hangingPunct="1">
      <a:defRPr kumimoji="1" sz="2400" kern="1200">
        <a:solidFill>
          <a:srgbClr val="FF0000"/>
        </a:solidFill>
        <a:latin typeface="Times New Roman" panose="02020603050405020304" pitchFamily="18" charset="0"/>
        <a:ea typeface="新細明體" panose="02020500000000000000" pitchFamily="18" charset="-120"/>
        <a:cs typeface="+mn-cs"/>
      </a:defRPr>
    </a:lvl7pPr>
    <a:lvl8pPr marL="3200400" algn="l" defTabSz="914400" rtl="0" eaLnBrk="1" latinLnBrk="0" hangingPunct="1">
      <a:defRPr kumimoji="1" sz="2400" kern="1200">
        <a:solidFill>
          <a:srgbClr val="FF0000"/>
        </a:solidFill>
        <a:latin typeface="Times New Roman" panose="02020603050405020304" pitchFamily="18" charset="0"/>
        <a:ea typeface="新細明體" panose="02020500000000000000" pitchFamily="18" charset="-120"/>
        <a:cs typeface="+mn-cs"/>
      </a:defRPr>
    </a:lvl8pPr>
    <a:lvl9pPr marL="3657600" algn="l" defTabSz="914400" rtl="0" eaLnBrk="1" latinLnBrk="0" hangingPunct="1">
      <a:defRPr kumimoji="1" sz="2400" kern="1200">
        <a:solidFill>
          <a:srgbClr val="FF0000"/>
        </a:solidFill>
        <a:latin typeface="Times New Roman" panose="02020603050405020304" pitchFamily="18" charset="0"/>
        <a:ea typeface="新細明體" panose="02020500000000000000" pitchFamily="18" charset="-12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741">
          <p15:clr>
            <a:srgbClr val="A4A3A4"/>
          </p15:clr>
        </p15:guide>
        <p15:guide id="3" pos="432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66FF"/>
    <a:srgbClr val="FF00FF"/>
    <a:srgbClr val="FFFFFF"/>
    <a:srgbClr val="99FF33"/>
    <a:srgbClr val="009900"/>
    <a:srgbClr val="000099"/>
    <a:srgbClr val="FFCCFF"/>
    <a:srgbClr val="FF0000"/>
    <a:srgbClr val="CC66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967" autoAdjust="0"/>
    <p:restoredTop sz="95267" autoAdjust="0"/>
  </p:normalViewPr>
  <p:slideViewPr>
    <p:cSldViewPr showGuides="1">
      <p:cViewPr varScale="1">
        <p:scale>
          <a:sx n="77" d="100"/>
          <a:sy n="77" d="100"/>
        </p:scale>
        <p:origin x="54" y="558"/>
      </p:cViewPr>
      <p:guideLst>
        <p:guide orient="horz" pos="741"/>
        <p:guide pos="43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howGuides="1">
      <p:cViewPr varScale="1">
        <p:scale>
          <a:sx n="52" d="100"/>
          <a:sy n="52" d="100"/>
        </p:scale>
        <p:origin x="-2844" y="-10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6450F311-BD27-425B-A592-A1FDF290A9F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DEAA735B-7533-468D-9829-DD523C86E3BE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B37EC5CE-854C-493D-89CE-C6D619211C2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61" name="Rectangle 5">
            <a:extLst>
              <a:ext uri="{FF2B5EF4-FFF2-40B4-BE49-F238E27FC236}">
                <a16:creationId xmlns:a16="http://schemas.microsoft.com/office/drawing/2014/main" id="{6B52A8E6-E3B0-4AF1-B372-2C6E31DBEAA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TW" altLang="en-US" noProof="0"/>
              <a:t>按一下以編輯母片</a:t>
            </a:r>
          </a:p>
          <a:p>
            <a:pPr lvl="1"/>
            <a:r>
              <a:rPr lang="zh-TW" altLang="en-US" noProof="0"/>
              <a:t>第二層</a:t>
            </a:r>
          </a:p>
          <a:p>
            <a:pPr lvl="2"/>
            <a:r>
              <a:rPr lang="zh-TW" altLang="en-US" noProof="0"/>
              <a:t>第三層</a:t>
            </a:r>
          </a:p>
          <a:p>
            <a:pPr lvl="3"/>
            <a:r>
              <a:rPr lang="zh-TW" altLang="en-US" noProof="0"/>
              <a:t>第四層</a:t>
            </a:r>
          </a:p>
          <a:p>
            <a:pPr lvl="4"/>
            <a:r>
              <a:rPr lang="zh-TW" altLang="en-US" noProof="0"/>
              <a:t>第五層</a:t>
            </a:r>
          </a:p>
        </p:txBody>
      </p:sp>
      <p:sp>
        <p:nvSpPr>
          <p:cNvPr id="19462" name="Rectangle 6">
            <a:extLst>
              <a:ext uri="{FF2B5EF4-FFF2-40B4-BE49-F238E27FC236}">
                <a16:creationId xmlns:a16="http://schemas.microsoft.com/office/drawing/2014/main" id="{6B727CE8-CCAC-40FE-BFD6-ED96AC010018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hangingPunct="1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19463" name="Rectangle 7">
            <a:extLst>
              <a:ext uri="{FF2B5EF4-FFF2-40B4-BE49-F238E27FC236}">
                <a16:creationId xmlns:a16="http://schemas.microsoft.com/office/drawing/2014/main" id="{441F937E-979B-40C5-B88C-26CF2B153D0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C6AD5239-95B8-4823-ACB9-12E73AFBFA80}" type="slidenum">
              <a:rPr lang="zh-TW" altLang="en-US"/>
              <a:pPr>
                <a:defRPr/>
              </a:pPr>
              <a:t>‹#›</a:t>
            </a:fld>
            <a:endParaRPr lang="en-US" altLang="zh-TW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新細明體" pitchFamily="18" charset="-120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新細明體" pitchFamily="18" charset="-12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新細明體" pitchFamily="18" charset="-12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新細明體" pitchFamily="18" charset="-12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新細明體" pitchFamily="18" charset="-12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2D224639-A7E7-4981-901B-3D40A56409C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CCF239FE-160B-47CE-9B5B-9B466AEA44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TW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2D224639-A7E7-4981-901B-3D40A56409C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CCF239FE-160B-47CE-9B5B-9B466AEA44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089140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TW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55349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TW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104802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  <a:endParaRPr lang="zh-TW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872110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TW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TW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76489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zh-TW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TW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08374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47419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39002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TW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TW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30036330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TW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TW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067941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TW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48606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TW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72534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图片 2">
            <a:extLst>
              <a:ext uri="{FF2B5EF4-FFF2-40B4-BE49-F238E27FC236}">
                <a16:creationId xmlns:a16="http://schemas.microsoft.com/office/drawing/2014/main" id="{83115348-8183-4B86-9C61-E49C0704AD9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9975" y="6248400"/>
            <a:ext cx="2752725" cy="573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新細明體" pitchFamily="18" charset="-12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新細明體" pitchFamily="18" charset="-12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新細明體" pitchFamily="18" charset="-12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新細明體" pitchFamily="18" charset="-120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新細明體" pitchFamily="18" charset="-120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新細明體" pitchFamily="18" charset="-120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新細明體" pitchFamily="18" charset="-120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新細明體" pitchFamily="18" charset="-12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文字方塊 11">
            <a:extLst>
              <a:ext uri="{FF2B5EF4-FFF2-40B4-BE49-F238E27FC236}">
                <a16:creationId xmlns:a16="http://schemas.microsoft.com/office/drawing/2014/main" id="{CB6921B4-9BF6-479D-A915-BCBF9F53DF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39838" y="4167187"/>
            <a:ext cx="6748462" cy="2124075"/>
          </a:xfrm>
          <a:prstGeom prst="rect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/>
          <a:lstStyle>
            <a:lvl1pPr indent="166688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1pPr>
            <a:lvl2pPr marL="742950" indent="-28575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2pPr>
            <a:lvl3pPr marL="11430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3pPr>
            <a:lvl4pPr marL="16002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4pPr>
            <a:lvl5pPr marL="20574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endParaRPr lang="zh-TW" altLang="en-US" sz="2800">
              <a:latin typeface="Arial" panose="020B0604020202020204" pitchFamily="34" charset="0"/>
              <a:ea typeface="標楷體" panose="03000509000000000000" pitchFamily="65" charset="-120"/>
            </a:endParaRPr>
          </a:p>
        </p:txBody>
      </p:sp>
      <p:sp>
        <p:nvSpPr>
          <p:cNvPr id="31" name="Text Box 5">
            <a:extLst>
              <a:ext uri="{FF2B5EF4-FFF2-40B4-BE49-F238E27FC236}">
                <a16:creationId xmlns:a16="http://schemas.microsoft.com/office/drawing/2014/main" id="{5EB42A24-FE49-4C82-AF17-C0E7B39EB1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850" y="1073959"/>
            <a:ext cx="8991600" cy="30469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marL="628650" indent="-62865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1pPr>
            <a:lvl2pPr marL="1177925" indent="-28575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2pPr>
            <a:lvl3pPr marL="1585913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3pPr>
            <a:lvl4pPr marL="19939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4pPr>
            <a:lvl5pPr marL="2401888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5pPr>
            <a:lvl6pPr marL="2859088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6pPr>
            <a:lvl7pPr marL="3316288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7pPr>
            <a:lvl8pPr marL="3773488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8pPr>
            <a:lvl9pPr marL="4230688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defRPr/>
            </a:pPr>
            <a:r>
              <a:rPr lang="en-US" altLang="zh-TW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8. </a:t>
            </a:r>
          </a:p>
          <a:p>
            <a:pPr eaLnBrk="1" hangingPunct="1">
              <a:defRPr/>
            </a:pPr>
            <a:endParaRPr lang="zh-TW" altLang="en-US" sz="2600" dirty="0">
              <a:solidFill>
                <a:schemeClr val="tx1"/>
              </a:solidFill>
              <a:latin typeface="Arial" panose="020B0604020202020204" pitchFamily="34" charset="0"/>
              <a:ea typeface="標楷體" panose="03000509000000000000" pitchFamily="65" charset="-120"/>
            </a:endParaRPr>
          </a:p>
          <a:p>
            <a:pPr eaLnBrk="1" hangingPunct="1">
              <a:defRPr/>
            </a:pPr>
            <a:r>
              <a:rPr lang="zh-TW" altLang="en-US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    </a:t>
            </a:r>
            <a:r>
              <a:rPr lang="en-US" altLang="zh-TW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A lorry travelled from City A to City B at an average </a:t>
            </a:r>
          </a:p>
          <a:p>
            <a:pPr marL="354013" indent="-354013" eaLnBrk="1" hangingPunct="1">
              <a:spcAft>
                <a:spcPts val="1200"/>
              </a:spcAft>
              <a:defRPr/>
            </a:pPr>
            <a:r>
              <a:rPr lang="en-US" altLang="zh-TW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    speed of 50km/h. A private car travelled from City B</a:t>
            </a:r>
            <a:br>
              <a:rPr lang="en-US" altLang="zh-TW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</a:br>
            <a:r>
              <a:rPr lang="en-US" altLang="zh-TW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to City A at an average speed of 75km/h.</a:t>
            </a:r>
            <a:r>
              <a:rPr lang="zh-TW" altLang="en-US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      </a:t>
            </a:r>
            <a:endParaRPr lang="en-US" altLang="zh-TW" sz="2600" dirty="0">
              <a:solidFill>
                <a:schemeClr val="tx1"/>
              </a:solidFill>
              <a:latin typeface="Arial" panose="020B0604020202020204" pitchFamily="34" charset="0"/>
              <a:ea typeface="標楷體" panose="03000509000000000000" pitchFamily="65" charset="-120"/>
            </a:endParaRPr>
          </a:p>
          <a:p>
            <a:pPr marL="354013" indent="-354013" eaLnBrk="1" hangingPunct="1">
              <a:defRPr/>
            </a:pPr>
            <a:r>
              <a:rPr lang="en-US" altLang="zh-TW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    </a:t>
            </a:r>
            <a:r>
              <a:rPr lang="zh-TW" altLang="en-US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(</a:t>
            </a:r>
            <a:r>
              <a:rPr lang="en-US" altLang="zh-TW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a) If they departed at the same time, how far apart    </a:t>
            </a:r>
          </a:p>
          <a:p>
            <a:pPr marL="354013" indent="-354013" eaLnBrk="1" hangingPunct="1">
              <a:defRPr/>
            </a:pPr>
            <a:r>
              <a:rPr lang="en-US" altLang="zh-TW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          were they after 30 minutes?</a:t>
            </a:r>
            <a:r>
              <a:rPr lang="zh-TW" altLang="en-US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              </a:t>
            </a:r>
            <a:r>
              <a:rPr lang="en-US" altLang="zh-TW" sz="2600" dirty="0">
                <a:solidFill>
                  <a:schemeClr val="tx1"/>
                </a:solidFill>
              </a:rPr>
              <a:t>【4 marks】</a:t>
            </a:r>
            <a:endParaRPr lang="zh-TW" altLang="zh-TW" sz="2600" dirty="0">
              <a:solidFill>
                <a:schemeClr val="tx1"/>
              </a:solidFill>
            </a:endParaRPr>
          </a:p>
        </p:txBody>
      </p:sp>
      <p:sp>
        <p:nvSpPr>
          <p:cNvPr id="32" name="Text Box 218">
            <a:extLst>
              <a:ext uri="{FF2B5EF4-FFF2-40B4-BE49-F238E27FC236}">
                <a16:creationId xmlns:a16="http://schemas.microsoft.com/office/drawing/2014/main" id="{3B018105-6225-436D-B874-04FEA98B60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850" y="115888"/>
            <a:ext cx="569595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>
                    <a:alpha val="49803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1pPr>
            <a:lvl2pPr marL="742950" indent="-28575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2pPr>
            <a:lvl3pPr marL="11430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3pPr>
            <a:lvl4pPr marL="16002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4pPr>
            <a:lvl5pPr marL="20574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sz="3400" b="1" dirty="0">
                <a:solidFill>
                  <a:schemeClr val="tx1"/>
                </a:solidFill>
                <a:latin typeface="Arial" panose="020B0604020202020204" pitchFamily="34" charset="0"/>
              </a:rPr>
              <a:t>Unit 10  Time and speed</a:t>
            </a:r>
            <a:endParaRPr lang="zh-TW" altLang="en-US" sz="3400" b="1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35" name="Text Box 5">
            <a:extLst>
              <a:ext uri="{FF2B5EF4-FFF2-40B4-BE49-F238E27FC236}">
                <a16:creationId xmlns:a16="http://schemas.microsoft.com/office/drawing/2014/main" id="{459522D5-FD2A-4CCF-9908-6DD26EB597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45075" y="5127625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marL="457200" indent="-4572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1pPr>
            <a:lvl2pPr marL="742950" indent="-28575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2pPr>
            <a:lvl3pPr marL="11430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3pPr>
            <a:lvl4pPr marL="16002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4pPr>
            <a:lvl5pPr marL="20574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9pPr>
          </a:lstStyle>
          <a:p>
            <a:pPr algn="ctr" eaLnBrk="1" hangingPunct="1"/>
            <a:endParaRPr lang="zh-TW" altLang="en-US"/>
          </a:p>
        </p:txBody>
      </p:sp>
      <p:pic>
        <p:nvPicPr>
          <p:cNvPr id="36" name="Picture 180">
            <a:extLst>
              <a:ext uri="{FF2B5EF4-FFF2-40B4-BE49-F238E27FC236}">
                <a16:creationId xmlns:a16="http://schemas.microsoft.com/office/drawing/2014/main" id="{8843B846-54FB-4AF4-A357-C944D73EC0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0" b="46478"/>
          <a:stretch>
            <a:fillRect/>
          </a:stretch>
        </p:blipFill>
        <p:spPr bwMode="auto">
          <a:xfrm>
            <a:off x="1600200" y="1228725"/>
            <a:ext cx="5643563" cy="361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grpSp>
        <p:nvGrpSpPr>
          <p:cNvPr id="37" name="Group 184">
            <a:extLst>
              <a:ext uri="{FF2B5EF4-FFF2-40B4-BE49-F238E27FC236}">
                <a16:creationId xmlns:a16="http://schemas.microsoft.com/office/drawing/2014/main" id="{2D5205FF-B845-43E6-94A3-AE7D51C656E2}"/>
              </a:ext>
            </a:extLst>
          </p:cNvPr>
          <p:cNvGrpSpPr>
            <a:grpSpLocks/>
          </p:cNvGrpSpPr>
          <p:nvPr/>
        </p:nvGrpSpPr>
        <p:grpSpPr bwMode="auto">
          <a:xfrm>
            <a:off x="5168900" y="4167188"/>
            <a:ext cx="3746500" cy="1471612"/>
            <a:chOff x="3193" y="2736"/>
            <a:chExt cx="2360" cy="927"/>
          </a:xfrm>
        </p:grpSpPr>
        <p:sp>
          <p:nvSpPr>
            <p:cNvPr id="38" name="Rounded Rectangle 9">
              <a:extLst>
                <a:ext uri="{FF2B5EF4-FFF2-40B4-BE49-F238E27FC236}">
                  <a16:creationId xmlns:a16="http://schemas.microsoft.com/office/drawing/2014/main" id="{6EA604EC-3483-4A8E-8CD6-26167D09297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93" y="2856"/>
              <a:ext cx="2360" cy="807"/>
            </a:xfrm>
            <a:prstGeom prst="roundRect">
              <a:avLst>
                <a:gd name="adj" fmla="val 16667"/>
              </a:avLst>
            </a:prstGeom>
            <a:noFill/>
            <a:ln w="25400" algn="ctr">
              <a:solidFill>
                <a:srgbClr val="0066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 kumimoji="1" sz="2400">
                  <a:solidFill>
                    <a:srgbClr val="FF0000"/>
                  </a:solidFill>
                  <a:latin typeface="Times New Roman" panose="02020603050405020304" pitchFamily="18" charset="0"/>
                  <a:ea typeface="新細明體" panose="02020500000000000000" pitchFamily="18" charset="-120"/>
                </a:defRPr>
              </a:lvl1pPr>
              <a:lvl2pPr marL="742950" indent="-285750">
                <a:defRPr kumimoji="1" sz="2400">
                  <a:solidFill>
                    <a:srgbClr val="FF0000"/>
                  </a:solidFill>
                  <a:latin typeface="Times New Roman" panose="02020603050405020304" pitchFamily="18" charset="0"/>
                  <a:ea typeface="新細明體" panose="02020500000000000000" pitchFamily="18" charset="-120"/>
                </a:defRPr>
              </a:lvl2pPr>
              <a:lvl3pPr marL="1143000" indent="-228600">
                <a:defRPr kumimoji="1" sz="2400">
                  <a:solidFill>
                    <a:srgbClr val="FF0000"/>
                  </a:solidFill>
                  <a:latin typeface="Times New Roman" panose="02020603050405020304" pitchFamily="18" charset="0"/>
                  <a:ea typeface="新細明體" panose="02020500000000000000" pitchFamily="18" charset="-120"/>
                </a:defRPr>
              </a:lvl3pPr>
              <a:lvl4pPr marL="1600200" indent="-228600">
                <a:defRPr kumimoji="1" sz="2400">
                  <a:solidFill>
                    <a:srgbClr val="FF0000"/>
                  </a:solidFill>
                  <a:latin typeface="Times New Roman" panose="02020603050405020304" pitchFamily="18" charset="0"/>
                  <a:ea typeface="新細明體" panose="02020500000000000000" pitchFamily="18" charset="-120"/>
                </a:defRPr>
              </a:lvl4pPr>
              <a:lvl5pPr marL="2057400" indent="-228600">
                <a:defRPr kumimoji="1" sz="2400">
                  <a:solidFill>
                    <a:srgbClr val="FF0000"/>
                  </a:solidFill>
                  <a:latin typeface="Times New Roman" panose="02020603050405020304" pitchFamily="18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rgbClr val="FF0000"/>
                  </a:solidFill>
                  <a:latin typeface="Times New Roman" panose="02020603050405020304" pitchFamily="18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rgbClr val="FF0000"/>
                  </a:solidFill>
                  <a:latin typeface="Times New Roman" panose="02020603050405020304" pitchFamily="18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rgbClr val="FF0000"/>
                  </a:solidFill>
                  <a:latin typeface="Times New Roman" panose="02020603050405020304" pitchFamily="18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rgbClr val="FF0000"/>
                  </a:solidFill>
                  <a:latin typeface="Times New Roman" panose="02020603050405020304" pitchFamily="18" charset="0"/>
                  <a:ea typeface="新細明體" panose="02020500000000000000" pitchFamily="18" charset="-120"/>
                </a:defRPr>
              </a:lvl9pPr>
            </a:lstStyle>
            <a:p>
              <a:pPr eaLnBrk="1" hangingPunct="1"/>
              <a:r>
                <a:rPr lang="en-US" altLang="zh-TW" sz="2200">
                  <a:solidFill>
                    <a:srgbClr val="006666"/>
                  </a:solidFill>
                </a:rPr>
                <a:t>Draw the positions of the lorry and the car in the figure for understanding the question.</a:t>
              </a:r>
            </a:p>
          </p:txBody>
        </p:sp>
        <p:sp>
          <p:nvSpPr>
            <p:cNvPr id="39" name="Rounded Rectangle 10">
              <a:extLst>
                <a:ext uri="{FF2B5EF4-FFF2-40B4-BE49-F238E27FC236}">
                  <a16:creationId xmlns:a16="http://schemas.microsoft.com/office/drawing/2014/main" id="{9E5B86C7-8380-4305-8980-0DA09ABE580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2736"/>
              <a:ext cx="535" cy="185"/>
            </a:xfrm>
            <a:prstGeom prst="roundRect">
              <a:avLst>
                <a:gd name="adj" fmla="val 16667"/>
              </a:avLst>
            </a:prstGeom>
            <a:solidFill>
              <a:srgbClr val="006666"/>
            </a:solidFill>
            <a:ln w="25400" algn="ctr">
              <a:solidFill>
                <a:srgbClr val="006666"/>
              </a:solidFill>
              <a:round/>
              <a:headEnd/>
              <a:tailEnd/>
            </a:ln>
          </p:spPr>
          <p:txBody>
            <a:bodyPr anchor="ctr"/>
            <a:lstStyle/>
            <a:p>
              <a:pPr algn="ctr" eaLnBrk="1" hangingPunct="1">
                <a:lnSpc>
                  <a:spcPts val="2400"/>
                </a:lnSpc>
                <a:defRPr/>
              </a:pPr>
              <a:r>
                <a:rPr lang="zh-TW" altLang="en-US" sz="2200" b="1" dirty="0">
                  <a:solidFill>
                    <a:srgbClr val="FFFFFF"/>
                  </a:solidFill>
                  <a:ea typeface="+mn-ea"/>
                </a:rPr>
                <a:t>提示</a:t>
              </a:r>
            </a:p>
          </p:txBody>
        </p:sp>
      </p:grpSp>
      <p:sp>
        <p:nvSpPr>
          <p:cNvPr id="40" name="Line 19">
            <a:extLst>
              <a:ext uri="{FF2B5EF4-FFF2-40B4-BE49-F238E27FC236}">
                <a16:creationId xmlns:a16="http://schemas.microsoft.com/office/drawing/2014/main" id="{FA39A9E4-3311-45BC-AA7F-DEEAF81DE55A}"/>
              </a:ext>
            </a:extLst>
          </p:cNvPr>
          <p:cNvSpPr>
            <a:spLocks noChangeShapeType="1"/>
          </p:cNvSpPr>
          <p:nvPr/>
        </p:nvSpPr>
        <p:spPr bwMode="auto">
          <a:xfrm>
            <a:off x="723900" y="2333625"/>
            <a:ext cx="7498080" cy="0"/>
          </a:xfrm>
          <a:prstGeom prst="line">
            <a:avLst/>
          </a:prstGeom>
          <a:noFill/>
          <a:ln w="28575">
            <a:solidFill>
              <a:srgbClr val="00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1" name="Line 19">
            <a:extLst>
              <a:ext uri="{FF2B5EF4-FFF2-40B4-BE49-F238E27FC236}">
                <a16:creationId xmlns:a16="http://schemas.microsoft.com/office/drawing/2014/main" id="{1F1462AD-6158-4E03-9598-4A2C559F1CD8}"/>
              </a:ext>
            </a:extLst>
          </p:cNvPr>
          <p:cNvSpPr>
            <a:spLocks noChangeShapeType="1"/>
          </p:cNvSpPr>
          <p:nvPr/>
        </p:nvSpPr>
        <p:spPr bwMode="auto">
          <a:xfrm>
            <a:off x="773906" y="3124200"/>
            <a:ext cx="5943600" cy="0"/>
          </a:xfrm>
          <a:prstGeom prst="line">
            <a:avLst/>
          </a:prstGeom>
          <a:noFill/>
          <a:ln w="28575">
            <a:solidFill>
              <a:srgbClr val="00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3" name="Text Box 7">
            <a:extLst>
              <a:ext uri="{FF2B5EF4-FFF2-40B4-BE49-F238E27FC236}">
                <a16:creationId xmlns:a16="http://schemas.microsoft.com/office/drawing/2014/main" id="{DC40895E-FB17-4878-ACA6-D491DE409C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21088" y="4174966"/>
            <a:ext cx="6501824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1pPr>
            <a:lvl2pPr marL="742950" indent="-28575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2pPr>
            <a:lvl3pPr marL="11430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3pPr>
            <a:lvl4pPr marL="16002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4pPr>
            <a:lvl5pPr marL="20574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sz="2600" dirty="0">
                <a:solidFill>
                  <a:srgbClr val="0066FF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Subtract the travelled distance from 250km.</a:t>
            </a:r>
          </a:p>
        </p:txBody>
      </p:sp>
      <p:sp>
        <p:nvSpPr>
          <p:cNvPr id="52" name="Line 19">
            <a:extLst>
              <a:ext uri="{FF2B5EF4-FFF2-40B4-BE49-F238E27FC236}">
                <a16:creationId xmlns:a16="http://schemas.microsoft.com/office/drawing/2014/main" id="{D4BA13EF-B461-4513-8200-E7D07F4962F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409950" y="2752725"/>
            <a:ext cx="5292725" cy="0"/>
          </a:xfrm>
          <a:prstGeom prst="line">
            <a:avLst/>
          </a:prstGeom>
          <a:noFill/>
          <a:ln w="28575">
            <a:solidFill>
              <a:srgbClr val="00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pic>
        <p:nvPicPr>
          <p:cNvPr id="58" name="Picture 202" descr="2786001_230345076000_2">
            <a:extLst>
              <a:ext uri="{FF2B5EF4-FFF2-40B4-BE49-F238E27FC236}">
                <a16:creationId xmlns:a16="http://schemas.microsoft.com/office/drawing/2014/main" id="{32EE064B-E6D5-4374-AEAB-11522C560B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184" b="73209"/>
          <a:stretch>
            <a:fillRect/>
          </a:stretch>
        </p:blipFill>
        <p:spPr bwMode="auto">
          <a:xfrm>
            <a:off x="1076325" y="1025525"/>
            <a:ext cx="752475" cy="38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9" name="Picture 204" descr="6889201_204021088388_2">
            <a:extLst>
              <a:ext uri="{FF2B5EF4-FFF2-40B4-BE49-F238E27FC236}">
                <a16:creationId xmlns:a16="http://schemas.microsoft.com/office/drawing/2014/main" id="{CDB06BB4-3F3A-4644-A1D5-0E8884A84D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6" t="48077" r="10945" b="3795"/>
          <a:stretch>
            <a:fillRect/>
          </a:stretch>
        </p:blipFill>
        <p:spPr bwMode="auto">
          <a:xfrm>
            <a:off x="6899275" y="1058863"/>
            <a:ext cx="906463" cy="327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0" name="Line 205">
            <a:extLst>
              <a:ext uri="{FF2B5EF4-FFF2-40B4-BE49-F238E27FC236}">
                <a16:creationId xmlns:a16="http://schemas.microsoft.com/office/drawing/2014/main" id="{862175A9-6517-4BE6-94C4-F0CBEDB98939}"/>
              </a:ext>
            </a:extLst>
          </p:cNvPr>
          <p:cNvSpPr>
            <a:spLocks noChangeShapeType="1"/>
          </p:cNvSpPr>
          <p:nvPr/>
        </p:nvSpPr>
        <p:spPr bwMode="auto">
          <a:xfrm>
            <a:off x="1873250" y="1590675"/>
            <a:ext cx="838200" cy="0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61" name="Line 206">
            <a:extLst>
              <a:ext uri="{FF2B5EF4-FFF2-40B4-BE49-F238E27FC236}">
                <a16:creationId xmlns:a16="http://schemas.microsoft.com/office/drawing/2014/main" id="{10742236-F781-402A-8A6A-1A053A5013B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645150" y="1590675"/>
            <a:ext cx="1227138" cy="0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65" name="文字方塊 3">
            <a:extLst>
              <a:ext uri="{FF2B5EF4-FFF2-40B4-BE49-F238E27FC236}">
                <a16:creationId xmlns:a16="http://schemas.microsoft.com/office/drawing/2014/main" id="{9D857610-A843-4CCB-9293-12D4D28669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92238" y="1560513"/>
            <a:ext cx="727075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1pPr>
            <a:lvl2pPr marL="742950" indent="-28575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2pPr>
            <a:lvl3pPr marL="11430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3pPr>
            <a:lvl4pPr marL="16002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4pPr>
            <a:lvl5pPr marL="20574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9pPr>
          </a:lstStyle>
          <a:p>
            <a:r>
              <a:rPr lang="en-US" altLang="zh-HK" sz="1600">
                <a:solidFill>
                  <a:schemeClr val="tx1"/>
                </a:solidFill>
              </a:rPr>
              <a:t>City A</a:t>
            </a:r>
            <a:endParaRPr lang="zh-HK" altLang="en-US" sz="1600">
              <a:solidFill>
                <a:schemeClr val="tx1"/>
              </a:solidFill>
            </a:endParaRPr>
          </a:p>
        </p:txBody>
      </p:sp>
      <p:sp>
        <p:nvSpPr>
          <p:cNvPr id="66" name="文字方塊 33">
            <a:extLst>
              <a:ext uri="{FF2B5EF4-FFF2-40B4-BE49-F238E27FC236}">
                <a16:creationId xmlns:a16="http://schemas.microsoft.com/office/drawing/2014/main" id="{96AB141E-17D2-4CC5-A41D-C53295EC64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26225" y="1554163"/>
            <a:ext cx="727075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1pPr>
            <a:lvl2pPr marL="742950" indent="-28575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2pPr>
            <a:lvl3pPr marL="11430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3pPr>
            <a:lvl4pPr marL="16002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4pPr>
            <a:lvl5pPr marL="20574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9pPr>
          </a:lstStyle>
          <a:p>
            <a:r>
              <a:rPr lang="en-US" altLang="zh-HK" sz="1600">
                <a:solidFill>
                  <a:schemeClr val="tx1"/>
                </a:solidFill>
              </a:rPr>
              <a:t>City B</a:t>
            </a:r>
            <a:endParaRPr lang="zh-HK" altLang="en-US" sz="1600">
              <a:solidFill>
                <a:schemeClr val="tx1"/>
              </a:solidFill>
            </a:endParaRPr>
          </a:p>
        </p:txBody>
      </p:sp>
      <p:sp>
        <p:nvSpPr>
          <p:cNvPr id="67" name="Line 19">
            <a:extLst>
              <a:ext uri="{FF2B5EF4-FFF2-40B4-BE49-F238E27FC236}">
                <a16:creationId xmlns:a16="http://schemas.microsoft.com/office/drawing/2014/main" id="{D81D9F07-4E5B-46DA-AECA-EEB24C6F8875}"/>
              </a:ext>
            </a:extLst>
          </p:cNvPr>
          <p:cNvSpPr>
            <a:spLocks noChangeShapeType="1"/>
          </p:cNvSpPr>
          <p:nvPr/>
        </p:nvSpPr>
        <p:spPr bwMode="auto">
          <a:xfrm>
            <a:off x="812800" y="2743200"/>
            <a:ext cx="2377440" cy="0"/>
          </a:xfrm>
          <a:prstGeom prst="line">
            <a:avLst/>
          </a:prstGeom>
          <a:noFill/>
          <a:ln w="28575">
            <a:solidFill>
              <a:srgbClr val="00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73" name="Line 19">
            <a:extLst>
              <a:ext uri="{FF2B5EF4-FFF2-40B4-BE49-F238E27FC236}">
                <a16:creationId xmlns:a16="http://schemas.microsoft.com/office/drawing/2014/main" id="{BB2FE688-8A20-429F-9AFC-B6C69C1D9DB9}"/>
              </a:ext>
            </a:extLst>
          </p:cNvPr>
          <p:cNvSpPr>
            <a:spLocks noChangeShapeType="1"/>
          </p:cNvSpPr>
          <p:nvPr/>
        </p:nvSpPr>
        <p:spPr bwMode="auto">
          <a:xfrm>
            <a:off x="3657600" y="4062309"/>
            <a:ext cx="1728788" cy="0"/>
          </a:xfrm>
          <a:prstGeom prst="line">
            <a:avLst/>
          </a:prstGeom>
          <a:noFill/>
          <a:ln w="28575">
            <a:solidFill>
              <a:srgbClr val="00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" name="任意多边形: 形状 1">
            <a:extLst>
              <a:ext uri="{FF2B5EF4-FFF2-40B4-BE49-F238E27FC236}">
                <a16:creationId xmlns:a16="http://schemas.microsoft.com/office/drawing/2014/main" id="{B6B2231A-796D-44E7-BDBB-CCBA8E880C5F}"/>
              </a:ext>
            </a:extLst>
          </p:cNvPr>
          <p:cNvSpPr/>
          <p:nvPr/>
        </p:nvSpPr>
        <p:spPr>
          <a:xfrm>
            <a:off x="2715025" y="990600"/>
            <a:ext cx="0" cy="876300"/>
          </a:xfrm>
          <a:custGeom>
            <a:avLst/>
            <a:gdLst>
              <a:gd name="connsiteX0" fmla="*/ 0 w 19050"/>
              <a:gd name="connsiteY0" fmla="*/ 0 h 876300"/>
              <a:gd name="connsiteX1" fmla="*/ 19050 w 19050"/>
              <a:gd name="connsiteY1" fmla="*/ 876300 h 876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9050" h="876300">
                <a:moveTo>
                  <a:pt x="0" y="0"/>
                </a:moveTo>
                <a:lnTo>
                  <a:pt x="19050" y="876300"/>
                </a:lnTo>
              </a:path>
            </a:pathLst>
          </a:custGeom>
          <a:noFill/>
          <a:ln>
            <a:solidFill>
              <a:srgbClr val="00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任意多边形: 形状 73">
            <a:extLst>
              <a:ext uri="{FF2B5EF4-FFF2-40B4-BE49-F238E27FC236}">
                <a16:creationId xmlns:a16="http://schemas.microsoft.com/office/drawing/2014/main" id="{E7F95471-C7EA-4247-986C-27C7721C53D3}"/>
              </a:ext>
            </a:extLst>
          </p:cNvPr>
          <p:cNvSpPr/>
          <p:nvPr/>
        </p:nvSpPr>
        <p:spPr>
          <a:xfrm>
            <a:off x="5635625" y="939800"/>
            <a:ext cx="0" cy="876300"/>
          </a:xfrm>
          <a:custGeom>
            <a:avLst/>
            <a:gdLst>
              <a:gd name="connsiteX0" fmla="*/ 0 w 19050"/>
              <a:gd name="connsiteY0" fmla="*/ 0 h 876300"/>
              <a:gd name="connsiteX1" fmla="*/ 19050 w 19050"/>
              <a:gd name="connsiteY1" fmla="*/ 876300 h 876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9050" h="876300">
                <a:moveTo>
                  <a:pt x="0" y="0"/>
                </a:moveTo>
                <a:lnTo>
                  <a:pt x="19050" y="876300"/>
                </a:lnTo>
              </a:path>
            </a:pathLst>
          </a:custGeom>
          <a:noFill/>
          <a:ln>
            <a:solidFill>
              <a:srgbClr val="00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左大括号 3">
            <a:extLst>
              <a:ext uri="{FF2B5EF4-FFF2-40B4-BE49-F238E27FC236}">
                <a16:creationId xmlns:a16="http://schemas.microsoft.com/office/drawing/2014/main" id="{FC9640E2-13BC-42DD-9BD8-84DA09154AE8}"/>
              </a:ext>
            </a:extLst>
          </p:cNvPr>
          <p:cNvSpPr/>
          <p:nvPr/>
        </p:nvSpPr>
        <p:spPr>
          <a:xfrm rot="5400000">
            <a:off x="4093713" y="-329565"/>
            <a:ext cx="176993" cy="2926080"/>
          </a:xfrm>
          <a:prstGeom prst="leftBrace">
            <a:avLst>
              <a:gd name="adj1" fmla="val 124577"/>
              <a:gd name="adj2" fmla="val 50000"/>
            </a:avLst>
          </a:prstGeom>
          <a:ln w="19050">
            <a:solidFill>
              <a:srgbClr val="0066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7037E-6 L 0.10122 -0.00024 " pathEditMode="relative" rAng="0" ptsTypes="AA">
                                      <p:cBhvr>
                                        <p:cTn id="2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52" y="-23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"/>
                            </p:stCondLst>
                            <p:childTnLst>
                              <p:par>
                                <p:cTn id="4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5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7.40741E-7 L -0.13923 -0.00069 " pathEditMode="relative" rAng="0" ptsTypes="AA">
                                      <p:cBhvr>
                                        <p:cTn id="48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62" y="-46"/>
                                    </p:animMotion>
                                  </p:childTnLst>
                                </p:cTn>
                              </p:par>
                              <p:par>
                                <p:cTn id="49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43" grpId="0"/>
      <p:bldP spid="2" grpId="0" animBg="1"/>
      <p:bldP spid="74" grpId="0" animBg="1"/>
      <p:bldP spid="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ext Box 5">
            <a:extLst>
              <a:ext uri="{FF2B5EF4-FFF2-40B4-BE49-F238E27FC236}">
                <a16:creationId xmlns:a16="http://schemas.microsoft.com/office/drawing/2014/main" id="{5EB42A24-FE49-4C82-AF17-C0E7B39EB1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850" y="1073959"/>
            <a:ext cx="8991600" cy="264687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marL="628650" indent="-62865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1pPr>
            <a:lvl2pPr marL="1177925" indent="-28575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2pPr>
            <a:lvl3pPr marL="1585913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3pPr>
            <a:lvl4pPr marL="19939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4pPr>
            <a:lvl5pPr marL="2401888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5pPr>
            <a:lvl6pPr marL="2859088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6pPr>
            <a:lvl7pPr marL="3316288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7pPr>
            <a:lvl8pPr marL="3773488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8pPr>
            <a:lvl9pPr marL="4230688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defRPr/>
            </a:pPr>
            <a:r>
              <a:rPr lang="en-US" altLang="zh-TW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8. </a:t>
            </a:r>
          </a:p>
          <a:p>
            <a:pPr eaLnBrk="1" hangingPunct="1">
              <a:defRPr/>
            </a:pPr>
            <a:endParaRPr lang="zh-TW" altLang="en-US" sz="2600" dirty="0">
              <a:solidFill>
                <a:schemeClr val="tx1"/>
              </a:solidFill>
              <a:latin typeface="Arial" panose="020B0604020202020204" pitchFamily="34" charset="0"/>
              <a:ea typeface="標楷體" panose="03000509000000000000" pitchFamily="65" charset="-120"/>
            </a:endParaRPr>
          </a:p>
          <a:p>
            <a:pPr eaLnBrk="1" hangingPunct="1">
              <a:defRPr/>
            </a:pPr>
            <a:r>
              <a:rPr lang="zh-TW" altLang="en-US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    </a:t>
            </a:r>
            <a:r>
              <a:rPr lang="en-US" altLang="zh-TW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A lorry travelled from City A to City B at an average </a:t>
            </a:r>
          </a:p>
          <a:p>
            <a:pPr marL="354013" indent="-354013" eaLnBrk="1" hangingPunct="1">
              <a:spcAft>
                <a:spcPts val="1200"/>
              </a:spcAft>
              <a:defRPr/>
            </a:pPr>
            <a:r>
              <a:rPr lang="en-US" altLang="zh-TW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    speed of 50km/h. A private car travelled from City B</a:t>
            </a:r>
            <a:br>
              <a:rPr lang="en-US" altLang="zh-TW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</a:br>
            <a:r>
              <a:rPr lang="en-US" altLang="zh-TW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to City A at an average speed of 75km/h.</a:t>
            </a:r>
            <a:r>
              <a:rPr lang="zh-TW" altLang="en-US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      </a:t>
            </a:r>
            <a:endParaRPr lang="en-US" altLang="zh-TW" sz="2600" dirty="0">
              <a:solidFill>
                <a:schemeClr val="tx1"/>
              </a:solidFill>
              <a:latin typeface="Arial" panose="020B0604020202020204" pitchFamily="34" charset="0"/>
              <a:ea typeface="標楷體" panose="03000509000000000000" pitchFamily="65" charset="-120"/>
            </a:endParaRPr>
          </a:p>
          <a:p>
            <a:pPr marL="354013" indent="-354013" eaLnBrk="1" hangingPunct="1">
              <a:defRPr/>
            </a:pPr>
            <a:r>
              <a:rPr lang="en-US" altLang="zh-TW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    </a:t>
            </a:r>
            <a:endParaRPr lang="zh-TW" altLang="zh-TW" sz="2600" dirty="0">
              <a:solidFill>
                <a:schemeClr val="tx1"/>
              </a:solidFill>
            </a:endParaRPr>
          </a:p>
        </p:txBody>
      </p:sp>
      <p:sp>
        <p:nvSpPr>
          <p:cNvPr id="32" name="Text Box 218">
            <a:extLst>
              <a:ext uri="{FF2B5EF4-FFF2-40B4-BE49-F238E27FC236}">
                <a16:creationId xmlns:a16="http://schemas.microsoft.com/office/drawing/2014/main" id="{3B018105-6225-436D-B874-04FEA98B60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850" y="115888"/>
            <a:ext cx="569595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>
                    <a:alpha val="49803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1pPr>
            <a:lvl2pPr marL="742950" indent="-28575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2pPr>
            <a:lvl3pPr marL="11430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3pPr>
            <a:lvl4pPr marL="16002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4pPr>
            <a:lvl5pPr marL="20574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sz="3400" b="1" dirty="0">
                <a:solidFill>
                  <a:schemeClr val="tx1"/>
                </a:solidFill>
                <a:latin typeface="Arial" panose="020B0604020202020204" pitchFamily="34" charset="0"/>
              </a:rPr>
              <a:t>Unit 10  Time and speed</a:t>
            </a:r>
            <a:endParaRPr lang="zh-TW" altLang="en-US" sz="3400" b="1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pic>
        <p:nvPicPr>
          <p:cNvPr id="36" name="Picture 180">
            <a:extLst>
              <a:ext uri="{FF2B5EF4-FFF2-40B4-BE49-F238E27FC236}">
                <a16:creationId xmlns:a16="http://schemas.microsoft.com/office/drawing/2014/main" id="{8843B846-54FB-4AF4-A357-C944D73EC0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0" b="46478"/>
          <a:stretch>
            <a:fillRect/>
          </a:stretch>
        </p:blipFill>
        <p:spPr bwMode="auto">
          <a:xfrm>
            <a:off x="1600200" y="1228725"/>
            <a:ext cx="5643563" cy="361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1" name="Line 19">
            <a:extLst>
              <a:ext uri="{FF2B5EF4-FFF2-40B4-BE49-F238E27FC236}">
                <a16:creationId xmlns:a16="http://schemas.microsoft.com/office/drawing/2014/main" id="{1F1462AD-6158-4E03-9598-4A2C559F1CD8}"/>
              </a:ext>
            </a:extLst>
          </p:cNvPr>
          <p:cNvSpPr>
            <a:spLocks noChangeShapeType="1"/>
          </p:cNvSpPr>
          <p:nvPr/>
        </p:nvSpPr>
        <p:spPr bwMode="auto">
          <a:xfrm>
            <a:off x="783531" y="3114575"/>
            <a:ext cx="5852160" cy="0"/>
          </a:xfrm>
          <a:prstGeom prst="line">
            <a:avLst/>
          </a:prstGeom>
          <a:noFill/>
          <a:ln w="28575">
            <a:solidFill>
              <a:srgbClr val="00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2" name="Line 19">
            <a:extLst>
              <a:ext uri="{FF2B5EF4-FFF2-40B4-BE49-F238E27FC236}">
                <a16:creationId xmlns:a16="http://schemas.microsoft.com/office/drawing/2014/main" id="{D4BA13EF-B461-4513-8200-E7D07F4962F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402312" y="2714325"/>
            <a:ext cx="4846320" cy="0"/>
          </a:xfrm>
          <a:prstGeom prst="line">
            <a:avLst/>
          </a:prstGeom>
          <a:noFill/>
          <a:ln w="28575">
            <a:solidFill>
              <a:srgbClr val="00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5" name="文字方塊 3">
            <a:extLst>
              <a:ext uri="{FF2B5EF4-FFF2-40B4-BE49-F238E27FC236}">
                <a16:creationId xmlns:a16="http://schemas.microsoft.com/office/drawing/2014/main" id="{9D857610-A843-4CCB-9293-12D4D28669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92238" y="1560513"/>
            <a:ext cx="727075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1pPr>
            <a:lvl2pPr marL="742950" indent="-28575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2pPr>
            <a:lvl3pPr marL="11430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3pPr>
            <a:lvl4pPr marL="16002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4pPr>
            <a:lvl5pPr marL="20574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9pPr>
          </a:lstStyle>
          <a:p>
            <a:r>
              <a:rPr lang="en-US" altLang="zh-HK" sz="1600">
                <a:solidFill>
                  <a:schemeClr val="tx1"/>
                </a:solidFill>
              </a:rPr>
              <a:t>City A</a:t>
            </a:r>
            <a:endParaRPr lang="zh-HK" altLang="en-US" sz="1600">
              <a:solidFill>
                <a:schemeClr val="tx1"/>
              </a:solidFill>
            </a:endParaRPr>
          </a:p>
        </p:txBody>
      </p:sp>
      <p:sp>
        <p:nvSpPr>
          <p:cNvPr id="66" name="文字方塊 33">
            <a:extLst>
              <a:ext uri="{FF2B5EF4-FFF2-40B4-BE49-F238E27FC236}">
                <a16:creationId xmlns:a16="http://schemas.microsoft.com/office/drawing/2014/main" id="{96AB141E-17D2-4CC5-A41D-C53295EC64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26225" y="1554163"/>
            <a:ext cx="727075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1pPr>
            <a:lvl2pPr marL="742950" indent="-28575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2pPr>
            <a:lvl3pPr marL="11430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3pPr>
            <a:lvl4pPr marL="16002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4pPr>
            <a:lvl5pPr marL="20574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9pPr>
          </a:lstStyle>
          <a:p>
            <a:r>
              <a:rPr lang="en-US" altLang="zh-HK" sz="1600">
                <a:solidFill>
                  <a:schemeClr val="tx1"/>
                </a:solidFill>
              </a:rPr>
              <a:t>City B</a:t>
            </a:r>
            <a:endParaRPr lang="zh-HK" altLang="en-US" sz="1600">
              <a:solidFill>
                <a:schemeClr val="tx1"/>
              </a:solidFill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5C327380-BF00-4CFE-A611-4CCC6AD00257}"/>
              </a:ext>
            </a:extLst>
          </p:cNvPr>
          <p:cNvSpPr txBox="1"/>
          <p:nvPr/>
        </p:nvSpPr>
        <p:spPr>
          <a:xfrm>
            <a:off x="597670" y="3305718"/>
            <a:ext cx="82224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>
              <a:defRPr/>
            </a:pPr>
            <a:r>
              <a:rPr lang="zh-TW" altLang="en-US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(</a:t>
            </a:r>
            <a:r>
              <a:rPr lang="en-US" altLang="zh-TW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b) The private car departed at 14:25. When did it</a:t>
            </a:r>
            <a:br>
              <a:rPr lang="en-US" altLang="zh-TW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</a:br>
            <a:r>
              <a:rPr lang="en-US" altLang="zh-TW" sz="2600" dirty="0">
                <a:solidFill>
                  <a:schemeClr val="tx1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      arrive at City A? (Give the answer only)</a:t>
            </a:r>
            <a:r>
              <a:rPr lang="en-US" altLang="zh-TW" sz="2600" dirty="0">
                <a:solidFill>
                  <a:schemeClr val="tx1"/>
                </a:solidFill>
              </a:rPr>
              <a:t> 【2 marks</a:t>
            </a:r>
            <a:r>
              <a:rPr lang="en-US" altLang="zh-TW" sz="2800" dirty="0">
                <a:solidFill>
                  <a:schemeClr val="tx1"/>
                </a:solidFill>
              </a:rPr>
              <a:t>】</a:t>
            </a:r>
            <a:endParaRPr lang="en-US" sz="2600" dirty="0"/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4EAD1EA8-7D11-4A7F-AE9B-26EBBDDD1F6E}"/>
              </a:ext>
            </a:extLst>
          </p:cNvPr>
          <p:cNvGrpSpPr/>
          <p:nvPr/>
        </p:nvGrpSpPr>
        <p:grpSpPr>
          <a:xfrm>
            <a:off x="1143000" y="4296640"/>
            <a:ext cx="3101752" cy="492443"/>
            <a:chOff x="1124081" y="4463786"/>
            <a:chExt cx="3101752" cy="492443"/>
          </a:xfrm>
        </p:grpSpPr>
        <p:sp>
          <p:nvSpPr>
            <p:cNvPr id="62" name="Text Box 31">
              <a:extLst>
                <a:ext uri="{FF2B5EF4-FFF2-40B4-BE49-F238E27FC236}">
                  <a16:creationId xmlns:a16="http://schemas.microsoft.com/office/drawing/2014/main" id="{778C8146-2325-44A3-A16C-07AF0E832E4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24081" y="4463786"/>
              <a:ext cx="1498337" cy="49244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 marL="457200" indent="-457200">
                <a:defRPr kumimoji="1" sz="2400">
                  <a:solidFill>
                    <a:srgbClr val="FF0000"/>
                  </a:solidFill>
                  <a:latin typeface="Times New Roman" panose="02020603050405020304" pitchFamily="18" charset="0"/>
                  <a:ea typeface="新細明體" panose="02020500000000000000" pitchFamily="18" charset="-120"/>
                </a:defRPr>
              </a:lvl1pPr>
              <a:lvl2pPr marL="742950" indent="-285750">
                <a:defRPr kumimoji="1" sz="2400">
                  <a:solidFill>
                    <a:srgbClr val="FF0000"/>
                  </a:solidFill>
                  <a:latin typeface="Times New Roman" panose="02020603050405020304" pitchFamily="18" charset="0"/>
                  <a:ea typeface="新細明體" panose="02020500000000000000" pitchFamily="18" charset="-120"/>
                </a:defRPr>
              </a:lvl2pPr>
              <a:lvl3pPr marL="1143000" indent="-228600">
                <a:defRPr kumimoji="1" sz="2400">
                  <a:solidFill>
                    <a:srgbClr val="FF0000"/>
                  </a:solidFill>
                  <a:latin typeface="Times New Roman" panose="02020603050405020304" pitchFamily="18" charset="0"/>
                  <a:ea typeface="新細明體" panose="02020500000000000000" pitchFamily="18" charset="-120"/>
                </a:defRPr>
              </a:lvl3pPr>
              <a:lvl4pPr marL="1600200" indent="-228600">
                <a:defRPr kumimoji="1" sz="2400">
                  <a:solidFill>
                    <a:srgbClr val="FF0000"/>
                  </a:solidFill>
                  <a:latin typeface="Times New Roman" panose="02020603050405020304" pitchFamily="18" charset="0"/>
                  <a:ea typeface="新細明體" panose="02020500000000000000" pitchFamily="18" charset="-120"/>
                </a:defRPr>
              </a:lvl4pPr>
              <a:lvl5pPr marL="2057400" indent="-228600">
                <a:defRPr kumimoji="1" sz="2400">
                  <a:solidFill>
                    <a:srgbClr val="FF0000"/>
                  </a:solidFill>
                  <a:latin typeface="Times New Roman" panose="02020603050405020304" pitchFamily="18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rgbClr val="FF0000"/>
                  </a:solidFill>
                  <a:latin typeface="Times New Roman" panose="02020603050405020304" pitchFamily="18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rgbClr val="FF0000"/>
                  </a:solidFill>
                  <a:latin typeface="Times New Roman" panose="02020603050405020304" pitchFamily="18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rgbClr val="FF0000"/>
                  </a:solidFill>
                  <a:latin typeface="Times New Roman" panose="02020603050405020304" pitchFamily="18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rgbClr val="FF0000"/>
                  </a:solidFill>
                  <a:latin typeface="Times New Roman" panose="02020603050405020304" pitchFamily="18" charset="0"/>
                  <a:ea typeface="新細明體" panose="02020500000000000000" pitchFamily="18" charset="-120"/>
                </a:defRPr>
              </a:lvl9pPr>
            </a:lstStyle>
            <a:p>
              <a:pPr eaLnBrk="1" hangingPunct="1"/>
              <a:r>
                <a:rPr lang="en-US" altLang="zh-TW" sz="2600" dirty="0">
                  <a:solidFill>
                    <a:schemeClr val="tx1"/>
                  </a:solidFill>
                  <a:latin typeface="Arial" panose="020B0604020202020204" pitchFamily="34" charset="0"/>
                  <a:ea typeface="標楷體" panose="03000509000000000000" pitchFamily="65" charset="-120"/>
                </a:rPr>
                <a:t>Answer: </a:t>
              </a:r>
              <a:r>
                <a:rPr lang="en-US" altLang="zh-TW" sz="2600" u="sng" dirty="0">
                  <a:solidFill>
                    <a:schemeClr val="tx1"/>
                  </a:solidFill>
                  <a:latin typeface="Arial" panose="020B0604020202020204" pitchFamily="34" charset="0"/>
                  <a:ea typeface="標楷體" panose="03000509000000000000" pitchFamily="65" charset="-120"/>
                </a:rPr>
                <a:t>         </a:t>
              </a:r>
              <a:r>
                <a:rPr lang="en-US" altLang="zh-TW" sz="2600" dirty="0">
                  <a:solidFill>
                    <a:schemeClr val="tx1"/>
                  </a:solidFill>
                  <a:latin typeface="Arial" panose="020B0604020202020204" pitchFamily="34" charset="0"/>
                  <a:ea typeface="標楷體" panose="03000509000000000000" pitchFamily="65" charset="-120"/>
                </a:rPr>
                <a:t> </a:t>
              </a:r>
            </a:p>
          </p:txBody>
        </p:sp>
        <p:sp>
          <p:nvSpPr>
            <p:cNvPr id="63" name="Line 32">
              <a:extLst>
                <a:ext uri="{FF2B5EF4-FFF2-40B4-BE49-F238E27FC236}">
                  <a16:creationId xmlns:a16="http://schemas.microsoft.com/office/drawing/2014/main" id="{8FFFD484-E028-4CB9-95A2-0057331D3F5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88473" y="4894304"/>
              <a:ext cx="1737360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en-US" dirty="0"/>
            </a:p>
          </p:txBody>
        </p:sp>
      </p:grpSp>
      <p:sp>
        <p:nvSpPr>
          <p:cNvPr id="64" name="Rounded Rectangle 18">
            <a:extLst>
              <a:ext uri="{FF2B5EF4-FFF2-40B4-BE49-F238E27FC236}">
                <a16:creationId xmlns:a16="http://schemas.microsoft.com/office/drawing/2014/main" id="{5FC67D4C-1147-4ED9-92B1-8365B74348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52888" y="1158875"/>
            <a:ext cx="668337" cy="314325"/>
          </a:xfrm>
          <a:prstGeom prst="roundRect">
            <a:avLst>
              <a:gd name="adj" fmla="val 16667"/>
            </a:avLst>
          </a:prstGeom>
          <a:noFill/>
          <a:ln w="25400" algn="ctr">
            <a:solidFill>
              <a:srgbClr val="0066FF"/>
            </a:solidFill>
            <a:round/>
            <a:headEnd/>
            <a:tailEnd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endParaRPr lang="zh-TW" altLang="en-US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77" name="Text Box 8">
            <a:extLst>
              <a:ext uri="{FF2B5EF4-FFF2-40B4-BE49-F238E27FC236}">
                <a16:creationId xmlns:a16="http://schemas.microsoft.com/office/drawing/2014/main" id="{150BC219-A439-42B6-86C1-AC1A8CC4F7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5998" y="4827748"/>
            <a:ext cx="7744152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1pPr>
            <a:lvl2pPr marL="742950" indent="-28575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2pPr>
            <a:lvl3pPr marL="11430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3pPr>
            <a:lvl4pPr marL="16002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4pPr>
            <a:lvl5pPr marL="20574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sz="2600" dirty="0">
                <a:solidFill>
                  <a:srgbClr val="0066FF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Find the required time of travelling from City B to A.</a:t>
            </a:r>
            <a:endParaRPr lang="zh-TW" altLang="en-US" sz="2600" dirty="0">
              <a:solidFill>
                <a:srgbClr val="0066FF"/>
              </a:solidFill>
              <a:latin typeface="Arial" panose="020B0604020202020204" pitchFamily="34" charset="0"/>
              <a:ea typeface="標楷體" panose="03000509000000000000" pitchFamily="65" charset="-120"/>
            </a:endParaRPr>
          </a:p>
        </p:txBody>
      </p:sp>
      <p:sp>
        <p:nvSpPr>
          <p:cNvPr id="80" name="Text Box 8">
            <a:extLst>
              <a:ext uri="{FF2B5EF4-FFF2-40B4-BE49-F238E27FC236}">
                <a16:creationId xmlns:a16="http://schemas.microsoft.com/office/drawing/2014/main" id="{57B89AAD-57EB-4525-ABF5-01A5A44FC5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5998" y="5313379"/>
            <a:ext cx="3877002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1pPr>
            <a:lvl2pPr marL="742950" indent="-28575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2pPr>
            <a:lvl3pPr marL="11430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3pPr>
            <a:lvl4pPr marL="16002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4pPr>
            <a:lvl5pPr marL="20574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sz="2600" dirty="0">
                <a:solidFill>
                  <a:srgbClr val="0066FF"/>
                </a:solidFill>
                <a:latin typeface="Arial" panose="020B0604020202020204" pitchFamily="34" charset="0"/>
                <a:ea typeface="標楷體" panose="03000509000000000000" pitchFamily="65" charset="-120"/>
              </a:rPr>
              <a:t>Find the arrival time.</a:t>
            </a:r>
            <a:endParaRPr lang="zh-TW" altLang="en-US" sz="2600" dirty="0">
              <a:latin typeface="Arial" panose="020B0604020202020204" pitchFamily="34" charset="0"/>
              <a:ea typeface="標楷體" panose="03000509000000000000" pitchFamily="65" charset="-120"/>
            </a:endParaRPr>
          </a:p>
        </p:txBody>
      </p:sp>
      <p:sp>
        <p:nvSpPr>
          <p:cNvPr id="81" name="Line 19">
            <a:extLst>
              <a:ext uri="{FF2B5EF4-FFF2-40B4-BE49-F238E27FC236}">
                <a16:creationId xmlns:a16="http://schemas.microsoft.com/office/drawing/2014/main" id="{3B2B5D40-413B-441D-9E9C-C5211BD2C02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263850" y="3751941"/>
            <a:ext cx="4775200" cy="0"/>
          </a:xfrm>
          <a:prstGeom prst="line">
            <a:avLst/>
          </a:prstGeom>
          <a:noFill/>
          <a:ln w="28575">
            <a:solidFill>
              <a:srgbClr val="00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82" name="Text Box 7">
            <a:extLst>
              <a:ext uri="{FF2B5EF4-FFF2-40B4-BE49-F238E27FC236}">
                <a16:creationId xmlns:a16="http://schemas.microsoft.com/office/drawing/2014/main" id="{E2FD6382-1164-409C-B445-2CDCA12EA0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76110" y="4236565"/>
            <a:ext cx="3886200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1pPr>
            <a:lvl2pPr marL="742950" indent="-28575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2pPr>
            <a:lvl3pPr marL="11430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3pPr>
            <a:lvl4pPr marL="16002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4pPr>
            <a:lvl5pPr marL="2057400" indent="-228600"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0000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sz="2600" dirty="0">
                <a:latin typeface="Arial" panose="020B0604020202020204" pitchFamily="34" charset="0"/>
                <a:ea typeface="標楷體" panose="03000509000000000000" pitchFamily="65" charset="-120"/>
              </a:rPr>
              <a:t>17:45/5:45p.m./5:45PM</a:t>
            </a:r>
            <a:endParaRPr lang="zh-TW" altLang="en-US" sz="2600" dirty="0">
              <a:latin typeface="Arial" panose="020B0604020202020204" pitchFamily="34" charset="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4895822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5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9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" grpId="0" animBg="1"/>
      <p:bldP spid="77" grpId="0"/>
      <p:bldP spid="77" grpId="1"/>
      <p:bldP spid="80" grpId="0"/>
      <p:bldP spid="80" grpId="1"/>
      <p:bldP spid="82" grpId="0"/>
    </p:bldLst>
  </p:timing>
</p:sld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默认设计模板">
      <a:majorFont>
        <a:latin typeface="Times New Roman"/>
        <a:ea typeface="新細明體"/>
        <a:cs typeface=""/>
      </a:majorFont>
      <a:minorFont>
        <a:latin typeface="Times New Roman"/>
        <a:ea typeface="新細明體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208</Words>
  <Application>Microsoft Office PowerPoint</Application>
  <PresentationFormat>如螢幕大小 (4:3)</PresentationFormat>
  <Paragraphs>25</Paragraphs>
  <Slides>2</Slides>
  <Notes>2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</vt:i4>
      </vt:variant>
    </vt:vector>
  </HeadingPairs>
  <TitlesOfParts>
    <vt:vector size="5" baseType="lpstr">
      <vt:lpstr>Arial</vt:lpstr>
      <vt:lpstr>Times New Roman</vt:lpstr>
      <vt:lpstr>默认设计模板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2021-02-07T02:23:22Z</dcterms:created>
  <dcterms:modified xsi:type="dcterms:W3CDTF">2026-06-22T02:39:34Z</dcterms:modified>
  <cp:contentStatus/>
</cp:coreProperties>
</file>