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1FF"/>
    <a:srgbClr val="FF00FF"/>
    <a:srgbClr val="0066FF"/>
    <a:srgbClr val="DBDBE1"/>
    <a:srgbClr val="CC8800"/>
    <a:srgbClr val="97E4FF"/>
    <a:srgbClr val="CDF2FF"/>
    <a:srgbClr val="79DCFF"/>
    <a:srgbClr val="00CC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0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5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403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25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09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601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5175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46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135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554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9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66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2816-04B1-40E2-B074-C46A962C9B31}" type="datetimeFigureOut">
              <a:rPr lang="zh-CN" altLang="en-US" smtClean="0"/>
              <a:t>2022/2/16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92840-A8F1-4B03-9492-AA2399D8E87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C1FFEBFC-3E53-469D-8BCB-57D64F2361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75" y="6248400"/>
            <a:ext cx="275272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541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群組 75">
            <a:extLst>
              <a:ext uri="{FF2B5EF4-FFF2-40B4-BE49-F238E27FC236}">
                <a16:creationId xmlns:a16="http://schemas.microsoft.com/office/drawing/2014/main" id="{D95053BC-3B72-4422-B229-645180E52E0C}"/>
              </a:ext>
            </a:extLst>
          </p:cNvPr>
          <p:cNvGrpSpPr/>
          <p:nvPr/>
        </p:nvGrpSpPr>
        <p:grpSpPr>
          <a:xfrm>
            <a:off x="898884" y="3711432"/>
            <a:ext cx="7392118" cy="1760788"/>
            <a:chOff x="898884" y="3711432"/>
            <a:chExt cx="7392118" cy="1760788"/>
          </a:xfrm>
        </p:grpSpPr>
        <p:sp>
          <p:nvSpPr>
            <p:cNvPr id="77" name="Text Box 75">
              <a:extLst>
                <a:ext uri="{FF2B5EF4-FFF2-40B4-BE49-F238E27FC236}">
                  <a16:creationId xmlns:a16="http://schemas.microsoft.com/office/drawing/2014/main" id="{85114F1D-3085-42AD-9E7D-2606EFA71C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0995" y="3899596"/>
              <a:ext cx="265291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B. 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2      kg</a:t>
              </a:r>
              <a:endPara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8" name="Oval 12">
              <a:extLst>
                <a:ext uri="{FF2B5EF4-FFF2-40B4-BE49-F238E27FC236}">
                  <a16:creationId xmlns:a16="http://schemas.microsoft.com/office/drawing/2014/main" id="{372B8CDD-88D9-40CB-B3B9-DB470330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1252" y="4702390"/>
              <a:ext cx="539750" cy="539750"/>
            </a:xfrm>
            <a:prstGeom prst="ellipse">
              <a:avLst/>
            </a:prstGeom>
            <a:noFill/>
            <a:ln w="158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 sz="1800" b="1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9" name="Text Box 75">
              <a:extLst>
                <a:ext uri="{FF2B5EF4-FFF2-40B4-BE49-F238E27FC236}">
                  <a16:creationId xmlns:a16="http://schemas.microsoft.com/office/drawing/2014/main" id="{6CFB337B-538A-43D8-82FA-C3B48AB821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1463" y="3899596"/>
              <a:ext cx="285232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A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. 2      kg</a:t>
              </a:r>
              <a:endParaRPr lang="zh-TW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0" name="Text Box 75">
              <a:extLst>
                <a:ext uri="{FF2B5EF4-FFF2-40B4-BE49-F238E27FC236}">
                  <a16:creationId xmlns:a16="http://schemas.microsoft.com/office/drawing/2014/main" id="{6917D308-7924-4BAD-BC72-D7360F4F7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4" y="4717270"/>
              <a:ext cx="188947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C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.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 kg</a:t>
              </a:r>
              <a:endPara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81" name="Text Box 75">
              <a:extLst>
                <a:ext uri="{FF2B5EF4-FFF2-40B4-BE49-F238E27FC236}">
                  <a16:creationId xmlns:a16="http://schemas.microsoft.com/office/drawing/2014/main" id="{27888BCB-F84C-43F6-9A49-978A465970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0995" y="4717270"/>
              <a:ext cx="21805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D</a:t>
              </a:r>
              <a:r>
                <a:rPr lang="zh-TW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. </a:t>
              </a: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  <a:r>
                <a:rPr lang="en-US" altLang="zh-CN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      kg</a:t>
              </a:r>
              <a:endPara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82" name="群組 81">
              <a:extLst>
                <a:ext uri="{FF2B5EF4-FFF2-40B4-BE49-F238E27FC236}">
                  <a16:creationId xmlns:a16="http://schemas.microsoft.com/office/drawing/2014/main" id="{338B5642-1BEB-4032-B770-5648B2FF8B3E}"/>
                </a:ext>
              </a:extLst>
            </p:cNvPr>
            <p:cNvGrpSpPr/>
            <p:nvPr/>
          </p:nvGrpSpPr>
          <p:grpSpPr>
            <a:xfrm>
              <a:off x="1718569" y="3711432"/>
              <a:ext cx="493176" cy="908473"/>
              <a:chOff x="2573877" y="3924767"/>
              <a:chExt cx="493176" cy="908473"/>
            </a:xfrm>
          </p:grpSpPr>
          <p:sp>
            <p:nvSpPr>
              <p:cNvPr id="95" name="Text Box 75">
                <a:extLst>
                  <a:ext uri="{FF2B5EF4-FFF2-40B4-BE49-F238E27FC236}">
                    <a16:creationId xmlns:a16="http://schemas.microsoft.com/office/drawing/2014/main" id="{6222C7BE-93DC-464B-9019-43D43FF2A5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3924767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6" name="Text Box 75">
                <a:extLst>
                  <a:ext uri="{FF2B5EF4-FFF2-40B4-BE49-F238E27FC236}">
                    <a16:creationId xmlns:a16="http://schemas.microsoft.com/office/drawing/2014/main" id="{F909F835-FD29-4E04-ABAC-0328A38217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4310020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97" name="直線接點 96">
                <a:extLst>
                  <a:ext uri="{FF2B5EF4-FFF2-40B4-BE49-F238E27FC236}">
                    <a16:creationId xmlns:a16="http://schemas.microsoft.com/office/drawing/2014/main" id="{1F0CE948-909E-4B23-A1D2-5635CFE810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3877" y="4374282"/>
                <a:ext cx="43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群組 82">
              <a:extLst>
                <a:ext uri="{FF2B5EF4-FFF2-40B4-BE49-F238E27FC236}">
                  <a16:creationId xmlns:a16="http://schemas.microsoft.com/office/drawing/2014/main" id="{52FBBC8D-4909-4D0B-AE6B-6C53915BFF17}"/>
                </a:ext>
              </a:extLst>
            </p:cNvPr>
            <p:cNvGrpSpPr/>
            <p:nvPr/>
          </p:nvGrpSpPr>
          <p:grpSpPr>
            <a:xfrm>
              <a:off x="1712922" y="4563747"/>
              <a:ext cx="493176" cy="908473"/>
              <a:chOff x="2573877" y="3924767"/>
              <a:chExt cx="493176" cy="908473"/>
            </a:xfrm>
          </p:grpSpPr>
          <p:sp>
            <p:nvSpPr>
              <p:cNvPr id="92" name="Text Box 75">
                <a:extLst>
                  <a:ext uri="{FF2B5EF4-FFF2-40B4-BE49-F238E27FC236}">
                    <a16:creationId xmlns:a16="http://schemas.microsoft.com/office/drawing/2014/main" id="{729B175D-DAD1-4F1C-8CD4-84F29582EE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3924767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3" name="Text Box 75">
                <a:extLst>
                  <a:ext uri="{FF2B5EF4-FFF2-40B4-BE49-F238E27FC236}">
                    <a16:creationId xmlns:a16="http://schemas.microsoft.com/office/drawing/2014/main" id="{1FC65CB9-35CE-4A49-9A84-F0A1A77955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4310020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94" name="直線接點 93">
                <a:extLst>
                  <a:ext uri="{FF2B5EF4-FFF2-40B4-BE49-F238E27FC236}">
                    <a16:creationId xmlns:a16="http://schemas.microsoft.com/office/drawing/2014/main" id="{A9686E89-9317-47BC-A8B1-B75A12E3E1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3877" y="4374282"/>
                <a:ext cx="43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群組 83">
              <a:extLst>
                <a:ext uri="{FF2B5EF4-FFF2-40B4-BE49-F238E27FC236}">
                  <a16:creationId xmlns:a16="http://schemas.microsoft.com/office/drawing/2014/main" id="{1ECC3E66-7DB4-441D-957F-EC810C075D3E}"/>
                </a:ext>
              </a:extLst>
            </p:cNvPr>
            <p:cNvGrpSpPr/>
            <p:nvPr/>
          </p:nvGrpSpPr>
          <p:grpSpPr>
            <a:xfrm>
              <a:off x="5458719" y="4561039"/>
              <a:ext cx="493176" cy="908473"/>
              <a:chOff x="2573877" y="3924767"/>
              <a:chExt cx="493176" cy="908473"/>
            </a:xfrm>
          </p:grpSpPr>
          <p:sp>
            <p:nvSpPr>
              <p:cNvPr id="89" name="Text Box 75">
                <a:extLst>
                  <a:ext uri="{FF2B5EF4-FFF2-40B4-BE49-F238E27FC236}">
                    <a16:creationId xmlns:a16="http://schemas.microsoft.com/office/drawing/2014/main" id="{EE95FA30-80DD-454A-B96C-0999321D5E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3924767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0" name="Text Box 75">
                <a:extLst>
                  <a:ext uri="{FF2B5EF4-FFF2-40B4-BE49-F238E27FC236}">
                    <a16:creationId xmlns:a16="http://schemas.microsoft.com/office/drawing/2014/main" id="{20667C31-CA55-4BA5-AD2E-851C420819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4310020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91" name="直線接點 90">
                <a:extLst>
                  <a:ext uri="{FF2B5EF4-FFF2-40B4-BE49-F238E27FC236}">
                    <a16:creationId xmlns:a16="http://schemas.microsoft.com/office/drawing/2014/main" id="{D982595A-E5B5-498A-977B-9CF225AAD6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3877" y="4374282"/>
                <a:ext cx="43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群組 84">
              <a:extLst>
                <a:ext uri="{FF2B5EF4-FFF2-40B4-BE49-F238E27FC236}">
                  <a16:creationId xmlns:a16="http://schemas.microsoft.com/office/drawing/2014/main" id="{F04C9FB4-3B6F-41FB-91B9-BCC0D5E36812}"/>
                </a:ext>
              </a:extLst>
            </p:cNvPr>
            <p:cNvGrpSpPr/>
            <p:nvPr/>
          </p:nvGrpSpPr>
          <p:grpSpPr>
            <a:xfrm>
              <a:off x="5465422" y="3717036"/>
              <a:ext cx="493176" cy="908473"/>
              <a:chOff x="2573877" y="3924767"/>
              <a:chExt cx="493176" cy="908473"/>
            </a:xfrm>
          </p:grpSpPr>
          <p:sp>
            <p:nvSpPr>
              <p:cNvPr id="86" name="Text Box 75">
                <a:extLst>
                  <a:ext uri="{FF2B5EF4-FFF2-40B4-BE49-F238E27FC236}">
                    <a16:creationId xmlns:a16="http://schemas.microsoft.com/office/drawing/2014/main" id="{193FAD66-FD88-4E58-992A-9AC577EC2F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3924767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1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 Box 75">
                <a:extLst>
                  <a:ext uri="{FF2B5EF4-FFF2-40B4-BE49-F238E27FC236}">
                    <a16:creationId xmlns:a16="http://schemas.microsoft.com/office/drawing/2014/main" id="{E0ACB182-1D9B-4D71-9D9F-9520B3C561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4310020"/>
                <a:ext cx="46142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800" dirty="0">
                    <a:solidFill>
                      <a:schemeClr val="tx1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2</a:t>
                </a:r>
                <a:endParaRPr lang="zh-TW" altLang="zh-TW" sz="28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88" name="直線接點 87">
                <a:extLst>
                  <a:ext uri="{FF2B5EF4-FFF2-40B4-BE49-F238E27FC236}">
                    <a16:creationId xmlns:a16="http://schemas.microsoft.com/office/drawing/2014/main" id="{EBACEA65-4441-4D67-B73A-4D7BFEAD1D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73877" y="4374282"/>
                <a:ext cx="43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 Box 218">
            <a:extLst>
              <a:ext uri="{FF2B5EF4-FFF2-40B4-BE49-F238E27FC236}">
                <a16:creationId xmlns:a16="http://schemas.microsoft.com/office/drawing/2014/main" id="{8D68B91A-F650-40AB-AB80-CBB6858BF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896" y="93759"/>
            <a:ext cx="7717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803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Unit 1</a:t>
            </a:r>
            <a:r>
              <a:rPr lang="en-US" altLang="zh-CN" sz="3200" b="1" dirty="0">
                <a:solidFill>
                  <a:schemeClr val="tx1"/>
                </a:solidFill>
                <a:latin typeface="Arial" panose="020B0604020202020204" pitchFamily="34" charset="0"/>
              </a:rPr>
              <a:t>4</a:t>
            </a:r>
            <a:r>
              <a:rPr lang="en-US" altLang="zh-TW" sz="3200" b="1" dirty="0">
                <a:solidFill>
                  <a:schemeClr val="tx1"/>
                </a:solidFill>
                <a:latin typeface="Arial" panose="020B0604020202020204" pitchFamily="34" charset="0"/>
              </a:rPr>
              <a:t> Mixed operations of fractions</a:t>
            </a:r>
            <a:endParaRPr lang="zh-TW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75">
            <a:extLst>
              <a:ext uri="{FF2B5EF4-FFF2-40B4-BE49-F238E27FC236}">
                <a16:creationId xmlns:a16="http://schemas.microsoft.com/office/drawing/2014/main" id="{8C95AFA7-FCA5-49DD-A3CE-DD634CA0F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1024467"/>
            <a:ext cx="84296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5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Text Box 75">
            <a:extLst>
              <a:ext uri="{FF2B5EF4-FFF2-40B4-BE49-F238E27FC236}">
                <a16:creationId xmlns:a16="http://schemas.microsoft.com/office/drawing/2014/main" id="{9D584227-BF26-44E2-8553-0DA9B8C69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541" y="1001805"/>
            <a:ext cx="7853361" cy="27324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indent="0" eaLnBrk="1" hangingPunct="1">
              <a:lnSpc>
                <a:spcPct val="125000"/>
              </a:lnSpc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There is a tin of paint. The weight of paint with tin is 5kg. When half of the paint in the tin is used, the weight of the remaining paint with tin is 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kg. What is the original weight of the paint in the tin?</a:t>
            </a:r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5F9C4F30-81B2-498D-92CC-3345009B0382}"/>
              </a:ext>
            </a:extLst>
          </p:cNvPr>
          <p:cNvGrpSpPr/>
          <p:nvPr/>
        </p:nvGrpSpPr>
        <p:grpSpPr>
          <a:xfrm>
            <a:off x="1644492" y="2485383"/>
            <a:ext cx="493176" cy="908473"/>
            <a:chOff x="2573877" y="3924767"/>
            <a:chExt cx="493176" cy="908473"/>
          </a:xfrm>
        </p:grpSpPr>
        <p:sp>
          <p:nvSpPr>
            <p:cNvPr id="121" name="Text Box 75">
              <a:extLst>
                <a:ext uri="{FF2B5EF4-FFF2-40B4-BE49-F238E27FC236}">
                  <a16:creationId xmlns:a16="http://schemas.microsoft.com/office/drawing/2014/main" id="{E7ED1FD3-A7A8-4519-9307-C3398B7400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5627" y="3924767"/>
              <a:ext cx="46142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3</a:t>
              </a:r>
              <a:endParaRPr lang="zh-TW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22" name="Text Box 75">
              <a:extLst>
                <a:ext uri="{FF2B5EF4-FFF2-40B4-BE49-F238E27FC236}">
                  <a16:creationId xmlns:a16="http://schemas.microsoft.com/office/drawing/2014/main" id="{844F4C5B-7F3E-4331-93AD-814CC803D9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5627" y="4310020"/>
              <a:ext cx="461426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0" indent="0"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  <a:endParaRPr lang="zh-TW" altLang="zh-TW" sz="2800" baseline="30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4B82EB3B-07B8-46E4-930D-B2C0F430D075}"/>
                </a:ext>
              </a:extLst>
            </p:cNvPr>
            <p:cNvCxnSpPr>
              <a:cxnSpLocks/>
            </p:cNvCxnSpPr>
            <p:nvPr/>
          </p:nvCxnSpPr>
          <p:spPr>
            <a:xfrm>
              <a:off x="2573877" y="4374282"/>
              <a:ext cx="43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矩形 6">
            <a:extLst>
              <a:ext uri="{FF2B5EF4-FFF2-40B4-BE49-F238E27FC236}">
                <a16:creationId xmlns:a16="http://schemas.microsoft.com/office/drawing/2014/main" id="{6E8E1188-74A8-4AB6-9967-117584D01ACF}"/>
              </a:ext>
            </a:extLst>
          </p:cNvPr>
          <p:cNvSpPr/>
          <p:nvPr/>
        </p:nvSpPr>
        <p:spPr>
          <a:xfrm>
            <a:off x="1941136" y="4359608"/>
            <a:ext cx="5040000" cy="43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ADA104DB-93A6-4A7D-A203-9B1BB6930648}"/>
              </a:ext>
            </a:extLst>
          </p:cNvPr>
          <p:cNvSpPr/>
          <p:nvPr/>
        </p:nvSpPr>
        <p:spPr>
          <a:xfrm>
            <a:off x="1401136" y="4359608"/>
            <a:ext cx="540000" cy="432000"/>
          </a:xfrm>
          <a:prstGeom prst="rect">
            <a:avLst/>
          </a:prstGeom>
          <a:solidFill>
            <a:srgbClr val="DBDBE1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06820EAF-DC27-4C6E-AD00-6C5105D16C04}"/>
              </a:ext>
            </a:extLst>
          </p:cNvPr>
          <p:cNvSpPr/>
          <p:nvPr/>
        </p:nvSpPr>
        <p:spPr>
          <a:xfrm>
            <a:off x="4461136" y="4359608"/>
            <a:ext cx="2520000" cy="432000"/>
          </a:xfrm>
          <a:prstGeom prst="rect">
            <a:avLst/>
          </a:prstGeom>
          <a:solidFill>
            <a:schemeClr val="bg1"/>
          </a:solidFill>
          <a:ln>
            <a:solidFill>
              <a:srgbClr val="0066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Text Box 75">
            <a:extLst>
              <a:ext uri="{FF2B5EF4-FFF2-40B4-BE49-F238E27FC236}">
                <a16:creationId xmlns:a16="http://schemas.microsoft.com/office/drawing/2014/main" id="{88A0993D-4CAC-4506-A386-E135E0F93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387" y="3636620"/>
            <a:ext cx="107636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CN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5kg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Text Box 75">
            <a:extLst>
              <a:ext uri="{FF2B5EF4-FFF2-40B4-BE49-F238E27FC236}">
                <a16:creationId xmlns:a16="http://schemas.microsoft.com/office/drawing/2014/main" id="{2469661E-9977-47BB-B099-D537F3E3B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1292" y="4369301"/>
            <a:ext cx="631722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tin</a:t>
            </a:r>
            <a:endParaRPr lang="zh-TW" altLang="zh-TW" sz="2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9" name="Text Box 75">
            <a:extLst>
              <a:ext uri="{FF2B5EF4-FFF2-40B4-BE49-F238E27FC236}">
                <a16:creationId xmlns:a16="http://schemas.microsoft.com/office/drawing/2014/main" id="{F3C2AB21-E2D2-4031-8762-4170A662E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1281" y="4376921"/>
            <a:ext cx="1978954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half of the paint</a:t>
            </a:r>
            <a:endParaRPr lang="zh-TW" altLang="zh-TW" sz="2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0" name="Text Box 75">
            <a:extLst>
              <a:ext uri="{FF2B5EF4-FFF2-40B4-BE49-F238E27FC236}">
                <a16:creationId xmlns:a16="http://schemas.microsoft.com/office/drawing/2014/main" id="{6D0026C7-F2E5-42AF-83E3-3E944CE62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4911" y="4376921"/>
            <a:ext cx="199918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half of the paint</a:t>
            </a:r>
            <a:endParaRPr lang="zh-TW" altLang="zh-TW" sz="2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左大括弧 4">
            <a:extLst>
              <a:ext uri="{FF2B5EF4-FFF2-40B4-BE49-F238E27FC236}">
                <a16:creationId xmlns:a16="http://schemas.microsoft.com/office/drawing/2014/main" id="{97CD2967-FFFC-473D-89DE-762B1C727051}"/>
              </a:ext>
            </a:extLst>
          </p:cNvPr>
          <p:cNvSpPr/>
          <p:nvPr/>
        </p:nvSpPr>
        <p:spPr>
          <a:xfrm rot="5400000">
            <a:off x="4083136" y="1416307"/>
            <a:ext cx="216000" cy="5580000"/>
          </a:xfrm>
          <a:prstGeom prst="leftBrace">
            <a:avLst>
              <a:gd name="adj1" fmla="val 40624"/>
              <a:gd name="adj2" fmla="val 50000"/>
            </a:avLst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6CF92FBA-7326-4466-BE24-0B2C883FB96F}"/>
              </a:ext>
            </a:extLst>
          </p:cNvPr>
          <p:cNvGrpSpPr/>
          <p:nvPr/>
        </p:nvGrpSpPr>
        <p:grpSpPr>
          <a:xfrm>
            <a:off x="2493854" y="4974116"/>
            <a:ext cx="1003676" cy="693923"/>
            <a:chOff x="1702170" y="5038486"/>
            <a:chExt cx="1003676" cy="693923"/>
          </a:xfrm>
        </p:grpSpPr>
        <p:grpSp>
          <p:nvGrpSpPr>
            <p:cNvPr id="61" name="群組 60">
              <a:extLst>
                <a:ext uri="{FF2B5EF4-FFF2-40B4-BE49-F238E27FC236}">
                  <a16:creationId xmlns:a16="http://schemas.microsoft.com/office/drawing/2014/main" id="{DC826973-F5CF-4234-AC98-4A97AA5D227B}"/>
                </a:ext>
              </a:extLst>
            </p:cNvPr>
            <p:cNvGrpSpPr/>
            <p:nvPr/>
          </p:nvGrpSpPr>
          <p:grpSpPr>
            <a:xfrm>
              <a:off x="1956150" y="5038486"/>
              <a:ext cx="478571" cy="693923"/>
              <a:chOff x="2588482" y="3924767"/>
              <a:chExt cx="478571" cy="693923"/>
            </a:xfrm>
          </p:grpSpPr>
          <p:sp>
            <p:nvSpPr>
              <p:cNvPr id="62" name="Text Box 75">
                <a:extLst>
                  <a:ext uri="{FF2B5EF4-FFF2-40B4-BE49-F238E27FC236}">
                    <a16:creationId xmlns:a16="http://schemas.microsoft.com/office/drawing/2014/main" id="{4D40D45C-4376-425E-8BC6-D2064B9B68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3924767"/>
                <a:ext cx="461426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000" dirty="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3</a:t>
                </a:r>
                <a:endParaRPr lang="zh-TW" altLang="zh-TW" sz="2000" baseline="30000" dirty="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63" name="Text Box 75">
                <a:extLst>
                  <a:ext uri="{FF2B5EF4-FFF2-40B4-BE49-F238E27FC236}">
                    <a16:creationId xmlns:a16="http://schemas.microsoft.com/office/drawing/2014/main" id="{244E8489-8400-4D2A-AE76-12F2AE520E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5627" y="4218580"/>
                <a:ext cx="32093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 marL="536575" indent="-536575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marL="0" indent="0">
                  <a:spcAft>
                    <a:spcPts val="1200"/>
                  </a:spcAft>
                  <a:defRPr/>
                </a:pPr>
                <a:r>
                  <a:rPr lang="en-US" altLang="zh-TW" sz="2000" dirty="0">
                    <a:solidFill>
                      <a:srgbClr val="0066FF"/>
                    </a:solidFill>
                    <a:latin typeface="Arial" panose="020B0604020202020204" pitchFamily="34" charset="0"/>
                    <a:ea typeface="標楷體" panose="03000509000000000000" pitchFamily="65" charset="-120"/>
                    <a:cs typeface="Arial" panose="020B0604020202020204" pitchFamily="34" charset="0"/>
                  </a:rPr>
                  <a:t>4</a:t>
                </a:r>
                <a:endParaRPr lang="zh-TW" altLang="zh-TW" sz="2000" baseline="30000" dirty="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endParaRPr>
              </a:p>
            </p:txBody>
          </p:sp>
          <p:cxnSp>
            <p:nvCxnSpPr>
              <p:cNvPr id="64" name="直線接點 63">
                <a:extLst>
                  <a:ext uri="{FF2B5EF4-FFF2-40B4-BE49-F238E27FC236}">
                    <a16:creationId xmlns:a16="http://schemas.microsoft.com/office/drawing/2014/main" id="{AD3D7219-9EDE-4B7F-820B-5119B7A1EA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8482" y="4265901"/>
                <a:ext cx="324000" cy="0"/>
              </a:xfrm>
              <a:prstGeom prst="line">
                <a:avLst/>
              </a:prstGeom>
              <a:ln w="12700">
                <a:solidFill>
                  <a:srgbClr val="0066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Text Box 75">
              <a:extLst>
                <a:ext uri="{FF2B5EF4-FFF2-40B4-BE49-F238E27FC236}">
                  <a16:creationId xmlns:a16="http://schemas.microsoft.com/office/drawing/2014/main" id="{AFECA605-8D1C-4B3D-8F2D-23A31998DB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2170" y="5184565"/>
              <a:ext cx="432000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542925" indent="-542925" eaLnBrk="1" hangingPunct="1">
                <a:spcAft>
                  <a:spcPts val="1800"/>
                </a:spcAft>
                <a:defRPr/>
              </a:pPr>
              <a:r>
                <a:rPr lang="en-US" altLang="zh-TW" sz="2000" dirty="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</a:rPr>
                <a:t>2</a:t>
              </a:r>
              <a:endParaRPr lang="zh-TW" altLang="zh-TW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66" name="Text Box 75">
              <a:extLst>
                <a:ext uri="{FF2B5EF4-FFF2-40B4-BE49-F238E27FC236}">
                  <a16:creationId xmlns:a16="http://schemas.microsoft.com/office/drawing/2014/main" id="{287EA1CB-9D2F-428E-8C23-A9E673686C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5629" y="5179565"/>
              <a:ext cx="48021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 marL="536575" indent="-536575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marL="542925" indent="-542925" eaLnBrk="1" hangingPunct="1">
                <a:spcAft>
                  <a:spcPts val="1800"/>
                </a:spcAft>
                <a:defRPr/>
              </a:pPr>
              <a:r>
                <a:rPr lang="en-US" altLang="zh-TW" sz="2000" dirty="0">
                  <a:solidFill>
                    <a:srgbClr val="0066FF"/>
                  </a:solidFill>
                  <a:latin typeface="Arial" panose="020B0604020202020204" pitchFamily="34" charset="0"/>
                  <a:ea typeface="標楷體" panose="03000509000000000000" pitchFamily="65" charset="-120"/>
                  <a:cs typeface="Arial" panose="020B0604020202020204" pitchFamily="34" charset="0"/>
                </a:rPr>
                <a:t>kg</a:t>
              </a:r>
              <a:endParaRPr lang="zh-TW" altLang="zh-TW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67" name="左大括弧 66">
            <a:extLst>
              <a:ext uri="{FF2B5EF4-FFF2-40B4-BE49-F238E27FC236}">
                <a16:creationId xmlns:a16="http://schemas.microsoft.com/office/drawing/2014/main" id="{02CAA21A-FCBB-4EED-9779-A59A918F6C21}"/>
              </a:ext>
            </a:extLst>
          </p:cNvPr>
          <p:cNvSpPr/>
          <p:nvPr/>
        </p:nvSpPr>
        <p:spPr>
          <a:xfrm rot="16200000" flipV="1">
            <a:off x="2842199" y="3407610"/>
            <a:ext cx="185067" cy="3052804"/>
          </a:xfrm>
          <a:prstGeom prst="leftBrace">
            <a:avLst>
              <a:gd name="adj1" fmla="val 40624"/>
              <a:gd name="adj2" fmla="val 50000"/>
            </a:avLst>
          </a:prstGeom>
          <a:ln w="127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483862D4-2606-4662-8A63-FA35619E922B}"/>
              </a:ext>
            </a:extLst>
          </p:cNvPr>
          <p:cNvCxnSpPr/>
          <p:nvPr/>
        </p:nvCxnSpPr>
        <p:spPr>
          <a:xfrm>
            <a:off x="4550267" y="1547687"/>
            <a:ext cx="3744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接點 68">
            <a:extLst>
              <a:ext uri="{FF2B5EF4-FFF2-40B4-BE49-F238E27FC236}">
                <a16:creationId xmlns:a16="http://schemas.microsoft.com/office/drawing/2014/main" id="{C0F01CBC-0438-40D3-BBA2-B58855767E3B}"/>
              </a:ext>
            </a:extLst>
          </p:cNvPr>
          <p:cNvCxnSpPr/>
          <p:nvPr/>
        </p:nvCxnSpPr>
        <p:spPr>
          <a:xfrm>
            <a:off x="987242" y="2090612"/>
            <a:ext cx="1404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接點 69">
            <a:extLst>
              <a:ext uri="{FF2B5EF4-FFF2-40B4-BE49-F238E27FC236}">
                <a16:creationId xmlns:a16="http://schemas.microsoft.com/office/drawing/2014/main" id="{E02A7C96-DC65-4A3A-BC40-08A0AC1ECBBE}"/>
              </a:ext>
            </a:extLst>
          </p:cNvPr>
          <p:cNvCxnSpPr>
            <a:cxnSpLocks/>
          </p:cNvCxnSpPr>
          <p:nvPr/>
        </p:nvCxnSpPr>
        <p:spPr>
          <a:xfrm>
            <a:off x="2633325" y="2052512"/>
            <a:ext cx="5262389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接點 70">
            <a:extLst>
              <a:ext uri="{FF2B5EF4-FFF2-40B4-BE49-F238E27FC236}">
                <a16:creationId xmlns:a16="http://schemas.microsoft.com/office/drawing/2014/main" id="{DA5CEC3F-A792-4BA5-AA8A-1FC6B780B10B}"/>
              </a:ext>
            </a:extLst>
          </p:cNvPr>
          <p:cNvCxnSpPr>
            <a:cxnSpLocks/>
          </p:cNvCxnSpPr>
          <p:nvPr/>
        </p:nvCxnSpPr>
        <p:spPr>
          <a:xfrm>
            <a:off x="996766" y="2585912"/>
            <a:ext cx="7344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接點 71">
            <a:extLst>
              <a:ext uri="{FF2B5EF4-FFF2-40B4-BE49-F238E27FC236}">
                <a16:creationId xmlns:a16="http://schemas.microsoft.com/office/drawing/2014/main" id="{C48F77F6-EB82-4A6E-928D-9B7997B86A89}"/>
              </a:ext>
            </a:extLst>
          </p:cNvPr>
          <p:cNvCxnSpPr/>
          <p:nvPr/>
        </p:nvCxnSpPr>
        <p:spPr>
          <a:xfrm>
            <a:off x="1054857" y="3271712"/>
            <a:ext cx="1440000" cy="0"/>
          </a:xfrm>
          <a:prstGeom prst="line">
            <a:avLst/>
          </a:prstGeom>
          <a:ln w="381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 Box 75">
            <a:extLst>
              <a:ext uri="{FF2B5EF4-FFF2-40B4-BE49-F238E27FC236}">
                <a16:creationId xmlns:a16="http://schemas.microsoft.com/office/drawing/2014/main" id="{57617F81-1752-4556-9EE9-BFBB93624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3193" y="4367396"/>
            <a:ext cx="822583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0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paint</a:t>
            </a:r>
            <a:endParaRPr lang="zh-TW" altLang="zh-TW" sz="20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4F750BE-9425-4A3C-8A36-8D321FF0FA83}"/>
              </a:ext>
            </a:extLst>
          </p:cNvPr>
          <p:cNvSpPr/>
          <p:nvPr/>
        </p:nvSpPr>
        <p:spPr>
          <a:xfrm>
            <a:off x="1936373" y="4359608"/>
            <a:ext cx="5040000" cy="432000"/>
          </a:xfrm>
          <a:prstGeom prst="rect">
            <a:avLst/>
          </a:prstGeom>
          <a:solidFill>
            <a:srgbClr val="FFC1FF">
              <a:alpha val="50196"/>
            </a:srgbClr>
          </a:solidFill>
          <a:ln w="190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9" name="Text Box 75">
            <a:extLst>
              <a:ext uri="{FF2B5EF4-FFF2-40B4-BE49-F238E27FC236}">
                <a16:creationId xmlns:a16="http://schemas.microsoft.com/office/drawing/2014/main" id="{4D442D5C-BF19-4F51-831A-8CC8A5078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384" y="4712506"/>
            <a:ext cx="1076369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536575" indent="-536575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>
              <a:spcAft>
                <a:spcPts val="1800"/>
              </a:spcAft>
              <a:defRPr/>
            </a:pP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? </a:t>
            </a:r>
            <a:r>
              <a:rPr lang="en-US" altLang="zh-CN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kg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52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3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5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5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5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5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750"/>
                            </p:stCondLst>
                            <p:childTnLst>
                              <p:par>
                                <p:cTn id="6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25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75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25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75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250"/>
                            </p:stCondLst>
                            <p:childTnLst>
                              <p:par>
                                <p:cTn id="8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5" grpId="0" animBg="1"/>
      <p:bldP spid="55" grpId="1" animBg="1"/>
      <p:bldP spid="56" grpId="0" animBg="1"/>
      <p:bldP spid="57" grpId="0"/>
      <p:bldP spid="57" grpId="1"/>
      <p:bldP spid="58" grpId="0"/>
      <p:bldP spid="58" grpId="1"/>
      <p:bldP spid="59" grpId="0"/>
      <p:bldP spid="60" grpId="0"/>
      <p:bldP spid="5" grpId="0" animBg="1"/>
      <p:bldP spid="5" grpId="1" animBg="1"/>
      <p:bldP spid="67" grpId="0" animBg="1"/>
      <p:bldP spid="67" grpId="1" animBg="1"/>
      <p:bldP spid="73" grpId="0"/>
      <p:bldP spid="73" grpId="1"/>
      <p:bldP spid="10" grpId="0" animBg="1"/>
      <p:bldP spid="99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105</Words>
  <Application>Microsoft Office PowerPoint</Application>
  <PresentationFormat>如螢幕大小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Dora Lin</dc:creator>
  <cp:lastModifiedBy>Vivian Wong</cp:lastModifiedBy>
  <cp:revision>28</cp:revision>
  <dcterms:created xsi:type="dcterms:W3CDTF">2021-09-29T05:48:47Z</dcterms:created>
  <dcterms:modified xsi:type="dcterms:W3CDTF">2022-02-16T04:19:34Z</dcterms:modified>
</cp:coreProperties>
</file>