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99"/>
    <a:srgbClr val="0066FF"/>
    <a:srgbClr val="FF00FF"/>
    <a:srgbClr val="006666"/>
    <a:srgbClr val="DBDBE1"/>
    <a:srgbClr val="CC8800"/>
    <a:srgbClr val="FFC1FF"/>
    <a:srgbClr val="97E4FF"/>
    <a:srgbClr val="CDF2FF"/>
    <a:srgbClr val="79D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156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3157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14038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91254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08097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56016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95175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2022/2/16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1469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2022/2/16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1359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2022/2/16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6554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93975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12666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CE2816-04B1-40E2-B074-C46A962C9B31}" type="datetimeFigureOut">
              <a:rPr lang="zh-CN" altLang="en-US" smtClean="0"/>
              <a:t>2022/2/16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图片 2">
            <a:extLst>
              <a:ext uri="{FF2B5EF4-FFF2-40B4-BE49-F238E27FC236}">
                <a16:creationId xmlns:a16="http://schemas.microsoft.com/office/drawing/2014/main" id="{C1FFEBFC-3E53-469D-8BCB-57D64F23618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9975" y="6248400"/>
            <a:ext cx="2752725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85414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Text Box 75">
            <a:extLst>
              <a:ext uri="{FF2B5EF4-FFF2-40B4-BE49-F238E27FC236}">
                <a16:creationId xmlns:a16="http://schemas.microsoft.com/office/drawing/2014/main" id="{85114F1D-3085-42AD-9E7D-2606EFA71C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0995" y="4791425"/>
            <a:ext cx="1320827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536575" indent="-536575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1200"/>
              </a:spcAft>
              <a:defRPr/>
            </a:pPr>
            <a:r>
              <a:rPr lang="zh-TW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B. 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4</a:t>
            </a:r>
            <a:r>
              <a:rPr lang="en-US" altLang="zh-CN" sz="2800" i="1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n</a:t>
            </a:r>
            <a:endParaRPr lang="en-US" altLang="zh-TW" sz="2800" dirty="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8" name="Oval 12">
            <a:extLst>
              <a:ext uri="{FF2B5EF4-FFF2-40B4-BE49-F238E27FC236}">
                <a16:creationId xmlns:a16="http://schemas.microsoft.com/office/drawing/2014/main" id="{372B8CDD-88D9-40CB-B3B9-DB470330EC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80233" y="5289416"/>
            <a:ext cx="539750" cy="539750"/>
          </a:xfrm>
          <a:prstGeom prst="ellipse">
            <a:avLst/>
          </a:prstGeom>
          <a:noFill/>
          <a:ln w="1587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 sz="1800" b="1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79" name="Text Box 75">
            <a:extLst>
              <a:ext uri="{FF2B5EF4-FFF2-40B4-BE49-F238E27FC236}">
                <a16:creationId xmlns:a16="http://schemas.microsoft.com/office/drawing/2014/main" id="{6CFB337B-538A-43D8-82FA-C3B48AB821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1463" y="4791425"/>
            <a:ext cx="1889471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536575" indent="-536575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1200"/>
              </a:spcAft>
              <a:defRPr/>
            </a:pPr>
            <a:r>
              <a:rPr lang="zh-TW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A</a:t>
            </a:r>
            <a:r>
              <a:rPr lang="en-US" altLang="zh-CN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. 2</a:t>
            </a:r>
            <a:r>
              <a:rPr lang="en-US" altLang="zh-CN" sz="2800" i="1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n</a:t>
            </a:r>
            <a:r>
              <a:rPr lang="zh-CN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4</a:t>
            </a:r>
            <a:endParaRPr lang="zh-TW" altLang="zh-TW" sz="2800" baseline="30000" dirty="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80" name="Text Box 75">
            <a:extLst>
              <a:ext uri="{FF2B5EF4-FFF2-40B4-BE49-F238E27FC236}">
                <a16:creationId xmlns:a16="http://schemas.microsoft.com/office/drawing/2014/main" id="{6917D308-7924-4BAD-BC72-D7360F4F7A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8884" y="5349452"/>
            <a:ext cx="1889471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536575" indent="-536575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1200"/>
              </a:spcAft>
              <a:defRPr/>
            </a:pP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C</a:t>
            </a:r>
            <a:r>
              <a:rPr lang="en-US" altLang="zh-CN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. 4</a:t>
            </a:r>
            <a:r>
              <a:rPr lang="en-US" altLang="zh-CN" sz="2800" i="1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n</a:t>
            </a:r>
            <a:r>
              <a:rPr lang="zh-CN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4</a:t>
            </a:r>
            <a:endParaRPr lang="en-US" altLang="zh-TW" sz="2800" dirty="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81" name="Text Box 75">
            <a:extLst>
              <a:ext uri="{FF2B5EF4-FFF2-40B4-BE49-F238E27FC236}">
                <a16:creationId xmlns:a16="http://schemas.microsoft.com/office/drawing/2014/main" id="{27888BCB-F84C-43F6-9A49-978A465970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0995" y="5349452"/>
            <a:ext cx="1320827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536575" indent="-536575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1200"/>
              </a:spcAft>
              <a:defRPr/>
            </a:pP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D</a:t>
            </a:r>
            <a:r>
              <a:rPr lang="zh-TW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. 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6</a:t>
            </a:r>
            <a:r>
              <a:rPr lang="en-US" altLang="zh-CN" sz="2800" i="1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n</a:t>
            </a:r>
            <a:endParaRPr lang="en-US" altLang="zh-TW" sz="2800" dirty="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" name="Text Box 218">
            <a:extLst>
              <a:ext uri="{FF2B5EF4-FFF2-40B4-BE49-F238E27FC236}">
                <a16:creationId xmlns:a16="http://schemas.microsoft.com/office/drawing/2014/main" id="{8D68B91A-F650-40AB-AB80-CBB6858BF5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896" y="93759"/>
            <a:ext cx="8596006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49803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ts val="3000"/>
              </a:lnSpc>
            </a:pPr>
            <a:r>
              <a:rPr lang="en-US" altLang="zh-TW" sz="3200" b="1" dirty="0">
                <a:solidFill>
                  <a:schemeClr val="tx1"/>
                </a:solidFill>
                <a:latin typeface="Arial" panose="020B0604020202020204" pitchFamily="34" charset="0"/>
              </a:rPr>
              <a:t>Unit 1</a:t>
            </a:r>
            <a:r>
              <a:rPr lang="en-US" altLang="zh-CN" sz="3200" b="1" dirty="0">
                <a:solidFill>
                  <a:schemeClr val="tx1"/>
                </a:solidFill>
                <a:latin typeface="Arial" panose="020B0604020202020204" pitchFamily="34" charset="0"/>
              </a:rPr>
              <a:t>5</a:t>
            </a:r>
            <a:r>
              <a:rPr lang="en-US" altLang="zh-TW" sz="3200" b="1" dirty="0">
                <a:solidFill>
                  <a:schemeClr val="tx1"/>
                </a:solidFill>
                <a:latin typeface="Arial" panose="020B0604020202020204" pitchFamily="34" charset="0"/>
              </a:rPr>
              <a:t> Algebraic expressions and simple</a:t>
            </a:r>
          </a:p>
          <a:p>
            <a:pPr eaLnBrk="1" hangingPunct="1">
              <a:lnSpc>
                <a:spcPts val="3000"/>
              </a:lnSpc>
            </a:pPr>
            <a:r>
              <a:rPr lang="en-US" altLang="zh-TW" sz="3200" b="1" dirty="0">
                <a:solidFill>
                  <a:schemeClr val="tx1"/>
                </a:solidFill>
                <a:latin typeface="Arial" panose="020B0604020202020204" pitchFamily="34" charset="0"/>
              </a:rPr>
              <a:t>             equations(II)</a:t>
            </a:r>
            <a:endParaRPr lang="zh-TW" altLang="en-US" sz="3200" b="1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" name="Text Box 75">
            <a:extLst>
              <a:ext uri="{FF2B5EF4-FFF2-40B4-BE49-F238E27FC236}">
                <a16:creationId xmlns:a16="http://schemas.microsoft.com/office/drawing/2014/main" id="{8C95AFA7-FCA5-49DD-A3CE-DD634CA0F6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1024467"/>
            <a:ext cx="842962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536575" indent="-536575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542925" indent="-542925" eaLnBrk="1" hangingPunct="1">
              <a:spcAft>
                <a:spcPts val="1800"/>
              </a:spcAft>
              <a:defRPr/>
            </a:pP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</a:t>
            </a:r>
            <a:r>
              <a:rPr lang="en-US" altLang="zh-CN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3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.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</a:t>
            </a:r>
            <a:endParaRPr lang="zh-TW" altLang="zh-TW" sz="2800" dirty="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7" name="Text Box 75">
            <a:extLst>
              <a:ext uri="{FF2B5EF4-FFF2-40B4-BE49-F238E27FC236}">
                <a16:creationId xmlns:a16="http://schemas.microsoft.com/office/drawing/2014/main" id="{9D584227-BF26-44E2-8553-0DA9B8C699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8518" y="2887058"/>
            <a:ext cx="8136000" cy="181588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536575" indent="-536575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indent="0" eaLnBrk="1" hangingPunct="1">
              <a:spcAft>
                <a:spcPts val="1200"/>
              </a:spcAft>
              <a:defRPr/>
            </a:pP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In Figure 1, 6 chess pieces are put around a piece of cardboard. If </a:t>
            </a:r>
            <a:r>
              <a:rPr lang="en-US" altLang="zh-TW" sz="2800" i="1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n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pieces of cardboard are put together as shown in Figure 2, how many chess pieces can be put around the formed cardboard?</a:t>
            </a:r>
          </a:p>
        </p:txBody>
      </p:sp>
      <p:pic>
        <p:nvPicPr>
          <p:cNvPr id="11" name="圖片 10">
            <a:extLst>
              <a:ext uri="{FF2B5EF4-FFF2-40B4-BE49-F238E27FC236}">
                <a16:creationId xmlns:a16="http://schemas.microsoft.com/office/drawing/2014/main" id="{A37E636D-B9D5-4606-8102-C18ED9E5EEFE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625388" y="1122665"/>
            <a:ext cx="6141370" cy="1305861"/>
          </a:xfrm>
          <a:prstGeom prst="rect">
            <a:avLst/>
          </a:prstGeom>
        </p:spPr>
      </p:pic>
      <p:sp>
        <p:nvSpPr>
          <p:cNvPr id="98" name="Text Box 75">
            <a:extLst>
              <a:ext uri="{FF2B5EF4-FFF2-40B4-BE49-F238E27FC236}">
                <a16:creationId xmlns:a16="http://schemas.microsoft.com/office/drawing/2014/main" id="{47154C32-2B49-421B-87AE-0EC36B9D60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04247" y="2471476"/>
            <a:ext cx="1359175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536575" indent="-536575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indent="0" eaLnBrk="1" hangingPunct="1">
              <a:spcAft>
                <a:spcPts val="1200"/>
              </a:spcAft>
              <a:defRPr/>
            </a:pPr>
            <a:r>
              <a:rPr lang="en-US" altLang="zh-TW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Figure 2</a:t>
            </a:r>
          </a:p>
        </p:txBody>
      </p:sp>
      <p:sp>
        <p:nvSpPr>
          <p:cNvPr id="99" name="Text Box 75">
            <a:extLst>
              <a:ext uri="{FF2B5EF4-FFF2-40B4-BE49-F238E27FC236}">
                <a16:creationId xmlns:a16="http://schemas.microsoft.com/office/drawing/2014/main" id="{60DFA3FD-636F-4C7F-B85E-E52E82DA6F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6621" y="2471476"/>
            <a:ext cx="1413546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536575" indent="-536575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indent="0" eaLnBrk="1" hangingPunct="1">
              <a:spcAft>
                <a:spcPts val="1200"/>
              </a:spcAft>
              <a:defRPr/>
            </a:pPr>
            <a:r>
              <a:rPr lang="en-US" altLang="zh-TW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Figure 1</a:t>
            </a:r>
          </a:p>
        </p:txBody>
      </p:sp>
      <p:grpSp>
        <p:nvGrpSpPr>
          <p:cNvPr id="100" name="Group 120">
            <a:extLst>
              <a:ext uri="{FF2B5EF4-FFF2-40B4-BE49-F238E27FC236}">
                <a16:creationId xmlns:a16="http://schemas.microsoft.com/office/drawing/2014/main" id="{35861DB0-58CD-4200-87F3-9D07B8D3BDAE}"/>
              </a:ext>
            </a:extLst>
          </p:cNvPr>
          <p:cNvGrpSpPr>
            <a:grpSpLocks/>
          </p:cNvGrpSpPr>
          <p:nvPr/>
        </p:nvGrpSpPr>
        <p:grpSpPr bwMode="auto">
          <a:xfrm>
            <a:off x="832251" y="4709798"/>
            <a:ext cx="6099587" cy="1672206"/>
            <a:chOff x="576" y="2247"/>
            <a:chExt cx="5133" cy="1206"/>
          </a:xfrm>
        </p:grpSpPr>
        <p:sp>
          <p:nvSpPr>
            <p:cNvPr id="101" name="Rounded Rectangle 9">
              <a:extLst>
                <a:ext uri="{FF2B5EF4-FFF2-40B4-BE49-F238E27FC236}">
                  <a16:creationId xmlns:a16="http://schemas.microsoft.com/office/drawing/2014/main" id="{FEAE9367-C1AC-4E4E-A767-1D26CC0D37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2343"/>
              <a:ext cx="5133" cy="1110"/>
            </a:xfrm>
            <a:prstGeom prst="roundRect">
              <a:avLst>
                <a:gd name="adj" fmla="val 13217"/>
              </a:avLst>
            </a:prstGeom>
            <a:solidFill>
              <a:schemeClr val="bg1"/>
            </a:solidFill>
            <a:ln w="25400" algn="ctr">
              <a:solidFill>
                <a:srgbClr val="006666"/>
              </a:solidFill>
              <a:round/>
              <a:headEnd/>
              <a:tailEnd/>
            </a:ln>
          </p:spPr>
          <p:txBody>
            <a:bodyPr wrap="none"/>
            <a:lstStyle>
              <a:lvl1pPr algn="ctr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algn="ctr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algn="ctr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algn="ctr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algn="ctr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l" eaLnBrk="1" hangingPunct="1">
                <a:defRPr/>
              </a:pPr>
              <a:r>
                <a:rPr lang="en-US" altLang="zh-TW" sz="2200" dirty="0">
                  <a:solidFill>
                    <a:srgbClr val="006666"/>
                  </a:solidFill>
                </a:rPr>
                <a:t>① 2 chess pieces can be put above or beneath each</a:t>
              </a:r>
            </a:p>
            <a:p>
              <a:pPr algn="l" eaLnBrk="1" hangingPunct="1">
                <a:defRPr/>
              </a:pPr>
              <a:r>
                <a:rPr lang="en-US" altLang="zh-TW" sz="2200" dirty="0">
                  <a:solidFill>
                    <a:srgbClr val="006666"/>
                  </a:solidFill>
                </a:rPr>
                <a:t>     piece of cardboard.</a:t>
              </a:r>
            </a:p>
          </p:txBody>
        </p:sp>
        <p:sp>
          <p:nvSpPr>
            <p:cNvPr id="102" name="Rounded Rectangle 10">
              <a:extLst>
                <a:ext uri="{FF2B5EF4-FFF2-40B4-BE49-F238E27FC236}">
                  <a16:creationId xmlns:a16="http://schemas.microsoft.com/office/drawing/2014/main" id="{620E1E32-2C14-4FE0-8262-68F2124A99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9" y="2247"/>
              <a:ext cx="697" cy="185"/>
            </a:xfrm>
            <a:prstGeom prst="roundRect">
              <a:avLst>
                <a:gd name="adj" fmla="val 16667"/>
              </a:avLst>
            </a:prstGeom>
            <a:solidFill>
              <a:srgbClr val="006666"/>
            </a:solidFill>
            <a:ln w="25400" algn="ctr">
              <a:solidFill>
                <a:srgbClr val="006666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lnSpc>
                  <a:spcPts val="2400"/>
                </a:lnSpc>
              </a:pPr>
              <a:r>
                <a:rPr lang="en-US" altLang="zh-TW" sz="2200" b="1" dirty="0">
                  <a:solidFill>
                    <a:schemeClr val="bg1"/>
                  </a:solidFill>
                </a:rPr>
                <a:t>Hint</a:t>
              </a:r>
              <a:endParaRPr lang="zh-TW" altLang="en-US" sz="2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03" name="Text Box 75">
            <a:extLst>
              <a:ext uri="{FF2B5EF4-FFF2-40B4-BE49-F238E27FC236}">
                <a16:creationId xmlns:a16="http://schemas.microsoft.com/office/drawing/2014/main" id="{B92723BA-D022-42D3-BA42-EB77088705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096" y="5612509"/>
            <a:ext cx="6300945" cy="76944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536575" indent="-536575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indent="0">
              <a:defRPr/>
            </a:pPr>
            <a:r>
              <a:rPr lang="en-US" altLang="zh-TW" sz="2200" dirty="0">
                <a:solidFill>
                  <a:srgbClr val="006666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② 2 more chess pieces can be put at each end of the</a:t>
            </a:r>
          </a:p>
          <a:p>
            <a:pPr marL="0" indent="0">
              <a:defRPr/>
            </a:pPr>
            <a:r>
              <a:rPr lang="en-US" altLang="zh-TW" sz="2200" dirty="0">
                <a:solidFill>
                  <a:srgbClr val="006666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     formed cardboard.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F6C3AA9E-FB3F-4286-A4A4-11D641397D2E}"/>
              </a:ext>
            </a:extLst>
          </p:cNvPr>
          <p:cNvSpPr/>
          <p:nvPr/>
        </p:nvSpPr>
        <p:spPr>
          <a:xfrm>
            <a:off x="1836420" y="2110740"/>
            <a:ext cx="807720" cy="220767"/>
          </a:xfrm>
          <a:prstGeom prst="rect">
            <a:avLst/>
          </a:prstGeom>
          <a:noFill/>
          <a:ln w="19050"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FC36E263-426F-480C-9724-C7256C76E45E}"/>
              </a:ext>
            </a:extLst>
          </p:cNvPr>
          <p:cNvSpPr/>
          <p:nvPr/>
        </p:nvSpPr>
        <p:spPr>
          <a:xfrm>
            <a:off x="4101178" y="2217420"/>
            <a:ext cx="807720" cy="220767"/>
          </a:xfrm>
          <a:prstGeom prst="rect">
            <a:avLst/>
          </a:prstGeom>
          <a:noFill/>
          <a:ln w="19050"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7C0CF56B-7EC1-45F2-870E-51E69E969382}"/>
              </a:ext>
            </a:extLst>
          </p:cNvPr>
          <p:cNvSpPr/>
          <p:nvPr/>
        </p:nvSpPr>
        <p:spPr>
          <a:xfrm>
            <a:off x="6732942" y="2217420"/>
            <a:ext cx="807720" cy="220767"/>
          </a:xfrm>
          <a:prstGeom prst="rect">
            <a:avLst/>
          </a:prstGeom>
          <a:noFill/>
          <a:ln w="19050"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099015F4-5395-4775-A19A-94092755C29E}"/>
              </a:ext>
            </a:extLst>
          </p:cNvPr>
          <p:cNvSpPr/>
          <p:nvPr/>
        </p:nvSpPr>
        <p:spPr>
          <a:xfrm>
            <a:off x="5056006" y="2217420"/>
            <a:ext cx="807720" cy="220767"/>
          </a:xfrm>
          <a:prstGeom prst="rect">
            <a:avLst/>
          </a:prstGeom>
          <a:noFill/>
          <a:ln w="19050"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2F6DDED8-8E5E-4D0B-AE1F-D8BCD230108A}"/>
              </a:ext>
            </a:extLst>
          </p:cNvPr>
          <p:cNvSpPr/>
          <p:nvPr/>
        </p:nvSpPr>
        <p:spPr>
          <a:xfrm>
            <a:off x="6262120" y="1100586"/>
            <a:ext cx="807720" cy="220767"/>
          </a:xfrm>
          <a:prstGeom prst="rect">
            <a:avLst/>
          </a:prstGeom>
          <a:noFill/>
          <a:ln w="19050"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841B72CA-219A-4A9F-9A3C-0B7E685669F4}"/>
              </a:ext>
            </a:extLst>
          </p:cNvPr>
          <p:cNvSpPr/>
          <p:nvPr/>
        </p:nvSpPr>
        <p:spPr>
          <a:xfrm>
            <a:off x="4581287" y="1101778"/>
            <a:ext cx="807720" cy="220767"/>
          </a:xfrm>
          <a:prstGeom prst="rect">
            <a:avLst/>
          </a:prstGeom>
          <a:noFill/>
          <a:ln w="19050"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id="{CFB3B72C-E4C4-411B-B039-7B373AE7A200}"/>
              </a:ext>
            </a:extLst>
          </p:cNvPr>
          <p:cNvSpPr/>
          <p:nvPr/>
        </p:nvSpPr>
        <p:spPr>
          <a:xfrm rot="3560093">
            <a:off x="2232659" y="1503247"/>
            <a:ext cx="807720" cy="220767"/>
          </a:xfrm>
          <a:prstGeom prst="rect">
            <a:avLst/>
          </a:prstGeom>
          <a:noFill/>
          <a:ln w="19050">
            <a:solidFill>
              <a:srgbClr val="00CC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id="{B2E1ABD5-BD5E-4F23-8546-A7598767403D}"/>
              </a:ext>
            </a:extLst>
          </p:cNvPr>
          <p:cNvSpPr/>
          <p:nvPr/>
        </p:nvSpPr>
        <p:spPr>
          <a:xfrm rot="3560093">
            <a:off x="7117129" y="1607033"/>
            <a:ext cx="807720" cy="220767"/>
          </a:xfrm>
          <a:prstGeom prst="rect">
            <a:avLst/>
          </a:prstGeom>
          <a:noFill/>
          <a:ln w="19050">
            <a:solidFill>
              <a:srgbClr val="00CC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id="{63596AAB-1EA5-4A61-8FB0-BAF73D53D441}"/>
              </a:ext>
            </a:extLst>
          </p:cNvPr>
          <p:cNvSpPr/>
          <p:nvPr/>
        </p:nvSpPr>
        <p:spPr>
          <a:xfrm rot="18039907" flipH="1">
            <a:off x="1465792" y="1515872"/>
            <a:ext cx="807720" cy="220767"/>
          </a:xfrm>
          <a:prstGeom prst="rect">
            <a:avLst/>
          </a:prstGeom>
          <a:noFill/>
          <a:ln w="19050">
            <a:solidFill>
              <a:srgbClr val="00CC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矩形 28">
            <a:extLst>
              <a:ext uri="{FF2B5EF4-FFF2-40B4-BE49-F238E27FC236}">
                <a16:creationId xmlns:a16="http://schemas.microsoft.com/office/drawing/2014/main" id="{E745E4A0-D12E-4E3D-A406-B91F18E05967}"/>
              </a:ext>
            </a:extLst>
          </p:cNvPr>
          <p:cNvSpPr/>
          <p:nvPr/>
        </p:nvSpPr>
        <p:spPr>
          <a:xfrm rot="18039907" flipH="1">
            <a:off x="3726179" y="1618129"/>
            <a:ext cx="807720" cy="220767"/>
          </a:xfrm>
          <a:prstGeom prst="rect">
            <a:avLst/>
          </a:prstGeom>
          <a:noFill/>
          <a:ln w="19050">
            <a:solidFill>
              <a:srgbClr val="00CC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6522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500"/>
                            </p:stCondLst>
                            <p:childTnLst>
                              <p:par>
                                <p:cTn id="6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500"/>
                            </p:stCondLst>
                            <p:childTnLst>
                              <p:par>
                                <p:cTn id="7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/>
      <p:bldP spid="4" grpId="0" animBg="1"/>
      <p:bldP spid="4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5" grpId="0" animBg="1"/>
      <p:bldP spid="26" grpId="0" animBg="1"/>
      <p:bldP spid="28" grpId="0" animBg="1"/>
      <p:bldP spid="2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4" name="群組 113">
            <a:extLst>
              <a:ext uri="{FF2B5EF4-FFF2-40B4-BE49-F238E27FC236}">
                <a16:creationId xmlns:a16="http://schemas.microsoft.com/office/drawing/2014/main" id="{7E340658-ED4C-4FCE-9605-6C1656A80D1D}"/>
              </a:ext>
            </a:extLst>
          </p:cNvPr>
          <p:cNvGrpSpPr/>
          <p:nvPr/>
        </p:nvGrpSpPr>
        <p:grpSpPr>
          <a:xfrm>
            <a:off x="1898446" y="1657277"/>
            <a:ext cx="1024835" cy="916629"/>
            <a:chOff x="1898446" y="1657277"/>
            <a:chExt cx="1024835" cy="916629"/>
          </a:xfrm>
        </p:grpSpPr>
        <p:sp>
          <p:nvSpPr>
            <p:cNvPr id="4" name="等腰三角形 3">
              <a:extLst>
                <a:ext uri="{FF2B5EF4-FFF2-40B4-BE49-F238E27FC236}">
                  <a16:creationId xmlns:a16="http://schemas.microsoft.com/office/drawing/2014/main" id="{938D0F56-60AC-4321-BA8E-B2C305B35DFD}"/>
                </a:ext>
              </a:extLst>
            </p:cNvPr>
            <p:cNvSpPr>
              <a:spLocks/>
            </p:cNvSpPr>
            <p:nvPr/>
          </p:nvSpPr>
          <p:spPr>
            <a:xfrm>
              <a:off x="1988385" y="1657277"/>
              <a:ext cx="828000" cy="720000"/>
            </a:xfrm>
            <a:prstGeom prst="triangl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2700">
              <a:solidFill>
                <a:srgbClr val="00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106" name="群組 105">
              <a:extLst>
                <a:ext uri="{FF2B5EF4-FFF2-40B4-BE49-F238E27FC236}">
                  <a16:creationId xmlns:a16="http://schemas.microsoft.com/office/drawing/2014/main" id="{0AAE9171-1E26-4E93-89A9-956C43607A2B}"/>
                </a:ext>
              </a:extLst>
            </p:cNvPr>
            <p:cNvGrpSpPr/>
            <p:nvPr/>
          </p:nvGrpSpPr>
          <p:grpSpPr>
            <a:xfrm>
              <a:off x="2051195" y="2442403"/>
              <a:ext cx="718163" cy="131503"/>
              <a:chOff x="2051195" y="2442403"/>
              <a:chExt cx="718163" cy="131503"/>
            </a:xfrm>
          </p:grpSpPr>
          <p:sp>
            <p:nvSpPr>
              <p:cNvPr id="5" name="橢圓 4">
                <a:extLst>
                  <a:ext uri="{FF2B5EF4-FFF2-40B4-BE49-F238E27FC236}">
                    <a16:creationId xmlns:a16="http://schemas.microsoft.com/office/drawing/2014/main" id="{AD6FB594-81DC-409E-B85E-DF4B3DBCE294}"/>
                  </a:ext>
                </a:extLst>
              </p:cNvPr>
              <p:cNvSpPr/>
              <p:nvPr/>
            </p:nvSpPr>
            <p:spPr>
              <a:xfrm>
                <a:off x="2051195" y="2442403"/>
                <a:ext cx="284085" cy="124794"/>
              </a:xfrm>
              <a:prstGeom prst="ellipse">
                <a:avLst/>
              </a:prstGeom>
              <a:solidFill>
                <a:schemeClr val="bg2">
                  <a:lumMod val="90000"/>
                </a:schemeClr>
              </a:solidFill>
              <a:ln w="12700">
                <a:solidFill>
                  <a:srgbClr val="FF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7" name="橢圓 16">
                <a:extLst>
                  <a:ext uri="{FF2B5EF4-FFF2-40B4-BE49-F238E27FC236}">
                    <a16:creationId xmlns:a16="http://schemas.microsoft.com/office/drawing/2014/main" id="{FB3020FA-A38D-4E0C-B05F-57FE8E6CE556}"/>
                  </a:ext>
                </a:extLst>
              </p:cNvPr>
              <p:cNvSpPr/>
              <p:nvPr/>
            </p:nvSpPr>
            <p:spPr>
              <a:xfrm>
                <a:off x="2485273" y="2449112"/>
                <a:ext cx="284085" cy="124794"/>
              </a:xfrm>
              <a:prstGeom prst="ellipse">
                <a:avLst/>
              </a:prstGeom>
              <a:solidFill>
                <a:schemeClr val="bg2">
                  <a:lumMod val="90000"/>
                </a:schemeClr>
              </a:solidFill>
              <a:ln w="12700">
                <a:solidFill>
                  <a:srgbClr val="FF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97" name="群組 96">
              <a:extLst>
                <a:ext uri="{FF2B5EF4-FFF2-40B4-BE49-F238E27FC236}">
                  <a16:creationId xmlns:a16="http://schemas.microsoft.com/office/drawing/2014/main" id="{C625C614-798E-44D1-8035-BF886E2CBA1C}"/>
                </a:ext>
              </a:extLst>
            </p:cNvPr>
            <p:cNvGrpSpPr/>
            <p:nvPr/>
          </p:nvGrpSpPr>
          <p:grpSpPr>
            <a:xfrm>
              <a:off x="1898446" y="1676253"/>
              <a:ext cx="1024835" cy="627211"/>
              <a:chOff x="1898446" y="1676253"/>
              <a:chExt cx="1024835" cy="627211"/>
            </a:xfrm>
          </p:grpSpPr>
          <p:sp>
            <p:nvSpPr>
              <p:cNvPr id="20" name="橢圓 19">
                <a:extLst>
                  <a:ext uri="{FF2B5EF4-FFF2-40B4-BE49-F238E27FC236}">
                    <a16:creationId xmlns:a16="http://schemas.microsoft.com/office/drawing/2014/main" id="{5B6E27F8-48C5-4C77-AE0B-0317BD814951}"/>
                  </a:ext>
                </a:extLst>
              </p:cNvPr>
              <p:cNvSpPr/>
              <p:nvPr/>
            </p:nvSpPr>
            <p:spPr>
              <a:xfrm rot="3600000">
                <a:off x="2506388" y="1755899"/>
                <a:ext cx="284085" cy="124794"/>
              </a:xfrm>
              <a:prstGeom prst="ellipse">
                <a:avLst/>
              </a:prstGeom>
              <a:solidFill>
                <a:schemeClr val="bg2">
                  <a:lumMod val="90000"/>
                </a:schemeClr>
              </a:solidFill>
              <a:ln w="12700">
                <a:solidFill>
                  <a:srgbClr val="0066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橢圓 20">
                <a:extLst>
                  <a:ext uri="{FF2B5EF4-FFF2-40B4-BE49-F238E27FC236}">
                    <a16:creationId xmlns:a16="http://schemas.microsoft.com/office/drawing/2014/main" id="{C3EFBB7A-0E30-406A-A2F4-7CED39DA110A}"/>
                  </a:ext>
                </a:extLst>
              </p:cNvPr>
              <p:cNvSpPr/>
              <p:nvPr/>
            </p:nvSpPr>
            <p:spPr>
              <a:xfrm rot="3600000">
                <a:off x="2718841" y="2099025"/>
                <a:ext cx="284085" cy="124794"/>
              </a:xfrm>
              <a:prstGeom prst="ellipse">
                <a:avLst/>
              </a:prstGeom>
              <a:solidFill>
                <a:schemeClr val="bg2">
                  <a:lumMod val="90000"/>
                </a:schemeClr>
              </a:solidFill>
              <a:ln w="12700">
                <a:solidFill>
                  <a:srgbClr val="0066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橢圓 21">
                <a:extLst>
                  <a:ext uri="{FF2B5EF4-FFF2-40B4-BE49-F238E27FC236}">
                    <a16:creationId xmlns:a16="http://schemas.microsoft.com/office/drawing/2014/main" id="{AF439C24-E512-47B6-843F-DCFB8F2157A7}"/>
                  </a:ext>
                </a:extLst>
              </p:cNvPr>
              <p:cNvSpPr/>
              <p:nvPr/>
            </p:nvSpPr>
            <p:spPr>
              <a:xfrm rot="18000000" flipH="1">
                <a:off x="2003859" y="1755899"/>
                <a:ext cx="284085" cy="124794"/>
              </a:xfrm>
              <a:prstGeom prst="ellipse">
                <a:avLst/>
              </a:prstGeom>
              <a:solidFill>
                <a:schemeClr val="bg2">
                  <a:lumMod val="90000"/>
                </a:schemeClr>
              </a:solidFill>
              <a:ln w="12700">
                <a:solidFill>
                  <a:srgbClr val="0066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3" name="橢圓 22">
                <a:extLst>
                  <a:ext uri="{FF2B5EF4-FFF2-40B4-BE49-F238E27FC236}">
                    <a16:creationId xmlns:a16="http://schemas.microsoft.com/office/drawing/2014/main" id="{8EEDEEFF-8B32-4D76-A734-B5ECD8DECDF5}"/>
                  </a:ext>
                </a:extLst>
              </p:cNvPr>
              <p:cNvSpPr/>
              <p:nvPr/>
            </p:nvSpPr>
            <p:spPr>
              <a:xfrm rot="18000000" flipH="1">
                <a:off x="1818800" y="2099025"/>
                <a:ext cx="284085" cy="124794"/>
              </a:xfrm>
              <a:prstGeom prst="ellipse">
                <a:avLst/>
              </a:prstGeom>
              <a:solidFill>
                <a:schemeClr val="bg2">
                  <a:lumMod val="90000"/>
                </a:schemeClr>
              </a:solidFill>
              <a:ln w="12700">
                <a:solidFill>
                  <a:srgbClr val="0066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79" name="Text Box 75">
            <a:extLst>
              <a:ext uri="{FF2B5EF4-FFF2-40B4-BE49-F238E27FC236}">
                <a16:creationId xmlns:a16="http://schemas.microsoft.com/office/drawing/2014/main" id="{6CFB337B-538A-43D8-82FA-C3B48AB821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9907" y="2758033"/>
            <a:ext cx="2767897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536575" indent="-536575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1200"/>
              </a:spcAft>
              <a:defRPr/>
            </a:pPr>
            <a:r>
              <a:rPr lang="en-US" altLang="zh-CN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 2" panose="05020102010507070707" pitchFamily="18" charset="2"/>
              </a:rPr>
              <a:t></a:t>
            </a:r>
            <a:r>
              <a:rPr lang="en-US" altLang="zh-CN" sz="2800" dirty="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 2" panose="05020102010507070707" pitchFamily="18" charset="2"/>
              </a:rPr>
              <a:t>1</a:t>
            </a:r>
            <a:r>
              <a:rPr lang="zh-CN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sz="2800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 2" panose="05020102010507070707" pitchFamily="18" charset="2"/>
              </a:rPr>
              <a:t>2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 2" panose="05020102010507070707" pitchFamily="18" charset="2"/>
              </a:rPr>
              <a:t></a:t>
            </a:r>
            <a:r>
              <a:rPr lang="en-US" altLang="zh-CN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2 = 6</a:t>
            </a:r>
            <a:endParaRPr lang="zh-TW" altLang="zh-TW" sz="2800" baseline="30000" dirty="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" name="Text Box 218">
            <a:extLst>
              <a:ext uri="{FF2B5EF4-FFF2-40B4-BE49-F238E27FC236}">
                <a16:creationId xmlns:a16="http://schemas.microsoft.com/office/drawing/2014/main" id="{8D68B91A-F650-40AB-AB80-CBB6858BF5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896" y="93759"/>
            <a:ext cx="8596006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49803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ts val="3000"/>
              </a:lnSpc>
            </a:pPr>
            <a:r>
              <a:rPr lang="en-US" altLang="zh-TW" sz="3200" b="1" dirty="0">
                <a:solidFill>
                  <a:schemeClr val="tx1"/>
                </a:solidFill>
                <a:latin typeface="Arial" panose="020B0604020202020204" pitchFamily="34" charset="0"/>
              </a:rPr>
              <a:t>Unit 1</a:t>
            </a:r>
            <a:r>
              <a:rPr lang="en-US" altLang="zh-CN" sz="3200" b="1" dirty="0">
                <a:solidFill>
                  <a:schemeClr val="tx1"/>
                </a:solidFill>
                <a:latin typeface="Arial" panose="020B0604020202020204" pitchFamily="34" charset="0"/>
              </a:rPr>
              <a:t>5</a:t>
            </a:r>
            <a:r>
              <a:rPr lang="en-US" altLang="zh-TW" sz="3200" b="1" dirty="0">
                <a:solidFill>
                  <a:schemeClr val="tx1"/>
                </a:solidFill>
                <a:latin typeface="Arial" panose="020B0604020202020204" pitchFamily="34" charset="0"/>
              </a:rPr>
              <a:t> Algebraic expressions and simple</a:t>
            </a:r>
          </a:p>
          <a:p>
            <a:pPr eaLnBrk="1" hangingPunct="1">
              <a:lnSpc>
                <a:spcPts val="3000"/>
              </a:lnSpc>
            </a:pPr>
            <a:r>
              <a:rPr lang="en-US" altLang="zh-TW" sz="3200" b="1" dirty="0">
                <a:solidFill>
                  <a:schemeClr val="tx1"/>
                </a:solidFill>
                <a:latin typeface="Arial" panose="020B0604020202020204" pitchFamily="34" charset="0"/>
              </a:rPr>
              <a:t>             equations(II)</a:t>
            </a:r>
            <a:endParaRPr lang="zh-TW" altLang="en-US" sz="3200" b="1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" name="Text Box 75">
            <a:extLst>
              <a:ext uri="{FF2B5EF4-FFF2-40B4-BE49-F238E27FC236}">
                <a16:creationId xmlns:a16="http://schemas.microsoft.com/office/drawing/2014/main" id="{8C95AFA7-FCA5-49DD-A3CE-DD634CA0F6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1024467"/>
            <a:ext cx="842962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536575" indent="-536575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542925" indent="-542925" eaLnBrk="1" hangingPunct="1">
              <a:spcAft>
                <a:spcPts val="1800"/>
              </a:spcAft>
              <a:defRPr/>
            </a:pP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</a:t>
            </a:r>
            <a:r>
              <a:rPr lang="en-US" altLang="zh-CN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3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.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</a:t>
            </a:r>
            <a:endParaRPr lang="zh-TW" altLang="zh-TW" sz="2800" dirty="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36" name="Text Box 75">
            <a:extLst>
              <a:ext uri="{FF2B5EF4-FFF2-40B4-BE49-F238E27FC236}">
                <a16:creationId xmlns:a16="http://schemas.microsoft.com/office/drawing/2014/main" id="{2ECA87B2-C5C4-49BB-A0DD-EFCC675F55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4674" y="5391393"/>
            <a:ext cx="2770989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536575" indent="-536575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1200"/>
              </a:spcAft>
              <a:defRPr/>
            </a:pPr>
            <a:r>
              <a:rPr lang="zh-CN" altLang="en-US" sz="2800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 2" panose="05020102010507070707" pitchFamily="18" charset="2"/>
              </a:rPr>
              <a:t>？</a:t>
            </a:r>
            <a:r>
              <a:rPr lang="en-US" altLang="zh-CN" sz="2800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 2" panose="05020102010507070707" pitchFamily="18" charset="2"/>
              </a:rPr>
              <a:t>chess pieces</a:t>
            </a:r>
            <a:endParaRPr lang="en-US" altLang="zh-TW" sz="2800" dirty="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5" name="Text Box 75">
            <a:extLst>
              <a:ext uri="{FF2B5EF4-FFF2-40B4-BE49-F238E27FC236}">
                <a16:creationId xmlns:a16="http://schemas.microsoft.com/office/drawing/2014/main" id="{AE32E30C-31FD-47C3-A66F-BA14153C8A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1788" y="1093047"/>
            <a:ext cx="3320224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536575" indent="-536575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1200"/>
              </a:spcAft>
              <a:defRPr/>
            </a:pPr>
            <a:r>
              <a:rPr lang="en-US" altLang="zh-TW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a</a:t>
            </a:r>
            <a:r>
              <a:rPr lang="en-US" altLang="zh-TW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piece of cardboard:</a:t>
            </a:r>
            <a:endParaRPr lang="zh-TW" altLang="zh-TW" baseline="30000" dirty="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6" name="Text Box 75">
            <a:extLst>
              <a:ext uri="{FF2B5EF4-FFF2-40B4-BE49-F238E27FC236}">
                <a16:creationId xmlns:a16="http://schemas.microsoft.com/office/drawing/2014/main" id="{45808327-5BE2-4369-98D8-1E563F2BF6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0795" y="1093047"/>
            <a:ext cx="3320224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536575" indent="-536575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1200"/>
              </a:spcAft>
              <a:defRPr/>
            </a:pPr>
            <a:r>
              <a:rPr lang="en-US" altLang="zh-TW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2</a:t>
            </a:r>
            <a:r>
              <a:rPr lang="en-US" altLang="zh-TW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pieces of cardboard:</a:t>
            </a:r>
            <a:endParaRPr lang="zh-TW" altLang="zh-TW" baseline="30000" dirty="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8" name="Text Box 75">
            <a:extLst>
              <a:ext uri="{FF2B5EF4-FFF2-40B4-BE49-F238E27FC236}">
                <a16:creationId xmlns:a16="http://schemas.microsoft.com/office/drawing/2014/main" id="{9B64E058-E99E-430B-A1CA-07AB0A283E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1788" y="3614902"/>
            <a:ext cx="3320224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536575" indent="-536575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1200"/>
              </a:spcAft>
              <a:defRPr/>
            </a:pPr>
            <a:r>
              <a:rPr lang="en-US" altLang="zh-TW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3</a:t>
            </a:r>
            <a:r>
              <a:rPr lang="en-US" altLang="zh-TW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pieces of cardboard:</a:t>
            </a:r>
            <a:endParaRPr lang="zh-TW" altLang="zh-TW" baseline="30000" dirty="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9" name="Text Box 75">
            <a:extLst>
              <a:ext uri="{FF2B5EF4-FFF2-40B4-BE49-F238E27FC236}">
                <a16:creationId xmlns:a16="http://schemas.microsoft.com/office/drawing/2014/main" id="{452AC05F-813F-4FD7-8FF0-3406027485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0795" y="3592269"/>
            <a:ext cx="3320224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536575" indent="-536575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1200"/>
              </a:spcAft>
              <a:defRPr/>
            </a:pPr>
            <a:r>
              <a:rPr lang="en-US" altLang="zh-TW" i="1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n</a:t>
            </a:r>
            <a:r>
              <a:rPr lang="en-US" altLang="zh-TW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pieces of cardboard:</a:t>
            </a:r>
            <a:endParaRPr lang="zh-TW" altLang="zh-TW" baseline="30000" dirty="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115" name="群組 114">
            <a:extLst>
              <a:ext uri="{FF2B5EF4-FFF2-40B4-BE49-F238E27FC236}">
                <a16:creationId xmlns:a16="http://schemas.microsoft.com/office/drawing/2014/main" id="{450D1FF7-9311-46A9-8257-B4C46AE60933}"/>
              </a:ext>
            </a:extLst>
          </p:cNvPr>
          <p:cNvGrpSpPr/>
          <p:nvPr/>
        </p:nvGrpSpPr>
        <p:grpSpPr>
          <a:xfrm>
            <a:off x="5316815" y="1653652"/>
            <a:ext cx="1402053" cy="1082871"/>
            <a:chOff x="5316815" y="1653652"/>
            <a:chExt cx="1402053" cy="1082871"/>
          </a:xfrm>
        </p:grpSpPr>
        <p:grpSp>
          <p:nvGrpSpPr>
            <p:cNvPr id="14" name="群組 13">
              <a:extLst>
                <a:ext uri="{FF2B5EF4-FFF2-40B4-BE49-F238E27FC236}">
                  <a16:creationId xmlns:a16="http://schemas.microsoft.com/office/drawing/2014/main" id="{41A4E545-CB1F-4FA1-BFA2-A862FC6441FE}"/>
                </a:ext>
              </a:extLst>
            </p:cNvPr>
            <p:cNvGrpSpPr/>
            <p:nvPr/>
          </p:nvGrpSpPr>
          <p:grpSpPr>
            <a:xfrm>
              <a:off x="5388805" y="1827844"/>
              <a:ext cx="1260000" cy="720000"/>
              <a:chOff x="5974350" y="3102038"/>
              <a:chExt cx="1260000" cy="720000"/>
            </a:xfrm>
          </p:grpSpPr>
          <p:sp>
            <p:nvSpPr>
              <p:cNvPr id="8" name="平行四邊形 7">
                <a:extLst>
                  <a:ext uri="{FF2B5EF4-FFF2-40B4-BE49-F238E27FC236}">
                    <a16:creationId xmlns:a16="http://schemas.microsoft.com/office/drawing/2014/main" id="{6A23FBB5-C3F1-44AC-8E4D-796DB578DD4B}"/>
                  </a:ext>
                </a:extLst>
              </p:cNvPr>
              <p:cNvSpPr/>
              <p:nvPr/>
            </p:nvSpPr>
            <p:spPr>
              <a:xfrm>
                <a:off x="5974350" y="3102038"/>
                <a:ext cx="1260000" cy="720000"/>
              </a:xfrm>
              <a:prstGeom prst="parallelogram">
                <a:avLst>
                  <a:gd name="adj" fmla="val 56750"/>
                </a:avLst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solidFill>
                  <a:srgbClr val="0066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cxnSp>
            <p:nvCxnSpPr>
              <p:cNvPr id="10" name="直線接點 9">
                <a:extLst>
                  <a:ext uri="{FF2B5EF4-FFF2-40B4-BE49-F238E27FC236}">
                    <a16:creationId xmlns:a16="http://schemas.microsoft.com/office/drawing/2014/main" id="{4F78D764-D02A-48F8-8116-A2435C37E37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385719" y="3102038"/>
                <a:ext cx="434378" cy="720000"/>
              </a:xfrm>
              <a:prstGeom prst="line">
                <a:avLst/>
              </a:prstGeom>
              <a:ln w="12700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9" name="群組 108">
              <a:extLst>
                <a:ext uri="{FF2B5EF4-FFF2-40B4-BE49-F238E27FC236}">
                  <a16:creationId xmlns:a16="http://schemas.microsoft.com/office/drawing/2014/main" id="{D745C934-1774-4455-824C-BA32363FF290}"/>
                </a:ext>
              </a:extLst>
            </p:cNvPr>
            <p:cNvGrpSpPr/>
            <p:nvPr/>
          </p:nvGrpSpPr>
          <p:grpSpPr>
            <a:xfrm>
              <a:off x="5469564" y="1653652"/>
              <a:ext cx="1140016" cy="1082871"/>
              <a:chOff x="5469564" y="1653652"/>
              <a:chExt cx="1140016" cy="1082871"/>
            </a:xfrm>
          </p:grpSpPr>
          <p:sp>
            <p:nvSpPr>
              <p:cNvPr id="26" name="橢圓 25">
                <a:extLst>
                  <a:ext uri="{FF2B5EF4-FFF2-40B4-BE49-F238E27FC236}">
                    <a16:creationId xmlns:a16="http://schemas.microsoft.com/office/drawing/2014/main" id="{7745541D-B95E-43C7-8195-ECE1F84C1E5F}"/>
                  </a:ext>
                </a:extLst>
              </p:cNvPr>
              <p:cNvSpPr/>
              <p:nvPr/>
            </p:nvSpPr>
            <p:spPr>
              <a:xfrm>
                <a:off x="5469564" y="2605020"/>
                <a:ext cx="284085" cy="124794"/>
              </a:xfrm>
              <a:prstGeom prst="ellipse">
                <a:avLst/>
              </a:prstGeom>
              <a:solidFill>
                <a:schemeClr val="bg2">
                  <a:lumMod val="90000"/>
                </a:schemeClr>
              </a:solidFill>
              <a:ln w="12700">
                <a:solidFill>
                  <a:srgbClr val="FF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7" name="橢圓 26">
                <a:extLst>
                  <a:ext uri="{FF2B5EF4-FFF2-40B4-BE49-F238E27FC236}">
                    <a16:creationId xmlns:a16="http://schemas.microsoft.com/office/drawing/2014/main" id="{5FF39442-37E7-43C2-A618-020B409F690D}"/>
                  </a:ext>
                </a:extLst>
              </p:cNvPr>
              <p:cNvSpPr/>
              <p:nvPr/>
            </p:nvSpPr>
            <p:spPr>
              <a:xfrm>
                <a:off x="5903642" y="2611729"/>
                <a:ext cx="284085" cy="124794"/>
              </a:xfrm>
              <a:prstGeom prst="ellipse">
                <a:avLst/>
              </a:prstGeom>
              <a:solidFill>
                <a:schemeClr val="bg2">
                  <a:lumMod val="90000"/>
                </a:schemeClr>
              </a:solidFill>
              <a:ln w="12700">
                <a:solidFill>
                  <a:srgbClr val="FF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40" name="橢圓 39">
                <a:extLst>
                  <a:ext uri="{FF2B5EF4-FFF2-40B4-BE49-F238E27FC236}">
                    <a16:creationId xmlns:a16="http://schemas.microsoft.com/office/drawing/2014/main" id="{1C15E4D3-91ED-4C3A-B9C5-8F8BE4F1D79E}"/>
                  </a:ext>
                </a:extLst>
              </p:cNvPr>
              <p:cNvSpPr/>
              <p:nvPr/>
            </p:nvSpPr>
            <p:spPr>
              <a:xfrm>
                <a:off x="5891417" y="1653652"/>
                <a:ext cx="284085" cy="124794"/>
              </a:xfrm>
              <a:prstGeom prst="ellipse">
                <a:avLst/>
              </a:prstGeom>
              <a:solidFill>
                <a:schemeClr val="bg2">
                  <a:lumMod val="90000"/>
                </a:schemeClr>
              </a:solidFill>
              <a:ln w="12700">
                <a:solidFill>
                  <a:srgbClr val="FF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41" name="橢圓 40">
                <a:extLst>
                  <a:ext uri="{FF2B5EF4-FFF2-40B4-BE49-F238E27FC236}">
                    <a16:creationId xmlns:a16="http://schemas.microsoft.com/office/drawing/2014/main" id="{4CEC0778-1F0A-4FDF-BEC4-4BCD37EBD6C6}"/>
                  </a:ext>
                </a:extLst>
              </p:cNvPr>
              <p:cNvSpPr/>
              <p:nvPr/>
            </p:nvSpPr>
            <p:spPr>
              <a:xfrm>
                <a:off x="6325495" y="1660361"/>
                <a:ext cx="284085" cy="124794"/>
              </a:xfrm>
              <a:prstGeom prst="ellipse">
                <a:avLst/>
              </a:prstGeom>
              <a:solidFill>
                <a:schemeClr val="bg2">
                  <a:lumMod val="90000"/>
                </a:schemeClr>
              </a:solidFill>
              <a:ln w="12700">
                <a:solidFill>
                  <a:srgbClr val="FF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08" name="群組 107">
              <a:extLst>
                <a:ext uri="{FF2B5EF4-FFF2-40B4-BE49-F238E27FC236}">
                  <a16:creationId xmlns:a16="http://schemas.microsoft.com/office/drawing/2014/main" id="{5CF3BC8F-4ECD-477D-89B7-F875FD43E2B4}"/>
                </a:ext>
              </a:extLst>
            </p:cNvPr>
            <p:cNvGrpSpPr/>
            <p:nvPr/>
          </p:nvGrpSpPr>
          <p:grpSpPr>
            <a:xfrm>
              <a:off x="5316815" y="1819820"/>
              <a:ext cx="1402053" cy="716111"/>
              <a:chOff x="5316815" y="1819820"/>
              <a:chExt cx="1402053" cy="716111"/>
            </a:xfrm>
          </p:grpSpPr>
          <p:sp>
            <p:nvSpPr>
              <p:cNvPr id="30" name="橢圓 29">
                <a:extLst>
                  <a:ext uri="{FF2B5EF4-FFF2-40B4-BE49-F238E27FC236}">
                    <a16:creationId xmlns:a16="http://schemas.microsoft.com/office/drawing/2014/main" id="{CD5B38B3-A5D8-4E00-B6BB-54DDF105686D}"/>
                  </a:ext>
                </a:extLst>
              </p:cNvPr>
              <p:cNvSpPr/>
              <p:nvPr/>
            </p:nvSpPr>
            <p:spPr>
              <a:xfrm rot="18000000" flipH="1">
                <a:off x="5422228" y="1899466"/>
                <a:ext cx="284085" cy="124794"/>
              </a:xfrm>
              <a:prstGeom prst="ellipse">
                <a:avLst/>
              </a:prstGeom>
              <a:solidFill>
                <a:schemeClr val="bg2">
                  <a:lumMod val="90000"/>
                </a:schemeClr>
              </a:solidFill>
              <a:ln w="12700">
                <a:solidFill>
                  <a:srgbClr val="0066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1" name="橢圓 30">
                <a:extLst>
                  <a:ext uri="{FF2B5EF4-FFF2-40B4-BE49-F238E27FC236}">
                    <a16:creationId xmlns:a16="http://schemas.microsoft.com/office/drawing/2014/main" id="{9A5A6337-E545-4358-B515-074101AECA9D}"/>
                  </a:ext>
                </a:extLst>
              </p:cNvPr>
              <p:cNvSpPr/>
              <p:nvPr/>
            </p:nvSpPr>
            <p:spPr>
              <a:xfrm rot="18000000" flipH="1">
                <a:off x="5237169" y="2242592"/>
                <a:ext cx="284085" cy="124794"/>
              </a:xfrm>
              <a:prstGeom prst="ellipse">
                <a:avLst/>
              </a:prstGeom>
              <a:solidFill>
                <a:schemeClr val="bg2">
                  <a:lumMod val="90000"/>
                </a:schemeClr>
              </a:solidFill>
              <a:ln w="12700">
                <a:solidFill>
                  <a:srgbClr val="0066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42" name="橢圓 41">
                <a:extLst>
                  <a:ext uri="{FF2B5EF4-FFF2-40B4-BE49-F238E27FC236}">
                    <a16:creationId xmlns:a16="http://schemas.microsoft.com/office/drawing/2014/main" id="{AEF0BC74-F79A-4BDB-B19D-BDEEC1FF660D}"/>
                  </a:ext>
                </a:extLst>
              </p:cNvPr>
              <p:cNvSpPr/>
              <p:nvPr/>
            </p:nvSpPr>
            <p:spPr>
              <a:xfrm rot="18000000" flipH="1">
                <a:off x="6514428" y="2007416"/>
                <a:ext cx="284085" cy="124794"/>
              </a:xfrm>
              <a:prstGeom prst="ellipse">
                <a:avLst/>
              </a:prstGeom>
              <a:solidFill>
                <a:schemeClr val="bg2">
                  <a:lumMod val="90000"/>
                </a:schemeClr>
              </a:solidFill>
              <a:ln w="12700">
                <a:solidFill>
                  <a:srgbClr val="0066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43" name="橢圓 42">
                <a:extLst>
                  <a:ext uri="{FF2B5EF4-FFF2-40B4-BE49-F238E27FC236}">
                    <a16:creationId xmlns:a16="http://schemas.microsoft.com/office/drawing/2014/main" id="{ADBAE306-3DB2-4B6A-8EE7-4B5D971BB865}"/>
                  </a:ext>
                </a:extLst>
              </p:cNvPr>
              <p:cNvSpPr/>
              <p:nvPr/>
            </p:nvSpPr>
            <p:spPr>
              <a:xfrm rot="18000000" flipH="1">
                <a:off x="6329369" y="2331492"/>
                <a:ext cx="284085" cy="124794"/>
              </a:xfrm>
              <a:prstGeom prst="ellipse">
                <a:avLst/>
              </a:prstGeom>
              <a:solidFill>
                <a:schemeClr val="bg2">
                  <a:lumMod val="90000"/>
                </a:schemeClr>
              </a:solidFill>
              <a:ln w="12700">
                <a:solidFill>
                  <a:srgbClr val="0066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grpSp>
        <p:nvGrpSpPr>
          <p:cNvPr id="117" name="群組 116">
            <a:extLst>
              <a:ext uri="{FF2B5EF4-FFF2-40B4-BE49-F238E27FC236}">
                <a16:creationId xmlns:a16="http://schemas.microsoft.com/office/drawing/2014/main" id="{41D3858D-07E8-4373-B21C-357C99574009}"/>
              </a:ext>
            </a:extLst>
          </p:cNvPr>
          <p:cNvGrpSpPr/>
          <p:nvPr/>
        </p:nvGrpSpPr>
        <p:grpSpPr>
          <a:xfrm>
            <a:off x="1790933" y="4173318"/>
            <a:ext cx="1819847" cy="1060870"/>
            <a:chOff x="1790933" y="4173318"/>
            <a:chExt cx="1819847" cy="1060870"/>
          </a:xfrm>
        </p:grpSpPr>
        <p:grpSp>
          <p:nvGrpSpPr>
            <p:cNvPr id="93" name="群組 92">
              <a:extLst>
                <a:ext uri="{FF2B5EF4-FFF2-40B4-BE49-F238E27FC236}">
                  <a16:creationId xmlns:a16="http://schemas.microsoft.com/office/drawing/2014/main" id="{A8A8C715-83B5-43E9-8FC6-BC57E1802A2B}"/>
                </a:ext>
              </a:extLst>
            </p:cNvPr>
            <p:cNvGrpSpPr/>
            <p:nvPr/>
          </p:nvGrpSpPr>
          <p:grpSpPr>
            <a:xfrm>
              <a:off x="1862040" y="4341647"/>
              <a:ext cx="1687447" cy="720000"/>
              <a:chOff x="1862040" y="4341647"/>
              <a:chExt cx="1687447" cy="720000"/>
            </a:xfrm>
          </p:grpSpPr>
          <p:sp>
            <p:nvSpPr>
              <p:cNvPr id="34" name="梯形 33">
                <a:extLst>
                  <a:ext uri="{FF2B5EF4-FFF2-40B4-BE49-F238E27FC236}">
                    <a16:creationId xmlns:a16="http://schemas.microsoft.com/office/drawing/2014/main" id="{473957FA-5236-4C7A-80D4-AE11D7CA3C99}"/>
                  </a:ext>
                </a:extLst>
              </p:cNvPr>
              <p:cNvSpPr/>
              <p:nvPr/>
            </p:nvSpPr>
            <p:spPr>
              <a:xfrm>
                <a:off x="1862040" y="4341647"/>
                <a:ext cx="1687447" cy="720000"/>
              </a:xfrm>
              <a:prstGeom prst="trapezoid">
                <a:avLst>
                  <a:gd name="adj" fmla="val 57632"/>
                </a:avLst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rgbClr val="0066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cxnSp>
            <p:nvCxnSpPr>
              <p:cNvPr id="36" name="直線接點 35">
                <a:extLst>
                  <a:ext uri="{FF2B5EF4-FFF2-40B4-BE49-F238E27FC236}">
                    <a16:creationId xmlns:a16="http://schemas.microsoft.com/office/drawing/2014/main" id="{92456882-F9D7-4965-8D67-C46F6519F867}"/>
                  </a:ext>
                </a:extLst>
              </p:cNvPr>
              <p:cNvCxnSpPr>
                <a:cxnSpLocks/>
                <a:endCxn id="34" idx="2"/>
              </p:cNvCxnSpPr>
              <p:nvPr/>
            </p:nvCxnSpPr>
            <p:spPr>
              <a:xfrm>
                <a:off x="2276293" y="4341647"/>
                <a:ext cx="429471" cy="720000"/>
              </a:xfrm>
              <a:prstGeom prst="line">
                <a:avLst/>
              </a:prstGeom>
              <a:ln w="12700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直線接點 38">
                <a:extLst>
                  <a:ext uri="{FF2B5EF4-FFF2-40B4-BE49-F238E27FC236}">
                    <a16:creationId xmlns:a16="http://schemas.microsoft.com/office/drawing/2014/main" id="{52470471-C30A-40CF-A013-32993C0575F4}"/>
                  </a:ext>
                </a:extLst>
              </p:cNvPr>
              <p:cNvCxnSpPr>
                <a:stCxn id="34" idx="2"/>
              </p:cNvCxnSpPr>
              <p:nvPr/>
            </p:nvCxnSpPr>
            <p:spPr>
              <a:xfrm flipV="1">
                <a:off x="2705764" y="4341647"/>
                <a:ext cx="435035" cy="720000"/>
              </a:xfrm>
              <a:prstGeom prst="line">
                <a:avLst/>
              </a:prstGeom>
              <a:ln w="12700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2" name="群組 111">
              <a:extLst>
                <a:ext uri="{FF2B5EF4-FFF2-40B4-BE49-F238E27FC236}">
                  <a16:creationId xmlns:a16="http://schemas.microsoft.com/office/drawing/2014/main" id="{65077F6A-2206-459E-8B75-763576EE0E94}"/>
                </a:ext>
              </a:extLst>
            </p:cNvPr>
            <p:cNvGrpSpPr/>
            <p:nvPr/>
          </p:nvGrpSpPr>
          <p:grpSpPr>
            <a:xfrm>
              <a:off x="1962675" y="4173318"/>
              <a:ext cx="1498056" cy="1060870"/>
              <a:chOff x="1962675" y="4173318"/>
              <a:chExt cx="1498056" cy="1060870"/>
            </a:xfrm>
          </p:grpSpPr>
          <p:sp>
            <p:nvSpPr>
              <p:cNvPr id="51" name="橢圓 50">
                <a:extLst>
                  <a:ext uri="{FF2B5EF4-FFF2-40B4-BE49-F238E27FC236}">
                    <a16:creationId xmlns:a16="http://schemas.microsoft.com/office/drawing/2014/main" id="{AFF06C6A-F9EF-4160-91F9-0871DC31F1ED}"/>
                  </a:ext>
                </a:extLst>
              </p:cNvPr>
              <p:cNvSpPr/>
              <p:nvPr/>
            </p:nvSpPr>
            <p:spPr>
              <a:xfrm>
                <a:off x="1962675" y="5109394"/>
                <a:ext cx="284085" cy="124794"/>
              </a:xfrm>
              <a:prstGeom prst="ellipse">
                <a:avLst/>
              </a:prstGeom>
              <a:solidFill>
                <a:schemeClr val="bg2">
                  <a:lumMod val="90000"/>
                </a:schemeClr>
              </a:solidFill>
              <a:ln w="12700">
                <a:solidFill>
                  <a:srgbClr val="FF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52" name="橢圓 51">
                <a:extLst>
                  <a:ext uri="{FF2B5EF4-FFF2-40B4-BE49-F238E27FC236}">
                    <a16:creationId xmlns:a16="http://schemas.microsoft.com/office/drawing/2014/main" id="{91E9AFBD-0087-4D96-964C-3594E2EC8B7A}"/>
                  </a:ext>
                </a:extLst>
              </p:cNvPr>
              <p:cNvSpPr/>
              <p:nvPr/>
            </p:nvSpPr>
            <p:spPr>
              <a:xfrm>
                <a:off x="2354631" y="5109394"/>
                <a:ext cx="284085" cy="124794"/>
              </a:xfrm>
              <a:prstGeom prst="ellipse">
                <a:avLst/>
              </a:prstGeom>
              <a:solidFill>
                <a:schemeClr val="bg2">
                  <a:lumMod val="90000"/>
                </a:schemeClr>
              </a:solidFill>
              <a:ln w="12700">
                <a:solidFill>
                  <a:srgbClr val="FF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53" name="橢圓 52">
                <a:extLst>
                  <a:ext uri="{FF2B5EF4-FFF2-40B4-BE49-F238E27FC236}">
                    <a16:creationId xmlns:a16="http://schemas.microsoft.com/office/drawing/2014/main" id="{81FAAD32-68A6-4303-BB59-CE7D07E00337}"/>
                  </a:ext>
                </a:extLst>
              </p:cNvPr>
              <p:cNvSpPr/>
              <p:nvPr/>
            </p:nvSpPr>
            <p:spPr>
              <a:xfrm>
                <a:off x="2784691" y="5109394"/>
                <a:ext cx="284085" cy="124794"/>
              </a:xfrm>
              <a:prstGeom prst="ellipse">
                <a:avLst/>
              </a:prstGeom>
              <a:solidFill>
                <a:schemeClr val="bg2">
                  <a:lumMod val="90000"/>
                </a:schemeClr>
              </a:solidFill>
              <a:ln w="12700">
                <a:solidFill>
                  <a:srgbClr val="FF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54" name="橢圓 53">
                <a:extLst>
                  <a:ext uri="{FF2B5EF4-FFF2-40B4-BE49-F238E27FC236}">
                    <a16:creationId xmlns:a16="http://schemas.microsoft.com/office/drawing/2014/main" id="{0FC65495-4C06-4875-8E65-808E8CCFFB9F}"/>
                  </a:ext>
                </a:extLst>
              </p:cNvPr>
              <p:cNvSpPr/>
              <p:nvPr/>
            </p:nvSpPr>
            <p:spPr>
              <a:xfrm>
                <a:off x="3176646" y="5109394"/>
                <a:ext cx="284085" cy="124794"/>
              </a:xfrm>
              <a:prstGeom prst="ellipse">
                <a:avLst/>
              </a:prstGeom>
              <a:solidFill>
                <a:schemeClr val="bg2">
                  <a:lumMod val="90000"/>
                </a:schemeClr>
              </a:solidFill>
              <a:ln w="12700">
                <a:solidFill>
                  <a:srgbClr val="FF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55" name="橢圓 54">
                <a:extLst>
                  <a:ext uri="{FF2B5EF4-FFF2-40B4-BE49-F238E27FC236}">
                    <a16:creationId xmlns:a16="http://schemas.microsoft.com/office/drawing/2014/main" id="{A1BDA906-1F7F-420C-962A-BCEFDE13CCD4}"/>
                  </a:ext>
                </a:extLst>
              </p:cNvPr>
              <p:cNvSpPr/>
              <p:nvPr/>
            </p:nvSpPr>
            <p:spPr>
              <a:xfrm>
                <a:off x="2351912" y="4173318"/>
                <a:ext cx="284085" cy="124794"/>
              </a:xfrm>
              <a:prstGeom prst="ellipse">
                <a:avLst/>
              </a:prstGeom>
              <a:solidFill>
                <a:schemeClr val="bg2">
                  <a:lumMod val="90000"/>
                </a:schemeClr>
              </a:solidFill>
              <a:ln w="12700">
                <a:solidFill>
                  <a:srgbClr val="FF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56" name="橢圓 55">
                <a:extLst>
                  <a:ext uri="{FF2B5EF4-FFF2-40B4-BE49-F238E27FC236}">
                    <a16:creationId xmlns:a16="http://schemas.microsoft.com/office/drawing/2014/main" id="{AEA90BFD-F659-4157-8D81-C88C52FB5284}"/>
                  </a:ext>
                </a:extLst>
              </p:cNvPr>
              <p:cNvSpPr/>
              <p:nvPr/>
            </p:nvSpPr>
            <p:spPr>
              <a:xfrm>
                <a:off x="2743868" y="4173318"/>
                <a:ext cx="284085" cy="124794"/>
              </a:xfrm>
              <a:prstGeom prst="ellipse">
                <a:avLst/>
              </a:prstGeom>
              <a:solidFill>
                <a:schemeClr val="bg2">
                  <a:lumMod val="90000"/>
                </a:schemeClr>
              </a:solidFill>
              <a:ln w="12700">
                <a:solidFill>
                  <a:srgbClr val="FF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13" name="群組 112">
              <a:extLst>
                <a:ext uri="{FF2B5EF4-FFF2-40B4-BE49-F238E27FC236}">
                  <a16:creationId xmlns:a16="http://schemas.microsoft.com/office/drawing/2014/main" id="{CB0C29E3-79C5-4190-A429-52D492BCA53A}"/>
                </a:ext>
              </a:extLst>
            </p:cNvPr>
            <p:cNvGrpSpPr/>
            <p:nvPr/>
          </p:nvGrpSpPr>
          <p:grpSpPr>
            <a:xfrm>
              <a:off x="1790933" y="4342293"/>
              <a:ext cx="1819847" cy="648620"/>
              <a:chOff x="1790933" y="4342293"/>
              <a:chExt cx="1819847" cy="648620"/>
            </a:xfrm>
          </p:grpSpPr>
          <p:sp>
            <p:nvSpPr>
              <p:cNvPr id="28" name="橢圓 27">
                <a:extLst>
                  <a:ext uri="{FF2B5EF4-FFF2-40B4-BE49-F238E27FC236}">
                    <a16:creationId xmlns:a16="http://schemas.microsoft.com/office/drawing/2014/main" id="{AD08FBDD-122A-4619-98E3-BA188F8E8D0D}"/>
                  </a:ext>
                </a:extLst>
              </p:cNvPr>
              <p:cNvSpPr/>
              <p:nvPr/>
            </p:nvSpPr>
            <p:spPr>
              <a:xfrm rot="3600000">
                <a:off x="3212939" y="4421939"/>
                <a:ext cx="284085" cy="124794"/>
              </a:xfrm>
              <a:prstGeom prst="ellipse">
                <a:avLst/>
              </a:prstGeom>
              <a:solidFill>
                <a:schemeClr val="bg2">
                  <a:lumMod val="90000"/>
                </a:schemeClr>
              </a:solidFill>
              <a:ln w="12700">
                <a:solidFill>
                  <a:srgbClr val="0066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9" name="橢圓 28">
                <a:extLst>
                  <a:ext uri="{FF2B5EF4-FFF2-40B4-BE49-F238E27FC236}">
                    <a16:creationId xmlns:a16="http://schemas.microsoft.com/office/drawing/2014/main" id="{99AF8FCF-D9FD-46B6-8087-4EE59E7EB5ED}"/>
                  </a:ext>
                </a:extLst>
              </p:cNvPr>
              <p:cNvSpPr/>
              <p:nvPr/>
            </p:nvSpPr>
            <p:spPr>
              <a:xfrm rot="3600000">
                <a:off x="3406340" y="4746013"/>
                <a:ext cx="284085" cy="124794"/>
              </a:xfrm>
              <a:prstGeom prst="ellipse">
                <a:avLst/>
              </a:prstGeom>
              <a:solidFill>
                <a:schemeClr val="bg2">
                  <a:lumMod val="90000"/>
                </a:schemeClr>
              </a:solidFill>
              <a:ln w="12700">
                <a:solidFill>
                  <a:srgbClr val="0066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57" name="橢圓 56">
                <a:extLst>
                  <a:ext uri="{FF2B5EF4-FFF2-40B4-BE49-F238E27FC236}">
                    <a16:creationId xmlns:a16="http://schemas.microsoft.com/office/drawing/2014/main" id="{9C77F211-40BA-4B45-97BD-51BDFB4069E1}"/>
                  </a:ext>
                </a:extLst>
              </p:cNvPr>
              <p:cNvSpPr/>
              <p:nvPr/>
            </p:nvSpPr>
            <p:spPr>
              <a:xfrm rot="18000000" flipH="1">
                <a:off x="1896346" y="4443348"/>
                <a:ext cx="284085" cy="124794"/>
              </a:xfrm>
              <a:prstGeom prst="ellipse">
                <a:avLst/>
              </a:prstGeom>
              <a:solidFill>
                <a:schemeClr val="bg2">
                  <a:lumMod val="90000"/>
                </a:schemeClr>
              </a:solidFill>
              <a:ln w="12700">
                <a:solidFill>
                  <a:srgbClr val="0066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58" name="橢圓 57">
                <a:extLst>
                  <a:ext uri="{FF2B5EF4-FFF2-40B4-BE49-F238E27FC236}">
                    <a16:creationId xmlns:a16="http://schemas.microsoft.com/office/drawing/2014/main" id="{CD376C8E-BD53-411F-85D6-7B9989DEA332}"/>
                  </a:ext>
                </a:extLst>
              </p:cNvPr>
              <p:cNvSpPr/>
              <p:nvPr/>
            </p:nvSpPr>
            <p:spPr>
              <a:xfrm rot="18000000" flipH="1">
                <a:off x="1711287" y="4786474"/>
                <a:ext cx="284085" cy="124794"/>
              </a:xfrm>
              <a:prstGeom prst="ellipse">
                <a:avLst/>
              </a:prstGeom>
              <a:solidFill>
                <a:schemeClr val="bg2">
                  <a:lumMod val="90000"/>
                </a:schemeClr>
              </a:solidFill>
              <a:ln w="12700">
                <a:solidFill>
                  <a:srgbClr val="0066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grpSp>
        <p:nvGrpSpPr>
          <p:cNvPr id="116" name="群組 115">
            <a:extLst>
              <a:ext uri="{FF2B5EF4-FFF2-40B4-BE49-F238E27FC236}">
                <a16:creationId xmlns:a16="http://schemas.microsoft.com/office/drawing/2014/main" id="{E7FF2567-3511-4B60-8FF5-8B477FCA862D}"/>
              </a:ext>
            </a:extLst>
          </p:cNvPr>
          <p:cNvGrpSpPr/>
          <p:nvPr/>
        </p:nvGrpSpPr>
        <p:grpSpPr>
          <a:xfrm>
            <a:off x="4765436" y="4173318"/>
            <a:ext cx="3447162" cy="1082871"/>
            <a:chOff x="4765436" y="4173318"/>
            <a:chExt cx="3447162" cy="1082871"/>
          </a:xfrm>
        </p:grpSpPr>
        <p:grpSp>
          <p:nvGrpSpPr>
            <p:cNvPr id="111" name="群組 110">
              <a:extLst>
                <a:ext uri="{FF2B5EF4-FFF2-40B4-BE49-F238E27FC236}">
                  <a16:creationId xmlns:a16="http://schemas.microsoft.com/office/drawing/2014/main" id="{62A60408-7552-45C5-B3C5-B944C06C8493}"/>
                </a:ext>
              </a:extLst>
            </p:cNvPr>
            <p:cNvGrpSpPr/>
            <p:nvPr/>
          </p:nvGrpSpPr>
          <p:grpSpPr>
            <a:xfrm>
              <a:off x="4765436" y="4339486"/>
              <a:ext cx="3447162" cy="656118"/>
              <a:chOff x="4765436" y="4339486"/>
              <a:chExt cx="3447162" cy="656118"/>
            </a:xfrm>
          </p:grpSpPr>
          <p:sp>
            <p:nvSpPr>
              <p:cNvPr id="72" name="橢圓 71">
                <a:extLst>
                  <a:ext uri="{FF2B5EF4-FFF2-40B4-BE49-F238E27FC236}">
                    <a16:creationId xmlns:a16="http://schemas.microsoft.com/office/drawing/2014/main" id="{517D26FD-328F-443D-B66E-9353DD714B12}"/>
                  </a:ext>
                </a:extLst>
              </p:cNvPr>
              <p:cNvSpPr/>
              <p:nvPr/>
            </p:nvSpPr>
            <p:spPr>
              <a:xfrm rot="18000000" flipH="1">
                <a:off x="4870849" y="4448039"/>
                <a:ext cx="284085" cy="124794"/>
              </a:xfrm>
              <a:prstGeom prst="ellipse">
                <a:avLst/>
              </a:prstGeom>
              <a:solidFill>
                <a:schemeClr val="bg2">
                  <a:lumMod val="90000"/>
                </a:schemeClr>
              </a:solidFill>
              <a:ln w="12700">
                <a:solidFill>
                  <a:srgbClr val="0066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3" name="橢圓 72">
                <a:extLst>
                  <a:ext uri="{FF2B5EF4-FFF2-40B4-BE49-F238E27FC236}">
                    <a16:creationId xmlns:a16="http://schemas.microsoft.com/office/drawing/2014/main" id="{FD2C8495-B0A7-4794-85F8-63143ED47195}"/>
                  </a:ext>
                </a:extLst>
              </p:cNvPr>
              <p:cNvSpPr/>
              <p:nvPr/>
            </p:nvSpPr>
            <p:spPr>
              <a:xfrm rot="18000000" flipH="1">
                <a:off x="4685790" y="4791165"/>
                <a:ext cx="284085" cy="124794"/>
              </a:xfrm>
              <a:prstGeom prst="ellipse">
                <a:avLst/>
              </a:prstGeom>
              <a:solidFill>
                <a:schemeClr val="bg2">
                  <a:lumMod val="90000"/>
                </a:schemeClr>
              </a:solidFill>
              <a:ln w="12700">
                <a:solidFill>
                  <a:srgbClr val="0066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8" name="橢圓 77">
                <a:extLst>
                  <a:ext uri="{FF2B5EF4-FFF2-40B4-BE49-F238E27FC236}">
                    <a16:creationId xmlns:a16="http://schemas.microsoft.com/office/drawing/2014/main" id="{22D18097-2078-4353-B0B1-1AEDD2841DC6}"/>
                  </a:ext>
                </a:extLst>
              </p:cNvPr>
              <p:cNvSpPr/>
              <p:nvPr/>
            </p:nvSpPr>
            <p:spPr>
              <a:xfrm rot="3600000">
                <a:off x="7823099" y="4419132"/>
                <a:ext cx="284085" cy="124794"/>
              </a:xfrm>
              <a:prstGeom prst="ellipse">
                <a:avLst/>
              </a:prstGeom>
              <a:solidFill>
                <a:schemeClr val="bg2">
                  <a:lumMod val="90000"/>
                </a:schemeClr>
              </a:solidFill>
              <a:ln w="12700">
                <a:solidFill>
                  <a:srgbClr val="0066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82" name="橢圓 81">
                <a:extLst>
                  <a:ext uri="{FF2B5EF4-FFF2-40B4-BE49-F238E27FC236}">
                    <a16:creationId xmlns:a16="http://schemas.microsoft.com/office/drawing/2014/main" id="{13F44439-446E-4381-821A-F540D0D29D0C}"/>
                  </a:ext>
                </a:extLst>
              </p:cNvPr>
              <p:cNvSpPr/>
              <p:nvPr/>
            </p:nvSpPr>
            <p:spPr>
              <a:xfrm rot="3600000">
                <a:off x="8008158" y="4762258"/>
                <a:ext cx="284085" cy="124794"/>
              </a:xfrm>
              <a:prstGeom prst="ellipse">
                <a:avLst/>
              </a:prstGeom>
              <a:solidFill>
                <a:schemeClr val="bg2">
                  <a:lumMod val="90000"/>
                </a:schemeClr>
              </a:solidFill>
              <a:ln w="12700">
                <a:solidFill>
                  <a:srgbClr val="0066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10" name="群組 109">
              <a:extLst>
                <a:ext uri="{FF2B5EF4-FFF2-40B4-BE49-F238E27FC236}">
                  <a16:creationId xmlns:a16="http://schemas.microsoft.com/office/drawing/2014/main" id="{AC28D0E2-0C44-4CC8-B8E3-168D648B01B6}"/>
                </a:ext>
              </a:extLst>
            </p:cNvPr>
            <p:cNvGrpSpPr/>
            <p:nvPr/>
          </p:nvGrpSpPr>
          <p:grpSpPr>
            <a:xfrm>
              <a:off x="4937178" y="4173318"/>
              <a:ext cx="3122670" cy="1082871"/>
              <a:chOff x="4937178" y="4173318"/>
              <a:chExt cx="3122670" cy="1082871"/>
            </a:xfrm>
          </p:grpSpPr>
          <p:sp>
            <p:nvSpPr>
              <p:cNvPr id="66" name="橢圓 65">
                <a:extLst>
                  <a:ext uri="{FF2B5EF4-FFF2-40B4-BE49-F238E27FC236}">
                    <a16:creationId xmlns:a16="http://schemas.microsoft.com/office/drawing/2014/main" id="{835A326C-B2B1-4A17-8285-89CF6BF4A522}"/>
                  </a:ext>
                </a:extLst>
              </p:cNvPr>
              <p:cNvSpPr/>
              <p:nvPr/>
            </p:nvSpPr>
            <p:spPr>
              <a:xfrm>
                <a:off x="4937178" y="5114085"/>
                <a:ext cx="284085" cy="124794"/>
              </a:xfrm>
              <a:prstGeom prst="ellipse">
                <a:avLst/>
              </a:prstGeom>
              <a:solidFill>
                <a:schemeClr val="bg2">
                  <a:lumMod val="90000"/>
                </a:schemeClr>
              </a:solidFill>
              <a:ln w="12700">
                <a:solidFill>
                  <a:srgbClr val="FF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7" name="橢圓 66">
                <a:extLst>
                  <a:ext uri="{FF2B5EF4-FFF2-40B4-BE49-F238E27FC236}">
                    <a16:creationId xmlns:a16="http://schemas.microsoft.com/office/drawing/2014/main" id="{877E494B-032C-41DF-89C5-56542C8D6267}"/>
                  </a:ext>
                </a:extLst>
              </p:cNvPr>
              <p:cNvSpPr/>
              <p:nvPr/>
            </p:nvSpPr>
            <p:spPr>
              <a:xfrm>
                <a:off x="5329134" y="5114085"/>
                <a:ext cx="284085" cy="124794"/>
              </a:xfrm>
              <a:prstGeom prst="ellipse">
                <a:avLst/>
              </a:prstGeom>
              <a:solidFill>
                <a:schemeClr val="bg2">
                  <a:lumMod val="90000"/>
                </a:schemeClr>
              </a:solidFill>
              <a:ln w="12700">
                <a:solidFill>
                  <a:srgbClr val="FF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8" name="橢圓 67">
                <a:extLst>
                  <a:ext uri="{FF2B5EF4-FFF2-40B4-BE49-F238E27FC236}">
                    <a16:creationId xmlns:a16="http://schemas.microsoft.com/office/drawing/2014/main" id="{1B32FC7E-117A-4F42-91CB-1E282B4555E6}"/>
                  </a:ext>
                </a:extLst>
              </p:cNvPr>
              <p:cNvSpPr/>
              <p:nvPr/>
            </p:nvSpPr>
            <p:spPr>
              <a:xfrm>
                <a:off x="5759194" y="5114085"/>
                <a:ext cx="284085" cy="124794"/>
              </a:xfrm>
              <a:prstGeom prst="ellipse">
                <a:avLst/>
              </a:prstGeom>
              <a:solidFill>
                <a:schemeClr val="bg2">
                  <a:lumMod val="90000"/>
                </a:schemeClr>
              </a:solidFill>
              <a:ln w="12700">
                <a:solidFill>
                  <a:srgbClr val="FF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9" name="橢圓 68">
                <a:extLst>
                  <a:ext uri="{FF2B5EF4-FFF2-40B4-BE49-F238E27FC236}">
                    <a16:creationId xmlns:a16="http://schemas.microsoft.com/office/drawing/2014/main" id="{D700C55E-E50A-4799-A664-8F83FADEE39E}"/>
                  </a:ext>
                </a:extLst>
              </p:cNvPr>
              <p:cNvSpPr/>
              <p:nvPr/>
            </p:nvSpPr>
            <p:spPr>
              <a:xfrm>
                <a:off x="6151149" y="5114085"/>
                <a:ext cx="284085" cy="124794"/>
              </a:xfrm>
              <a:prstGeom prst="ellipse">
                <a:avLst/>
              </a:prstGeom>
              <a:solidFill>
                <a:schemeClr val="bg2">
                  <a:lumMod val="90000"/>
                </a:schemeClr>
              </a:solidFill>
              <a:ln w="12700">
                <a:solidFill>
                  <a:srgbClr val="FF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0" name="橢圓 69">
                <a:extLst>
                  <a:ext uri="{FF2B5EF4-FFF2-40B4-BE49-F238E27FC236}">
                    <a16:creationId xmlns:a16="http://schemas.microsoft.com/office/drawing/2014/main" id="{92CCDD70-DC07-4296-8FEE-D125F5A8B61E}"/>
                  </a:ext>
                </a:extLst>
              </p:cNvPr>
              <p:cNvSpPr/>
              <p:nvPr/>
            </p:nvSpPr>
            <p:spPr>
              <a:xfrm>
                <a:off x="5326415" y="4178009"/>
                <a:ext cx="284085" cy="124794"/>
              </a:xfrm>
              <a:prstGeom prst="ellipse">
                <a:avLst/>
              </a:prstGeom>
              <a:solidFill>
                <a:schemeClr val="bg2">
                  <a:lumMod val="90000"/>
                </a:schemeClr>
              </a:solidFill>
              <a:ln w="12700">
                <a:solidFill>
                  <a:srgbClr val="FF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1" name="橢圓 70">
                <a:extLst>
                  <a:ext uri="{FF2B5EF4-FFF2-40B4-BE49-F238E27FC236}">
                    <a16:creationId xmlns:a16="http://schemas.microsoft.com/office/drawing/2014/main" id="{2625C651-0AB0-4438-B041-1EA0F6FA3E70}"/>
                  </a:ext>
                </a:extLst>
              </p:cNvPr>
              <p:cNvSpPr/>
              <p:nvPr/>
            </p:nvSpPr>
            <p:spPr>
              <a:xfrm>
                <a:off x="5718371" y="4178009"/>
                <a:ext cx="284085" cy="124794"/>
              </a:xfrm>
              <a:prstGeom prst="ellipse">
                <a:avLst/>
              </a:prstGeom>
              <a:solidFill>
                <a:schemeClr val="bg2">
                  <a:lumMod val="90000"/>
                </a:schemeClr>
              </a:solidFill>
              <a:ln w="12700">
                <a:solidFill>
                  <a:srgbClr val="FF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5" name="橢圓 74">
                <a:extLst>
                  <a:ext uri="{FF2B5EF4-FFF2-40B4-BE49-F238E27FC236}">
                    <a16:creationId xmlns:a16="http://schemas.microsoft.com/office/drawing/2014/main" id="{E1EE8CF6-3BA8-4720-98C6-A4AB414F7E07}"/>
                  </a:ext>
                </a:extLst>
              </p:cNvPr>
              <p:cNvSpPr/>
              <p:nvPr/>
            </p:nvSpPr>
            <p:spPr>
              <a:xfrm flipH="1">
                <a:off x="7775763" y="5124686"/>
                <a:ext cx="284085" cy="124794"/>
              </a:xfrm>
              <a:prstGeom prst="ellipse">
                <a:avLst/>
              </a:prstGeom>
              <a:solidFill>
                <a:schemeClr val="bg2">
                  <a:lumMod val="90000"/>
                </a:schemeClr>
              </a:solidFill>
              <a:ln w="12700">
                <a:solidFill>
                  <a:srgbClr val="FF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6" name="橢圓 75">
                <a:extLst>
                  <a:ext uri="{FF2B5EF4-FFF2-40B4-BE49-F238E27FC236}">
                    <a16:creationId xmlns:a16="http://schemas.microsoft.com/office/drawing/2014/main" id="{B7CA2264-B718-46EF-A382-41151778CA1C}"/>
                  </a:ext>
                </a:extLst>
              </p:cNvPr>
              <p:cNvSpPr/>
              <p:nvPr/>
            </p:nvSpPr>
            <p:spPr>
              <a:xfrm flipH="1">
                <a:off x="7341685" y="5131395"/>
                <a:ext cx="284085" cy="124794"/>
              </a:xfrm>
              <a:prstGeom prst="ellipse">
                <a:avLst/>
              </a:prstGeom>
              <a:solidFill>
                <a:schemeClr val="bg2">
                  <a:lumMod val="90000"/>
                </a:schemeClr>
              </a:solidFill>
              <a:ln w="12700">
                <a:solidFill>
                  <a:srgbClr val="FF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84" name="橢圓 83">
                <a:extLst>
                  <a:ext uri="{FF2B5EF4-FFF2-40B4-BE49-F238E27FC236}">
                    <a16:creationId xmlns:a16="http://schemas.microsoft.com/office/drawing/2014/main" id="{5237E622-2628-4DA0-B2F7-59893E818D95}"/>
                  </a:ext>
                </a:extLst>
              </p:cNvPr>
              <p:cNvSpPr/>
              <p:nvPr/>
            </p:nvSpPr>
            <p:spPr>
              <a:xfrm flipH="1">
                <a:off x="7353910" y="4173318"/>
                <a:ext cx="284085" cy="124794"/>
              </a:xfrm>
              <a:prstGeom prst="ellipse">
                <a:avLst/>
              </a:prstGeom>
              <a:solidFill>
                <a:schemeClr val="bg2">
                  <a:lumMod val="90000"/>
                </a:schemeClr>
              </a:solidFill>
              <a:ln w="12700">
                <a:solidFill>
                  <a:srgbClr val="FF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85" name="橢圓 84">
                <a:extLst>
                  <a:ext uri="{FF2B5EF4-FFF2-40B4-BE49-F238E27FC236}">
                    <a16:creationId xmlns:a16="http://schemas.microsoft.com/office/drawing/2014/main" id="{141B1AC2-8DF5-448C-AD6C-5B83119048D2}"/>
                  </a:ext>
                </a:extLst>
              </p:cNvPr>
              <p:cNvSpPr/>
              <p:nvPr/>
            </p:nvSpPr>
            <p:spPr>
              <a:xfrm flipH="1">
                <a:off x="6919832" y="4180027"/>
                <a:ext cx="284085" cy="124794"/>
              </a:xfrm>
              <a:prstGeom prst="ellipse">
                <a:avLst/>
              </a:prstGeom>
              <a:solidFill>
                <a:schemeClr val="bg2">
                  <a:lumMod val="90000"/>
                </a:schemeClr>
              </a:solidFill>
              <a:ln w="12700">
                <a:solidFill>
                  <a:srgbClr val="FF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94" name="群組 93">
              <a:extLst>
                <a:ext uri="{FF2B5EF4-FFF2-40B4-BE49-F238E27FC236}">
                  <a16:creationId xmlns:a16="http://schemas.microsoft.com/office/drawing/2014/main" id="{B4F12336-31C6-4382-9165-11EFF33479F0}"/>
                </a:ext>
              </a:extLst>
            </p:cNvPr>
            <p:cNvGrpSpPr/>
            <p:nvPr/>
          </p:nvGrpSpPr>
          <p:grpSpPr>
            <a:xfrm>
              <a:off x="4836543" y="4346338"/>
              <a:ext cx="3304064" cy="721172"/>
              <a:chOff x="4836543" y="4346338"/>
              <a:chExt cx="3304064" cy="721172"/>
            </a:xfrm>
          </p:grpSpPr>
          <p:sp>
            <p:nvSpPr>
              <p:cNvPr id="63" name="梯形 62">
                <a:extLst>
                  <a:ext uri="{FF2B5EF4-FFF2-40B4-BE49-F238E27FC236}">
                    <a16:creationId xmlns:a16="http://schemas.microsoft.com/office/drawing/2014/main" id="{BB5DAA02-7B82-4764-A409-ADB5AC304A13}"/>
                  </a:ext>
                </a:extLst>
              </p:cNvPr>
              <p:cNvSpPr/>
              <p:nvPr/>
            </p:nvSpPr>
            <p:spPr>
              <a:xfrm>
                <a:off x="4836543" y="4346338"/>
                <a:ext cx="1687447" cy="720000"/>
              </a:xfrm>
              <a:prstGeom prst="trapezoid">
                <a:avLst>
                  <a:gd name="adj" fmla="val 57632"/>
                </a:avLst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rgbClr val="0066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cxnSp>
            <p:nvCxnSpPr>
              <p:cNvPr id="64" name="直線接點 63">
                <a:extLst>
                  <a:ext uri="{FF2B5EF4-FFF2-40B4-BE49-F238E27FC236}">
                    <a16:creationId xmlns:a16="http://schemas.microsoft.com/office/drawing/2014/main" id="{4540C187-6A26-43DF-895A-E3AE00374162}"/>
                  </a:ext>
                </a:extLst>
              </p:cNvPr>
              <p:cNvCxnSpPr>
                <a:cxnSpLocks/>
                <a:endCxn id="63" idx="2"/>
              </p:cNvCxnSpPr>
              <p:nvPr/>
            </p:nvCxnSpPr>
            <p:spPr>
              <a:xfrm>
                <a:off x="5250796" y="4346338"/>
                <a:ext cx="429471" cy="720000"/>
              </a:xfrm>
              <a:prstGeom prst="line">
                <a:avLst/>
              </a:prstGeom>
              <a:ln w="12700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直線接點 64">
                <a:extLst>
                  <a:ext uri="{FF2B5EF4-FFF2-40B4-BE49-F238E27FC236}">
                    <a16:creationId xmlns:a16="http://schemas.microsoft.com/office/drawing/2014/main" id="{44FF036D-D16E-434C-A85A-C810747D09B5}"/>
                  </a:ext>
                </a:extLst>
              </p:cNvPr>
              <p:cNvCxnSpPr>
                <a:stCxn id="63" idx="2"/>
              </p:cNvCxnSpPr>
              <p:nvPr/>
            </p:nvCxnSpPr>
            <p:spPr>
              <a:xfrm flipV="1">
                <a:off x="5680267" y="4346338"/>
                <a:ext cx="435035" cy="720000"/>
              </a:xfrm>
              <a:prstGeom prst="line">
                <a:avLst/>
              </a:prstGeom>
              <a:ln w="12700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83" name="群組 82">
                <a:extLst>
                  <a:ext uri="{FF2B5EF4-FFF2-40B4-BE49-F238E27FC236}">
                    <a16:creationId xmlns:a16="http://schemas.microsoft.com/office/drawing/2014/main" id="{C923B72F-3D39-4531-906C-7D0819FC4C28}"/>
                  </a:ext>
                </a:extLst>
              </p:cNvPr>
              <p:cNvGrpSpPr/>
              <p:nvPr/>
            </p:nvGrpSpPr>
            <p:grpSpPr>
              <a:xfrm flipH="1">
                <a:off x="6880607" y="4347510"/>
                <a:ext cx="1260000" cy="720000"/>
                <a:chOff x="5974350" y="3102038"/>
                <a:chExt cx="1260000" cy="720000"/>
              </a:xfrm>
            </p:grpSpPr>
            <p:sp>
              <p:nvSpPr>
                <p:cNvPr id="88" name="平行四邊形 87">
                  <a:extLst>
                    <a:ext uri="{FF2B5EF4-FFF2-40B4-BE49-F238E27FC236}">
                      <a16:creationId xmlns:a16="http://schemas.microsoft.com/office/drawing/2014/main" id="{61BA58DE-D542-4C55-9DA0-C7F346F2A87A}"/>
                    </a:ext>
                  </a:extLst>
                </p:cNvPr>
                <p:cNvSpPr/>
                <p:nvPr/>
              </p:nvSpPr>
              <p:spPr>
                <a:xfrm>
                  <a:off x="5974350" y="3102038"/>
                  <a:ext cx="1260000" cy="720000"/>
                </a:xfrm>
                <a:prstGeom prst="parallelogram">
                  <a:avLst>
                    <a:gd name="adj" fmla="val 56750"/>
                  </a:avLst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rgbClr val="0066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cxnSp>
              <p:nvCxnSpPr>
                <p:cNvPr id="89" name="直線接點 88">
                  <a:extLst>
                    <a:ext uri="{FF2B5EF4-FFF2-40B4-BE49-F238E27FC236}">
                      <a16:creationId xmlns:a16="http://schemas.microsoft.com/office/drawing/2014/main" id="{5FDC05B5-45CC-455A-B997-256BE789EF8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385719" y="3102038"/>
                  <a:ext cx="434378" cy="720000"/>
                </a:xfrm>
                <a:prstGeom prst="line">
                  <a:avLst/>
                </a:prstGeom>
                <a:ln w="12700">
                  <a:solidFill>
                    <a:srgbClr val="0066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6" name="直線接點 45">
                <a:extLst>
                  <a:ext uri="{FF2B5EF4-FFF2-40B4-BE49-F238E27FC236}">
                    <a16:creationId xmlns:a16="http://schemas.microsoft.com/office/drawing/2014/main" id="{48668A2D-169C-40C5-811B-1DFEFF0A2DB2}"/>
                  </a:ext>
                </a:extLst>
              </p:cNvPr>
              <p:cNvCxnSpPr/>
              <p:nvPr/>
            </p:nvCxnSpPr>
            <p:spPr>
              <a:xfrm>
                <a:off x="6283507" y="4635740"/>
                <a:ext cx="756000" cy="0"/>
              </a:xfrm>
              <a:prstGeom prst="line">
                <a:avLst/>
              </a:prstGeom>
              <a:ln w="12700">
                <a:solidFill>
                  <a:srgbClr val="0066FF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直線接點 89">
                <a:extLst>
                  <a:ext uri="{FF2B5EF4-FFF2-40B4-BE49-F238E27FC236}">
                    <a16:creationId xmlns:a16="http://schemas.microsoft.com/office/drawing/2014/main" id="{E6DA3CF6-971D-4DCF-ABE1-4FD56A44F928}"/>
                  </a:ext>
                </a:extLst>
              </p:cNvPr>
              <p:cNvCxnSpPr/>
              <p:nvPr/>
            </p:nvCxnSpPr>
            <p:spPr>
              <a:xfrm>
                <a:off x="6372407" y="4788140"/>
                <a:ext cx="756000" cy="0"/>
              </a:xfrm>
              <a:prstGeom prst="line">
                <a:avLst/>
              </a:prstGeom>
              <a:ln w="12700">
                <a:solidFill>
                  <a:srgbClr val="0066FF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91" name="Text Box 75">
            <a:extLst>
              <a:ext uri="{FF2B5EF4-FFF2-40B4-BE49-F238E27FC236}">
                <a16:creationId xmlns:a16="http://schemas.microsoft.com/office/drawing/2014/main" id="{AD6C05DA-15DC-463D-8B1B-2962A8C4D2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4614" y="2766363"/>
            <a:ext cx="2952105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536575" indent="-536575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1200"/>
              </a:spcAft>
              <a:defRPr/>
            </a:pPr>
            <a:r>
              <a:rPr lang="en-US" altLang="zh-CN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 2" panose="05020102010507070707" pitchFamily="18" charset="2"/>
              </a:rPr>
              <a:t></a:t>
            </a:r>
            <a:r>
              <a:rPr lang="en-US" altLang="zh-CN" sz="28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2</a:t>
            </a:r>
            <a:r>
              <a:rPr lang="zh-CN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sz="2800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 2" panose="05020102010507070707" pitchFamily="18" charset="2"/>
              </a:rPr>
              <a:t>2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 2" panose="05020102010507070707" pitchFamily="18" charset="2"/>
              </a:rPr>
              <a:t></a:t>
            </a:r>
            <a:r>
              <a:rPr lang="en-US" altLang="zh-CN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2 = 8</a:t>
            </a:r>
            <a:endParaRPr lang="zh-TW" altLang="zh-TW" sz="2800" baseline="30000" dirty="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92" name="Text Box 75">
            <a:extLst>
              <a:ext uri="{FF2B5EF4-FFF2-40B4-BE49-F238E27FC236}">
                <a16:creationId xmlns:a16="http://schemas.microsoft.com/office/drawing/2014/main" id="{F28750BB-30B3-4C05-8895-EE7ACB896B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9907" y="5391393"/>
            <a:ext cx="2952105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536575" indent="-536575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1200"/>
              </a:spcAft>
              <a:defRPr/>
            </a:pPr>
            <a:r>
              <a:rPr lang="en-US" altLang="zh-CN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 2" panose="05020102010507070707" pitchFamily="18" charset="2"/>
              </a:rPr>
              <a:t></a:t>
            </a:r>
            <a:r>
              <a:rPr lang="en-US" altLang="zh-CN" sz="28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3</a:t>
            </a:r>
            <a:r>
              <a:rPr lang="zh-CN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sz="2800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 2" panose="05020102010507070707" pitchFamily="18" charset="2"/>
              </a:rPr>
              <a:t>2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 2" panose="05020102010507070707" pitchFamily="18" charset="2"/>
              </a:rPr>
              <a:t></a:t>
            </a:r>
            <a:r>
              <a:rPr lang="en-US" altLang="zh-CN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2 = 10</a:t>
            </a:r>
            <a:endParaRPr lang="zh-TW" altLang="zh-TW" sz="2800" baseline="30000" dirty="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7904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75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75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75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/>
      <p:bldP spid="136" grpId="0"/>
      <p:bldP spid="15" grpId="0"/>
      <p:bldP spid="16" grpId="0"/>
      <p:bldP spid="18" grpId="0"/>
      <p:bldP spid="19" grpId="0"/>
      <p:bldP spid="91" grpId="0"/>
      <p:bldP spid="92" grpId="0"/>
    </p:bld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698</TotalTime>
  <Words>173</Words>
  <Application>Microsoft Office PowerPoint</Application>
  <PresentationFormat>如螢幕大小 (4:3)</PresentationFormat>
  <Paragraphs>26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Dora Lin</dc:creator>
  <cp:lastModifiedBy>Vivian Wong</cp:lastModifiedBy>
  <cp:revision>29</cp:revision>
  <dcterms:created xsi:type="dcterms:W3CDTF">2021-09-29T05:48:47Z</dcterms:created>
  <dcterms:modified xsi:type="dcterms:W3CDTF">2022-02-16T04:28:25Z</dcterms:modified>
</cp:coreProperties>
</file>