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1" r:id="rId2"/>
    <p:sldId id="262" r:id="rId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FF"/>
    <a:srgbClr val="FFC1FF"/>
    <a:srgbClr val="00CC99"/>
    <a:srgbClr val="FF00FF"/>
    <a:srgbClr val="006666"/>
    <a:srgbClr val="DBDBE1"/>
    <a:srgbClr val="CC8800"/>
    <a:srgbClr val="97E4FF"/>
    <a:srgbClr val="CDF2FF"/>
    <a:srgbClr val="79D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630" autoAdjust="0"/>
    <p:restoredTop sz="94660"/>
  </p:normalViewPr>
  <p:slideViewPr>
    <p:cSldViewPr snapToGrid="0">
      <p:cViewPr varScale="1">
        <p:scale>
          <a:sx n="82" d="100"/>
          <a:sy n="82" d="100"/>
        </p:scale>
        <p:origin x="175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TW" altLang="en-US"/>
              <a:t>按一下以編輯母片標題樣式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TW" altLang="en-US"/>
              <a:t>按一下以編輯母片子標題樣式</a:t>
            </a:r>
            <a:endParaRPr lang="en-US" dirty="0"/>
          </a:p>
        </p:txBody>
      </p:sp>
      <p:sp>
        <p:nvSpPr>
          <p:cNvPr id="4" name="Date Placeholder 3"/>
          <p:cNvSpPr>
            <a:spLocks noGrp="1"/>
          </p:cNvSpPr>
          <p:nvPr>
            <p:ph type="dt" sz="half" idx="10"/>
          </p:nvPr>
        </p:nvSpPr>
        <p:spPr/>
        <p:txBody>
          <a:bodyPr/>
          <a:lstStyle/>
          <a:p>
            <a:fld id="{FBCE2816-04B1-40E2-B074-C46A962C9B31}" type="datetimeFigureOut">
              <a:rPr lang="zh-CN" altLang="en-US" smtClean="0"/>
              <a:t>2022/2/16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2992840-A8F1-4B03-9492-AA2399D8E87E}" type="slidenum">
              <a:rPr lang="zh-CN" altLang="en-US" smtClean="0"/>
              <a:t>‹#›</a:t>
            </a:fld>
            <a:endParaRPr lang="zh-CN" altLang="en-US"/>
          </a:p>
        </p:txBody>
      </p:sp>
    </p:spTree>
    <p:extLst>
      <p:ext uri="{BB962C8B-B14F-4D97-AF65-F5344CB8AC3E}">
        <p14:creationId xmlns:p14="http://schemas.microsoft.com/office/powerpoint/2010/main" val="4131573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Vertical Text Placeholder 2"/>
          <p:cNvSpPr>
            <a:spLocks noGrp="1"/>
          </p:cNvSpPr>
          <p:nvPr>
            <p:ph type="body" orient="vert" idx="1"/>
          </p:nvPr>
        </p:nvSpPr>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fld id="{FBCE2816-04B1-40E2-B074-C46A962C9B31}" type="datetimeFigureOut">
              <a:rPr lang="zh-CN" altLang="en-US" smtClean="0"/>
              <a:t>2022/2/16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2992840-A8F1-4B03-9492-AA2399D8E87E}" type="slidenum">
              <a:rPr lang="zh-CN" altLang="en-US" smtClean="0"/>
              <a:t>‹#›</a:t>
            </a:fld>
            <a:endParaRPr lang="zh-CN" altLang="en-US"/>
          </a:p>
        </p:txBody>
      </p:sp>
    </p:spTree>
    <p:extLst>
      <p:ext uri="{BB962C8B-B14F-4D97-AF65-F5344CB8AC3E}">
        <p14:creationId xmlns:p14="http://schemas.microsoft.com/office/powerpoint/2010/main" val="20140382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TW" altLang="en-US"/>
              <a:t>按一下以編輯母片標題樣式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fld id="{FBCE2816-04B1-40E2-B074-C46A962C9B31}" type="datetimeFigureOut">
              <a:rPr lang="zh-CN" altLang="en-US" smtClean="0"/>
              <a:t>2022/2/16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2992840-A8F1-4B03-9492-AA2399D8E87E}" type="slidenum">
              <a:rPr lang="zh-CN" altLang="en-US" smtClean="0"/>
              <a:t>‹#›</a:t>
            </a:fld>
            <a:endParaRPr lang="zh-CN" altLang="en-US"/>
          </a:p>
        </p:txBody>
      </p:sp>
    </p:spTree>
    <p:extLst>
      <p:ext uri="{BB962C8B-B14F-4D97-AF65-F5344CB8AC3E}">
        <p14:creationId xmlns:p14="http://schemas.microsoft.com/office/powerpoint/2010/main" val="19912548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內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Content Placeholder 2"/>
          <p:cNvSpPr>
            <a:spLocks noGrp="1"/>
          </p:cNvSpPr>
          <p:nvPr>
            <p:ph idx="1"/>
          </p:nvPr>
        </p:nvSpPr>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fld id="{FBCE2816-04B1-40E2-B074-C46A962C9B31}" type="datetimeFigureOut">
              <a:rPr lang="zh-CN" altLang="en-US" smtClean="0"/>
              <a:t>2022/2/16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2992840-A8F1-4B03-9492-AA2399D8E87E}" type="slidenum">
              <a:rPr lang="zh-CN" altLang="en-US" smtClean="0"/>
              <a:t>‹#›</a:t>
            </a:fld>
            <a:endParaRPr lang="zh-CN" altLang="en-US"/>
          </a:p>
        </p:txBody>
      </p:sp>
    </p:spTree>
    <p:extLst>
      <p:ext uri="{BB962C8B-B14F-4D97-AF65-F5344CB8AC3E}">
        <p14:creationId xmlns:p14="http://schemas.microsoft.com/office/powerpoint/2010/main" val="28080977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TW" altLang="en-US"/>
              <a:t>按一下以編輯母片標題樣式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TW" altLang="en-US"/>
              <a:t>按一下以編輯母片文字樣式</a:t>
            </a:r>
          </a:p>
        </p:txBody>
      </p:sp>
      <p:sp>
        <p:nvSpPr>
          <p:cNvPr id="4" name="Date Placeholder 3"/>
          <p:cNvSpPr>
            <a:spLocks noGrp="1"/>
          </p:cNvSpPr>
          <p:nvPr>
            <p:ph type="dt" sz="half" idx="10"/>
          </p:nvPr>
        </p:nvSpPr>
        <p:spPr/>
        <p:txBody>
          <a:bodyPr/>
          <a:lstStyle/>
          <a:p>
            <a:fld id="{FBCE2816-04B1-40E2-B074-C46A962C9B31}" type="datetimeFigureOut">
              <a:rPr lang="zh-CN" altLang="en-US" smtClean="0"/>
              <a:t>2022/2/16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2992840-A8F1-4B03-9492-AA2399D8E87E}" type="slidenum">
              <a:rPr lang="zh-CN" altLang="en-US" smtClean="0"/>
              <a:t>‹#›</a:t>
            </a:fld>
            <a:endParaRPr lang="zh-CN" altLang="en-US"/>
          </a:p>
        </p:txBody>
      </p:sp>
    </p:spTree>
    <p:extLst>
      <p:ext uri="{BB962C8B-B14F-4D97-AF65-F5344CB8AC3E}">
        <p14:creationId xmlns:p14="http://schemas.microsoft.com/office/powerpoint/2010/main" val="37560166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個內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5" name="Date Placeholder 4"/>
          <p:cNvSpPr>
            <a:spLocks noGrp="1"/>
          </p:cNvSpPr>
          <p:nvPr>
            <p:ph type="dt" sz="half" idx="10"/>
          </p:nvPr>
        </p:nvSpPr>
        <p:spPr/>
        <p:txBody>
          <a:bodyPr/>
          <a:lstStyle/>
          <a:p>
            <a:fld id="{FBCE2816-04B1-40E2-B074-C46A962C9B31}" type="datetimeFigureOut">
              <a:rPr lang="zh-CN" altLang="en-US" smtClean="0"/>
              <a:t>2022/2/16</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2992840-A8F1-4B03-9492-AA2399D8E87E}" type="slidenum">
              <a:rPr lang="zh-CN" altLang="en-US" smtClean="0"/>
              <a:t>‹#›</a:t>
            </a:fld>
            <a:endParaRPr lang="zh-CN" altLang="en-US"/>
          </a:p>
        </p:txBody>
      </p:sp>
    </p:spTree>
    <p:extLst>
      <p:ext uri="{BB962C8B-B14F-4D97-AF65-F5344CB8AC3E}">
        <p14:creationId xmlns:p14="http://schemas.microsoft.com/office/powerpoint/2010/main" val="41951751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TW" altLang="en-US"/>
              <a:t>按一下以編輯母片標題樣式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4" name="Content Placeholder 3"/>
          <p:cNvSpPr>
            <a:spLocks noGrp="1"/>
          </p:cNvSpPr>
          <p:nvPr>
            <p:ph sz="half" idx="2"/>
          </p:nvPr>
        </p:nvSpPr>
        <p:spPr>
          <a:xfrm>
            <a:off x="629842" y="2505075"/>
            <a:ext cx="3868340" cy="368458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6" name="Content Placeholder 5"/>
          <p:cNvSpPr>
            <a:spLocks noGrp="1"/>
          </p:cNvSpPr>
          <p:nvPr>
            <p:ph sz="quarter" idx="4"/>
          </p:nvPr>
        </p:nvSpPr>
        <p:spPr>
          <a:xfrm>
            <a:off x="4629150" y="2505075"/>
            <a:ext cx="3887391" cy="368458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7" name="Date Placeholder 6"/>
          <p:cNvSpPr>
            <a:spLocks noGrp="1"/>
          </p:cNvSpPr>
          <p:nvPr>
            <p:ph type="dt" sz="half" idx="10"/>
          </p:nvPr>
        </p:nvSpPr>
        <p:spPr/>
        <p:txBody>
          <a:bodyPr/>
          <a:lstStyle/>
          <a:p>
            <a:fld id="{FBCE2816-04B1-40E2-B074-C46A962C9B31}" type="datetimeFigureOut">
              <a:rPr lang="zh-CN" altLang="en-US" smtClean="0"/>
              <a:t>2022/2/16</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2992840-A8F1-4B03-9492-AA2399D8E87E}" type="slidenum">
              <a:rPr lang="zh-CN" altLang="en-US" smtClean="0"/>
              <a:t>‹#›</a:t>
            </a:fld>
            <a:endParaRPr lang="zh-CN" altLang="en-US"/>
          </a:p>
        </p:txBody>
      </p:sp>
    </p:spTree>
    <p:extLst>
      <p:ext uri="{BB962C8B-B14F-4D97-AF65-F5344CB8AC3E}">
        <p14:creationId xmlns:p14="http://schemas.microsoft.com/office/powerpoint/2010/main" val="18414691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Date Placeholder 2"/>
          <p:cNvSpPr>
            <a:spLocks noGrp="1"/>
          </p:cNvSpPr>
          <p:nvPr>
            <p:ph type="dt" sz="half" idx="10"/>
          </p:nvPr>
        </p:nvSpPr>
        <p:spPr/>
        <p:txBody>
          <a:bodyPr/>
          <a:lstStyle/>
          <a:p>
            <a:fld id="{FBCE2816-04B1-40E2-B074-C46A962C9B31}" type="datetimeFigureOut">
              <a:rPr lang="zh-CN" altLang="en-US" smtClean="0"/>
              <a:t>2022/2/16</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2992840-A8F1-4B03-9492-AA2399D8E87E}" type="slidenum">
              <a:rPr lang="zh-CN" altLang="en-US" smtClean="0"/>
              <a:t>‹#›</a:t>
            </a:fld>
            <a:endParaRPr lang="zh-CN" altLang="en-US"/>
          </a:p>
        </p:txBody>
      </p:sp>
    </p:spTree>
    <p:extLst>
      <p:ext uri="{BB962C8B-B14F-4D97-AF65-F5344CB8AC3E}">
        <p14:creationId xmlns:p14="http://schemas.microsoft.com/office/powerpoint/2010/main" val="13713590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BCE2816-04B1-40E2-B074-C46A962C9B31}" type="datetimeFigureOut">
              <a:rPr lang="zh-CN" altLang="en-US" smtClean="0"/>
              <a:t>2022/2/16</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2992840-A8F1-4B03-9492-AA2399D8E87E}" type="slidenum">
              <a:rPr lang="zh-CN" altLang="en-US" smtClean="0"/>
              <a:t>‹#›</a:t>
            </a:fld>
            <a:endParaRPr lang="zh-CN" altLang="en-US"/>
          </a:p>
        </p:txBody>
      </p:sp>
    </p:spTree>
    <p:extLst>
      <p:ext uri="{BB962C8B-B14F-4D97-AF65-F5344CB8AC3E}">
        <p14:creationId xmlns:p14="http://schemas.microsoft.com/office/powerpoint/2010/main" val="14655476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輔助字幕的內容">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TW" altLang="en-US"/>
              <a:t>按一下以編輯母片標題樣式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a:t>按一下以編輯母片文字樣式</a:t>
            </a:r>
          </a:p>
        </p:txBody>
      </p:sp>
      <p:sp>
        <p:nvSpPr>
          <p:cNvPr id="5" name="Date Placeholder 4"/>
          <p:cNvSpPr>
            <a:spLocks noGrp="1"/>
          </p:cNvSpPr>
          <p:nvPr>
            <p:ph type="dt" sz="half" idx="10"/>
          </p:nvPr>
        </p:nvSpPr>
        <p:spPr/>
        <p:txBody>
          <a:bodyPr/>
          <a:lstStyle/>
          <a:p>
            <a:fld id="{FBCE2816-04B1-40E2-B074-C46A962C9B31}" type="datetimeFigureOut">
              <a:rPr lang="zh-CN" altLang="en-US" smtClean="0"/>
              <a:t>2022/2/16</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2992840-A8F1-4B03-9492-AA2399D8E87E}" type="slidenum">
              <a:rPr lang="zh-CN" altLang="en-US" smtClean="0"/>
              <a:t>‹#›</a:t>
            </a:fld>
            <a:endParaRPr lang="zh-CN" altLang="en-US"/>
          </a:p>
        </p:txBody>
      </p:sp>
    </p:spTree>
    <p:extLst>
      <p:ext uri="{BB962C8B-B14F-4D97-AF65-F5344CB8AC3E}">
        <p14:creationId xmlns:p14="http://schemas.microsoft.com/office/powerpoint/2010/main" val="32939753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輔助字幕的圖片">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TW" altLang="en-US"/>
              <a:t>按一下以編輯母片標題樣式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TW" altLang="en-US"/>
              <a:t>按一下圖示以新增圖片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a:t>按一下以編輯母片文字樣式</a:t>
            </a:r>
          </a:p>
        </p:txBody>
      </p:sp>
      <p:sp>
        <p:nvSpPr>
          <p:cNvPr id="5" name="Date Placeholder 4"/>
          <p:cNvSpPr>
            <a:spLocks noGrp="1"/>
          </p:cNvSpPr>
          <p:nvPr>
            <p:ph type="dt" sz="half" idx="10"/>
          </p:nvPr>
        </p:nvSpPr>
        <p:spPr/>
        <p:txBody>
          <a:bodyPr/>
          <a:lstStyle/>
          <a:p>
            <a:fld id="{FBCE2816-04B1-40E2-B074-C46A962C9B31}" type="datetimeFigureOut">
              <a:rPr lang="zh-CN" altLang="en-US" smtClean="0"/>
              <a:t>2022/2/16</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2992840-A8F1-4B03-9492-AA2399D8E87E}" type="slidenum">
              <a:rPr lang="zh-CN" altLang="en-US" smtClean="0"/>
              <a:t>‹#›</a:t>
            </a:fld>
            <a:endParaRPr lang="zh-CN" altLang="en-US"/>
          </a:p>
        </p:txBody>
      </p:sp>
    </p:spTree>
    <p:extLst>
      <p:ext uri="{BB962C8B-B14F-4D97-AF65-F5344CB8AC3E}">
        <p14:creationId xmlns:p14="http://schemas.microsoft.com/office/powerpoint/2010/main" val="24126668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TW" altLang="en-US"/>
              <a:t>按一下以編輯母片標題樣式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BCE2816-04B1-40E2-B074-C46A962C9B31}" type="datetimeFigureOut">
              <a:rPr lang="zh-CN" altLang="en-US" smtClean="0"/>
              <a:t>2022/2/16</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2992840-A8F1-4B03-9492-AA2399D8E87E}" type="slidenum">
              <a:rPr lang="zh-CN" altLang="en-US" smtClean="0"/>
              <a:t>‹#›</a:t>
            </a:fld>
            <a:endParaRPr lang="zh-CN" altLang="en-US"/>
          </a:p>
        </p:txBody>
      </p:sp>
      <p:pic>
        <p:nvPicPr>
          <p:cNvPr id="7" name="图片 2">
            <a:extLst>
              <a:ext uri="{FF2B5EF4-FFF2-40B4-BE49-F238E27FC236}">
                <a16:creationId xmlns:a16="http://schemas.microsoft.com/office/drawing/2014/main" id="{C1FFEBFC-3E53-469D-8BCB-57D64F23618C}"/>
              </a:ext>
            </a:extLst>
          </p:cNvPr>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6149975" y="6248400"/>
            <a:ext cx="2752725" cy="573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8541453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 name="Text Box 75">
            <a:extLst>
              <a:ext uri="{FF2B5EF4-FFF2-40B4-BE49-F238E27FC236}">
                <a16:creationId xmlns:a16="http://schemas.microsoft.com/office/drawing/2014/main" id="{6917D308-7924-4BAD-BC72-D7360F4F7A48}"/>
              </a:ext>
            </a:extLst>
          </p:cNvPr>
          <p:cNvSpPr txBox="1">
            <a:spLocks noChangeArrowheads="1"/>
          </p:cNvSpPr>
          <p:nvPr/>
        </p:nvSpPr>
        <p:spPr bwMode="auto">
          <a:xfrm>
            <a:off x="847429" y="1019603"/>
            <a:ext cx="842962" cy="523220"/>
          </a:xfrm>
          <a:prstGeom prst="rect">
            <a:avLst/>
          </a:prstGeom>
          <a:noFill/>
          <a:ln>
            <a:noFill/>
          </a:ln>
        </p:spPr>
        <p:txBody>
          <a:bodyPr wrap="square">
            <a:spAutoFit/>
          </a:bodyPr>
          <a:lstStyle>
            <a:lvl1pPr marL="536575" indent="-536575">
              <a:defRPr kumimoji="1" sz="2400">
                <a:solidFill>
                  <a:srgbClr val="FF0000"/>
                </a:solidFill>
                <a:latin typeface="Times New Roman" panose="02020603050405020304" pitchFamily="18" charset="0"/>
                <a:ea typeface="新細明體" panose="02020500000000000000" pitchFamily="18" charset="-120"/>
              </a:defRPr>
            </a:lvl1pPr>
            <a:lvl2pPr marL="742950" indent="-285750">
              <a:defRPr kumimoji="1" sz="2400">
                <a:solidFill>
                  <a:srgbClr val="FF0000"/>
                </a:solidFill>
                <a:latin typeface="Times New Roman" panose="02020603050405020304" pitchFamily="18" charset="0"/>
                <a:ea typeface="新細明體" panose="02020500000000000000" pitchFamily="18" charset="-120"/>
              </a:defRPr>
            </a:lvl2pPr>
            <a:lvl3pPr marL="1143000" indent="-228600">
              <a:defRPr kumimoji="1" sz="2400">
                <a:solidFill>
                  <a:srgbClr val="FF0000"/>
                </a:solidFill>
                <a:latin typeface="Times New Roman" panose="02020603050405020304" pitchFamily="18" charset="0"/>
                <a:ea typeface="新細明體" panose="02020500000000000000" pitchFamily="18" charset="-120"/>
              </a:defRPr>
            </a:lvl3pPr>
            <a:lvl4pPr marL="1600200" indent="-228600">
              <a:defRPr kumimoji="1" sz="2400">
                <a:solidFill>
                  <a:srgbClr val="FF0000"/>
                </a:solidFill>
                <a:latin typeface="Times New Roman" panose="02020603050405020304" pitchFamily="18" charset="0"/>
                <a:ea typeface="新細明體" panose="02020500000000000000" pitchFamily="18" charset="-120"/>
              </a:defRPr>
            </a:lvl4pPr>
            <a:lvl5pPr marL="2057400" indent="-228600">
              <a:defRPr kumimoji="1" sz="2400">
                <a:solidFill>
                  <a:srgbClr val="FF0000"/>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rgbClr val="FF0000"/>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rgbClr val="FF0000"/>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rgbClr val="FF0000"/>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rgbClr val="FF0000"/>
                </a:solidFill>
                <a:latin typeface="Times New Roman" panose="02020603050405020304" pitchFamily="18" charset="0"/>
                <a:ea typeface="新細明體" panose="02020500000000000000" pitchFamily="18" charset="-120"/>
              </a:defRPr>
            </a:lvl9pPr>
          </a:lstStyle>
          <a:p>
            <a:pPr marL="0" indent="0">
              <a:spcAft>
                <a:spcPts val="1200"/>
              </a:spcAft>
              <a:defRPr/>
            </a:pPr>
            <a:r>
              <a:rPr lang="en-US" altLang="zh-TW" sz="2800" dirty="0">
                <a:solidFill>
                  <a:schemeClr val="tx1"/>
                </a:solidFill>
                <a:latin typeface="Arial" panose="020B0604020202020204" pitchFamily="34" charset="0"/>
                <a:ea typeface="標楷體" panose="03000509000000000000" pitchFamily="65" charset="-120"/>
                <a:cs typeface="Arial" panose="020B0604020202020204" pitchFamily="34" charset="0"/>
              </a:rPr>
              <a:t>(a)</a:t>
            </a:r>
          </a:p>
        </p:txBody>
      </p:sp>
      <p:sp>
        <p:nvSpPr>
          <p:cNvPr id="2" name="Text Box 218">
            <a:extLst>
              <a:ext uri="{FF2B5EF4-FFF2-40B4-BE49-F238E27FC236}">
                <a16:creationId xmlns:a16="http://schemas.microsoft.com/office/drawing/2014/main" id="{8D68B91A-F650-40AB-AB80-CBB6858BF5DF}"/>
              </a:ext>
            </a:extLst>
          </p:cNvPr>
          <p:cNvSpPr txBox="1">
            <a:spLocks noChangeArrowheads="1"/>
          </p:cNvSpPr>
          <p:nvPr/>
        </p:nvSpPr>
        <p:spPr bwMode="auto">
          <a:xfrm>
            <a:off x="184896" y="240516"/>
            <a:ext cx="3280793" cy="477054"/>
          </a:xfrm>
          <a:prstGeom prst="rect">
            <a:avLst/>
          </a:prstGeom>
          <a:noFill/>
          <a:ln>
            <a:noFill/>
          </a:ln>
          <a:extLst>
            <a:ext uri="{909E8E84-426E-40DD-AFC4-6F175D3DCCD1}">
              <a14:hiddenFill xmlns:a14="http://schemas.microsoft.com/office/drawing/2010/main">
                <a:solidFill>
                  <a:srgbClr val="FFFFFF">
                    <a:alpha val="49803"/>
                  </a:srgbClr>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defRPr kumimoji="1" sz="2400">
                <a:solidFill>
                  <a:srgbClr val="FF0000"/>
                </a:solidFill>
                <a:latin typeface="Times New Roman" panose="02020603050405020304" pitchFamily="18" charset="0"/>
                <a:ea typeface="新細明體" panose="02020500000000000000" pitchFamily="18" charset="-120"/>
              </a:defRPr>
            </a:lvl1pPr>
            <a:lvl2pPr marL="742950" indent="-285750">
              <a:defRPr kumimoji="1" sz="2400">
                <a:solidFill>
                  <a:srgbClr val="FF0000"/>
                </a:solidFill>
                <a:latin typeface="Times New Roman" panose="02020603050405020304" pitchFamily="18" charset="0"/>
                <a:ea typeface="新細明體" panose="02020500000000000000" pitchFamily="18" charset="-120"/>
              </a:defRPr>
            </a:lvl2pPr>
            <a:lvl3pPr marL="1143000" indent="-228600">
              <a:defRPr kumimoji="1" sz="2400">
                <a:solidFill>
                  <a:srgbClr val="FF0000"/>
                </a:solidFill>
                <a:latin typeface="Times New Roman" panose="02020603050405020304" pitchFamily="18" charset="0"/>
                <a:ea typeface="新細明體" panose="02020500000000000000" pitchFamily="18" charset="-120"/>
              </a:defRPr>
            </a:lvl3pPr>
            <a:lvl4pPr marL="1600200" indent="-228600">
              <a:defRPr kumimoji="1" sz="2400">
                <a:solidFill>
                  <a:srgbClr val="FF0000"/>
                </a:solidFill>
                <a:latin typeface="Times New Roman" panose="02020603050405020304" pitchFamily="18" charset="0"/>
                <a:ea typeface="新細明體" panose="02020500000000000000" pitchFamily="18" charset="-120"/>
              </a:defRPr>
            </a:lvl4pPr>
            <a:lvl5pPr marL="2057400" indent="-228600">
              <a:defRPr kumimoji="1" sz="2400">
                <a:solidFill>
                  <a:srgbClr val="FF0000"/>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rgbClr val="FF0000"/>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rgbClr val="FF0000"/>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rgbClr val="FF0000"/>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rgbClr val="FF0000"/>
                </a:solidFill>
                <a:latin typeface="Times New Roman" panose="02020603050405020304" pitchFamily="18" charset="0"/>
                <a:ea typeface="新細明體" panose="02020500000000000000" pitchFamily="18" charset="-120"/>
              </a:defRPr>
            </a:lvl9pPr>
          </a:lstStyle>
          <a:p>
            <a:pPr eaLnBrk="1" hangingPunct="1">
              <a:lnSpc>
                <a:spcPts val="3000"/>
              </a:lnSpc>
            </a:pPr>
            <a:r>
              <a:rPr lang="en-US" altLang="zh-TW" sz="3200" b="1" dirty="0">
                <a:solidFill>
                  <a:schemeClr val="tx1"/>
                </a:solidFill>
                <a:latin typeface="Arial" panose="020B0604020202020204" pitchFamily="34" charset="0"/>
              </a:rPr>
              <a:t>Unit 1</a:t>
            </a:r>
            <a:r>
              <a:rPr lang="en-US" altLang="zh-CN" sz="3200" b="1" dirty="0">
                <a:solidFill>
                  <a:schemeClr val="tx1"/>
                </a:solidFill>
                <a:latin typeface="Arial" panose="020B0604020202020204" pitchFamily="34" charset="0"/>
              </a:rPr>
              <a:t>6</a:t>
            </a:r>
            <a:r>
              <a:rPr lang="en-US" altLang="zh-TW" sz="3200" b="1" dirty="0">
                <a:solidFill>
                  <a:schemeClr val="tx1"/>
                </a:solidFill>
                <a:latin typeface="Arial" panose="020B0604020202020204" pitchFamily="34" charset="0"/>
              </a:rPr>
              <a:t> Volume</a:t>
            </a:r>
            <a:endParaRPr lang="zh-TW" altLang="en-US" sz="3200" b="1" dirty="0">
              <a:solidFill>
                <a:schemeClr val="tx1"/>
              </a:solidFill>
              <a:latin typeface="Arial" panose="020B0604020202020204" pitchFamily="34" charset="0"/>
            </a:endParaRPr>
          </a:p>
        </p:txBody>
      </p:sp>
      <p:sp>
        <p:nvSpPr>
          <p:cNvPr id="3" name="Text Box 75">
            <a:extLst>
              <a:ext uri="{FF2B5EF4-FFF2-40B4-BE49-F238E27FC236}">
                <a16:creationId xmlns:a16="http://schemas.microsoft.com/office/drawing/2014/main" id="{8C95AFA7-FCA5-49DD-A3CE-DD634CA0F6AA}"/>
              </a:ext>
            </a:extLst>
          </p:cNvPr>
          <p:cNvSpPr txBox="1">
            <a:spLocks noChangeArrowheads="1"/>
          </p:cNvSpPr>
          <p:nvPr/>
        </p:nvSpPr>
        <p:spPr bwMode="auto">
          <a:xfrm>
            <a:off x="223838" y="1024467"/>
            <a:ext cx="842962" cy="523220"/>
          </a:xfrm>
          <a:prstGeom prst="rect">
            <a:avLst/>
          </a:prstGeom>
          <a:noFill/>
          <a:ln>
            <a:noFill/>
          </a:ln>
        </p:spPr>
        <p:txBody>
          <a:bodyPr wrap="square">
            <a:spAutoFit/>
          </a:bodyPr>
          <a:lstStyle>
            <a:lvl1pPr marL="536575" indent="-536575">
              <a:defRPr kumimoji="1" sz="2400">
                <a:solidFill>
                  <a:srgbClr val="FF0000"/>
                </a:solidFill>
                <a:latin typeface="Times New Roman" panose="02020603050405020304" pitchFamily="18" charset="0"/>
                <a:ea typeface="新細明體" panose="02020500000000000000" pitchFamily="18" charset="-120"/>
              </a:defRPr>
            </a:lvl1pPr>
            <a:lvl2pPr marL="742950" indent="-285750">
              <a:defRPr kumimoji="1" sz="2400">
                <a:solidFill>
                  <a:srgbClr val="FF0000"/>
                </a:solidFill>
                <a:latin typeface="Times New Roman" panose="02020603050405020304" pitchFamily="18" charset="0"/>
                <a:ea typeface="新細明體" panose="02020500000000000000" pitchFamily="18" charset="-120"/>
              </a:defRPr>
            </a:lvl2pPr>
            <a:lvl3pPr marL="1143000" indent="-228600">
              <a:defRPr kumimoji="1" sz="2400">
                <a:solidFill>
                  <a:srgbClr val="FF0000"/>
                </a:solidFill>
                <a:latin typeface="Times New Roman" panose="02020603050405020304" pitchFamily="18" charset="0"/>
                <a:ea typeface="新細明體" panose="02020500000000000000" pitchFamily="18" charset="-120"/>
              </a:defRPr>
            </a:lvl3pPr>
            <a:lvl4pPr marL="1600200" indent="-228600">
              <a:defRPr kumimoji="1" sz="2400">
                <a:solidFill>
                  <a:srgbClr val="FF0000"/>
                </a:solidFill>
                <a:latin typeface="Times New Roman" panose="02020603050405020304" pitchFamily="18" charset="0"/>
                <a:ea typeface="新細明體" panose="02020500000000000000" pitchFamily="18" charset="-120"/>
              </a:defRPr>
            </a:lvl4pPr>
            <a:lvl5pPr marL="2057400" indent="-228600">
              <a:defRPr kumimoji="1" sz="2400">
                <a:solidFill>
                  <a:srgbClr val="FF0000"/>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rgbClr val="FF0000"/>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rgbClr val="FF0000"/>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rgbClr val="FF0000"/>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rgbClr val="FF0000"/>
                </a:solidFill>
                <a:latin typeface="Times New Roman" panose="02020603050405020304" pitchFamily="18" charset="0"/>
                <a:ea typeface="新細明體" panose="02020500000000000000" pitchFamily="18" charset="-120"/>
              </a:defRPr>
            </a:lvl9pPr>
          </a:lstStyle>
          <a:p>
            <a:pPr marL="542925" indent="-542925" eaLnBrk="1" hangingPunct="1">
              <a:spcAft>
                <a:spcPts val="1800"/>
              </a:spcAft>
              <a:defRPr/>
            </a:pPr>
            <a:r>
              <a:rPr lang="en-US" altLang="zh-TW" sz="2800" dirty="0">
                <a:solidFill>
                  <a:schemeClr val="tx1"/>
                </a:solidFill>
                <a:latin typeface="Arial" panose="020B0604020202020204" pitchFamily="34" charset="0"/>
                <a:ea typeface="標楷體" panose="03000509000000000000" pitchFamily="65" charset="-120"/>
              </a:rPr>
              <a:t>  </a:t>
            </a:r>
            <a:r>
              <a:rPr lang="en-US" altLang="zh-CN" sz="2800" dirty="0">
                <a:solidFill>
                  <a:schemeClr val="tx1"/>
                </a:solidFill>
                <a:latin typeface="Arial" panose="020B0604020202020204" pitchFamily="34" charset="0"/>
                <a:ea typeface="標楷體" panose="03000509000000000000" pitchFamily="65" charset="-120"/>
              </a:rPr>
              <a:t>6</a:t>
            </a:r>
            <a:r>
              <a:rPr lang="en-US" altLang="zh-TW" sz="2800" dirty="0">
                <a:solidFill>
                  <a:schemeClr val="tx1"/>
                </a:solidFill>
                <a:latin typeface="Arial" panose="020B0604020202020204" pitchFamily="34" charset="0"/>
                <a:ea typeface="標楷體" panose="03000509000000000000" pitchFamily="65" charset="-120"/>
              </a:rPr>
              <a:t>.</a:t>
            </a:r>
            <a:r>
              <a:rPr lang="zh-TW" altLang="en-US" sz="2800" dirty="0">
                <a:solidFill>
                  <a:schemeClr val="tx1"/>
                </a:solidFill>
                <a:latin typeface="Arial" panose="020B0604020202020204" pitchFamily="34" charset="0"/>
                <a:ea typeface="標楷體" panose="03000509000000000000" pitchFamily="65" charset="-120"/>
              </a:rPr>
              <a:t> </a:t>
            </a:r>
            <a:endParaRPr lang="zh-TW" altLang="zh-TW" sz="2800" dirty="0">
              <a:solidFill>
                <a:schemeClr val="tx1"/>
              </a:solidFill>
              <a:latin typeface="Arial" panose="020B0604020202020204" pitchFamily="34" charset="0"/>
              <a:ea typeface="標楷體" panose="03000509000000000000" pitchFamily="65" charset="-120"/>
              <a:cs typeface="Arial" panose="020B0604020202020204" pitchFamily="34" charset="0"/>
            </a:endParaRPr>
          </a:p>
        </p:txBody>
      </p:sp>
      <p:sp>
        <p:nvSpPr>
          <p:cNvPr id="27" name="Text Box 75">
            <a:extLst>
              <a:ext uri="{FF2B5EF4-FFF2-40B4-BE49-F238E27FC236}">
                <a16:creationId xmlns:a16="http://schemas.microsoft.com/office/drawing/2014/main" id="{9D584227-BF26-44E2-8553-0DA9B8C69936}"/>
              </a:ext>
            </a:extLst>
          </p:cNvPr>
          <p:cNvSpPr txBox="1">
            <a:spLocks noChangeArrowheads="1"/>
          </p:cNvSpPr>
          <p:nvPr/>
        </p:nvSpPr>
        <p:spPr bwMode="auto">
          <a:xfrm>
            <a:off x="1446151" y="993565"/>
            <a:ext cx="7302738" cy="3271088"/>
          </a:xfrm>
          <a:prstGeom prst="rect">
            <a:avLst/>
          </a:prstGeom>
          <a:noFill/>
          <a:ln>
            <a:noFill/>
          </a:ln>
        </p:spPr>
        <p:txBody>
          <a:bodyPr wrap="square">
            <a:spAutoFit/>
          </a:bodyPr>
          <a:lstStyle>
            <a:lvl1pPr marL="536575" indent="-536575">
              <a:defRPr kumimoji="1" sz="2400">
                <a:solidFill>
                  <a:srgbClr val="FF0000"/>
                </a:solidFill>
                <a:latin typeface="Times New Roman" panose="02020603050405020304" pitchFamily="18" charset="0"/>
                <a:ea typeface="新細明體" panose="02020500000000000000" pitchFamily="18" charset="-120"/>
              </a:defRPr>
            </a:lvl1pPr>
            <a:lvl2pPr marL="742950" indent="-285750">
              <a:defRPr kumimoji="1" sz="2400">
                <a:solidFill>
                  <a:srgbClr val="FF0000"/>
                </a:solidFill>
                <a:latin typeface="Times New Roman" panose="02020603050405020304" pitchFamily="18" charset="0"/>
                <a:ea typeface="新細明體" panose="02020500000000000000" pitchFamily="18" charset="-120"/>
              </a:defRPr>
            </a:lvl2pPr>
            <a:lvl3pPr marL="1143000" indent="-228600">
              <a:defRPr kumimoji="1" sz="2400">
                <a:solidFill>
                  <a:srgbClr val="FF0000"/>
                </a:solidFill>
                <a:latin typeface="Times New Roman" panose="02020603050405020304" pitchFamily="18" charset="0"/>
                <a:ea typeface="新細明體" panose="02020500000000000000" pitchFamily="18" charset="-120"/>
              </a:defRPr>
            </a:lvl3pPr>
            <a:lvl4pPr marL="1600200" indent="-228600">
              <a:defRPr kumimoji="1" sz="2400">
                <a:solidFill>
                  <a:srgbClr val="FF0000"/>
                </a:solidFill>
                <a:latin typeface="Times New Roman" panose="02020603050405020304" pitchFamily="18" charset="0"/>
                <a:ea typeface="新細明體" panose="02020500000000000000" pitchFamily="18" charset="-120"/>
              </a:defRPr>
            </a:lvl4pPr>
            <a:lvl5pPr marL="2057400" indent="-228600">
              <a:defRPr kumimoji="1" sz="2400">
                <a:solidFill>
                  <a:srgbClr val="FF0000"/>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rgbClr val="FF0000"/>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rgbClr val="FF0000"/>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rgbClr val="FF0000"/>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rgbClr val="FF0000"/>
                </a:solidFill>
                <a:latin typeface="Times New Roman" panose="02020603050405020304" pitchFamily="18" charset="0"/>
                <a:ea typeface="新細明體" panose="02020500000000000000" pitchFamily="18" charset="-120"/>
              </a:defRPr>
            </a:lvl9pPr>
          </a:lstStyle>
          <a:p>
            <a:pPr marL="0" indent="0" eaLnBrk="1" hangingPunct="1">
              <a:lnSpc>
                <a:spcPct val="125000"/>
              </a:lnSpc>
              <a:defRPr/>
            </a:pPr>
            <a:r>
              <a:rPr lang="en-US" altLang="zh-TW" sz="2800" dirty="0">
                <a:solidFill>
                  <a:schemeClr val="tx1"/>
                </a:solidFill>
                <a:latin typeface="Arial" panose="020B0604020202020204" pitchFamily="34" charset="0"/>
                <a:ea typeface="標楷體" panose="03000509000000000000" pitchFamily="65" charset="-120"/>
              </a:rPr>
              <a:t>120 people participated in an environmental protection activity. Among the participants,</a:t>
            </a:r>
          </a:p>
          <a:p>
            <a:pPr marL="0" indent="0" eaLnBrk="1" hangingPunct="1">
              <a:lnSpc>
                <a:spcPct val="125000"/>
              </a:lnSpc>
              <a:defRPr/>
            </a:pPr>
            <a:r>
              <a:rPr lang="en-US" altLang="zh-TW" sz="2800" dirty="0">
                <a:solidFill>
                  <a:schemeClr val="tx1"/>
                </a:solidFill>
                <a:latin typeface="Arial" panose="020B0604020202020204" pitchFamily="34" charset="0"/>
                <a:ea typeface="標楷體" panose="03000509000000000000" pitchFamily="65" charset="-120"/>
              </a:rPr>
              <a:t>       were children,         were elderly and the rest were teenagers and adults. How many</a:t>
            </a:r>
          </a:p>
          <a:p>
            <a:pPr marL="0" indent="0" eaLnBrk="1" hangingPunct="1">
              <a:lnSpc>
                <a:spcPct val="125000"/>
              </a:lnSpc>
              <a:defRPr/>
            </a:pPr>
            <a:r>
              <a:rPr lang="en-US" altLang="zh-TW" sz="2800" dirty="0">
                <a:solidFill>
                  <a:schemeClr val="tx1"/>
                </a:solidFill>
                <a:latin typeface="Arial" panose="020B0604020202020204" pitchFamily="34" charset="0"/>
                <a:ea typeface="標楷體" panose="03000509000000000000" pitchFamily="65" charset="-120"/>
              </a:rPr>
              <a:t>teenagers and adults were there altogether? (Give the answer only) </a:t>
            </a:r>
            <a:r>
              <a:rPr lang="en-US" altLang="zh-TW" dirty="0">
                <a:solidFill>
                  <a:schemeClr val="tx1"/>
                </a:solidFill>
                <a:latin typeface="Arial" panose="020B0604020202020204" pitchFamily="34" charset="0"/>
                <a:ea typeface="標楷體" panose="03000509000000000000" pitchFamily="65" charset="-120"/>
              </a:rPr>
              <a:t>【2 marks】</a:t>
            </a:r>
            <a:endParaRPr lang="en-US" altLang="zh-TW" sz="2800" dirty="0">
              <a:solidFill>
                <a:schemeClr val="tx1"/>
              </a:solidFill>
              <a:latin typeface="Arial" panose="020B0604020202020204" pitchFamily="34" charset="0"/>
              <a:ea typeface="標楷體" panose="03000509000000000000" pitchFamily="65" charset="-120"/>
            </a:endParaRPr>
          </a:p>
        </p:txBody>
      </p:sp>
      <p:grpSp>
        <p:nvGrpSpPr>
          <p:cNvPr id="26" name="群組 25">
            <a:extLst>
              <a:ext uri="{FF2B5EF4-FFF2-40B4-BE49-F238E27FC236}">
                <a16:creationId xmlns:a16="http://schemas.microsoft.com/office/drawing/2014/main" id="{EB7BB0D5-9357-4C9F-8DB6-87DBE852C77A}"/>
              </a:ext>
            </a:extLst>
          </p:cNvPr>
          <p:cNvGrpSpPr/>
          <p:nvPr/>
        </p:nvGrpSpPr>
        <p:grpSpPr>
          <a:xfrm>
            <a:off x="4624176" y="1948181"/>
            <a:ext cx="618526" cy="913875"/>
            <a:chOff x="3355685" y="5670959"/>
            <a:chExt cx="618526" cy="913875"/>
          </a:xfrm>
        </p:grpSpPr>
        <p:sp>
          <p:nvSpPr>
            <p:cNvPr id="29" name="Text Box 75">
              <a:extLst>
                <a:ext uri="{FF2B5EF4-FFF2-40B4-BE49-F238E27FC236}">
                  <a16:creationId xmlns:a16="http://schemas.microsoft.com/office/drawing/2014/main" id="{E23BD525-6D0D-4556-9F5E-0F81D2D3A175}"/>
                </a:ext>
              </a:extLst>
            </p:cNvPr>
            <p:cNvSpPr txBox="1">
              <a:spLocks noChangeArrowheads="1"/>
            </p:cNvSpPr>
            <p:nvPr/>
          </p:nvSpPr>
          <p:spPr bwMode="auto">
            <a:xfrm>
              <a:off x="3471101" y="5670959"/>
              <a:ext cx="494952" cy="523220"/>
            </a:xfrm>
            <a:prstGeom prst="rect">
              <a:avLst/>
            </a:prstGeom>
            <a:noFill/>
            <a:ln>
              <a:noFill/>
            </a:ln>
          </p:spPr>
          <p:txBody>
            <a:bodyPr wrap="square">
              <a:spAutoFit/>
            </a:bodyPr>
            <a:lstStyle>
              <a:lvl1pPr marL="536575" indent="-536575">
                <a:defRPr kumimoji="1" sz="2400">
                  <a:solidFill>
                    <a:srgbClr val="FF0000"/>
                  </a:solidFill>
                  <a:latin typeface="Times New Roman" panose="02020603050405020304" pitchFamily="18" charset="0"/>
                  <a:ea typeface="新細明體" panose="02020500000000000000" pitchFamily="18" charset="-120"/>
                </a:defRPr>
              </a:lvl1pPr>
              <a:lvl2pPr marL="742950" indent="-285750">
                <a:defRPr kumimoji="1" sz="2400">
                  <a:solidFill>
                    <a:srgbClr val="FF0000"/>
                  </a:solidFill>
                  <a:latin typeface="Times New Roman" panose="02020603050405020304" pitchFamily="18" charset="0"/>
                  <a:ea typeface="新細明體" panose="02020500000000000000" pitchFamily="18" charset="-120"/>
                </a:defRPr>
              </a:lvl2pPr>
              <a:lvl3pPr marL="1143000" indent="-228600">
                <a:defRPr kumimoji="1" sz="2400">
                  <a:solidFill>
                    <a:srgbClr val="FF0000"/>
                  </a:solidFill>
                  <a:latin typeface="Times New Roman" panose="02020603050405020304" pitchFamily="18" charset="0"/>
                  <a:ea typeface="新細明體" panose="02020500000000000000" pitchFamily="18" charset="-120"/>
                </a:defRPr>
              </a:lvl3pPr>
              <a:lvl4pPr marL="1600200" indent="-228600">
                <a:defRPr kumimoji="1" sz="2400">
                  <a:solidFill>
                    <a:srgbClr val="FF0000"/>
                  </a:solidFill>
                  <a:latin typeface="Times New Roman" panose="02020603050405020304" pitchFamily="18" charset="0"/>
                  <a:ea typeface="新細明體" panose="02020500000000000000" pitchFamily="18" charset="-120"/>
                </a:defRPr>
              </a:lvl4pPr>
              <a:lvl5pPr marL="2057400" indent="-228600">
                <a:defRPr kumimoji="1" sz="2400">
                  <a:solidFill>
                    <a:srgbClr val="FF0000"/>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rgbClr val="FF0000"/>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rgbClr val="FF0000"/>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rgbClr val="FF0000"/>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rgbClr val="FF0000"/>
                  </a:solidFill>
                  <a:latin typeface="Times New Roman" panose="02020603050405020304" pitchFamily="18" charset="0"/>
                  <a:ea typeface="新細明體" panose="02020500000000000000" pitchFamily="18" charset="-120"/>
                </a:defRPr>
              </a:lvl9pPr>
            </a:lstStyle>
            <a:p>
              <a:pPr marL="0" indent="0">
                <a:spcAft>
                  <a:spcPts val="1200"/>
                </a:spcAft>
                <a:defRPr/>
              </a:pPr>
              <a:r>
                <a:rPr lang="en-US" altLang="zh-TW" sz="2800" dirty="0">
                  <a:solidFill>
                    <a:schemeClr val="tx1"/>
                  </a:solidFill>
                  <a:latin typeface="Arial" panose="020B0604020202020204" pitchFamily="34" charset="0"/>
                  <a:ea typeface="標楷體" panose="03000509000000000000" pitchFamily="65" charset="-120"/>
                  <a:cs typeface="Arial" panose="020B0604020202020204" pitchFamily="34" charset="0"/>
                </a:rPr>
                <a:t>1</a:t>
              </a:r>
            </a:p>
          </p:txBody>
        </p:sp>
        <p:sp>
          <p:nvSpPr>
            <p:cNvPr id="30" name="Text Box 75">
              <a:extLst>
                <a:ext uri="{FF2B5EF4-FFF2-40B4-BE49-F238E27FC236}">
                  <a16:creationId xmlns:a16="http://schemas.microsoft.com/office/drawing/2014/main" id="{EB8A35FC-48D9-4D82-8DB7-658C8B02CE75}"/>
                </a:ext>
              </a:extLst>
            </p:cNvPr>
            <p:cNvSpPr txBox="1">
              <a:spLocks noChangeArrowheads="1"/>
            </p:cNvSpPr>
            <p:nvPr/>
          </p:nvSpPr>
          <p:spPr bwMode="auto">
            <a:xfrm>
              <a:off x="3479259" y="6061614"/>
              <a:ext cx="494952" cy="523220"/>
            </a:xfrm>
            <a:prstGeom prst="rect">
              <a:avLst/>
            </a:prstGeom>
            <a:noFill/>
            <a:ln>
              <a:noFill/>
            </a:ln>
          </p:spPr>
          <p:txBody>
            <a:bodyPr wrap="square">
              <a:spAutoFit/>
            </a:bodyPr>
            <a:lstStyle>
              <a:lvl1pPr marL="536575" indent="-536575">
                <a:defRPr kumimoji="1" sz="2400">
                  <a:solidFill>
                    <a:srgbClr val="FF0000"/>
                  </a:solidFill>
                  <a:latin typeface="Times New Roman" panose="02020603050405020304" pitchFamily="18" charset="0"/>
                  <a:ea typeface="新細明體" panose="02020500000000000000" pitchFamily="18" charset="-120"/>
                </a:defRPr>
              </a:lvl1pPr>
              <a:lvl2pPr marL="742950" indent="-285750">
                <a:defRPr kumimoji="1" sz="2400">
                  <a:solidFill>
                    <a:srgbClr val="FF0000"/>
                  </a:solidFill>
                  <a:latin typeface="Times New Roman" panose="02020603050405020304" pitchFamily="18" charset="0"/>
                  <a:ea typeface="新細明體" panose="02020500000000000000" pitchFamily="18" charset="-120"/>
                </a:defRPr>
              </a:lvl2pPr>
              <a:lvl3pPr marL="1143000" indent="-228600">
                <a:defRPr kumimoji="1" sz="2400">
                  <a:solidFill>
                    <a:srgbClr val="FF0000"/>
                  </a:solidFill>
                  <a:latin typeface="Times New Roman" panose="02020603050405020304" pitchFamily="18" charset="0"/>
                  <a:ea typeface="新細明體" panose="02020500000000000000" pitchFamily="18" charset="-120"/>
                </a:defRPr>
              </a:lvl3pPr>
              <a:lvl4pPr marL="1600200" indent="-228600">
                <a:defRPr kumimoji="1" sz="2400">
                  <a:solidFill>
                    <a:srgbClr val="FF0000"/>
                  </a:solidFill>
                  <a:latin typeface="Times New Roman" panose="02020603050405020304" pitchFamily="18" charset="0"/>
                  <a:ea typeface="新細明體" panose="02020500000000000000" pitchFamily="18" charset="-120"/>
                </a:defRPr>
              </a:lvl4pPr>
              <a:lvl5pPr marL="2057400" indent="-228600">
                <a:defRPr kumimoji="1" sz="2400">
                  <a:solidFill>
                    <a:srgbClr val="FF0000"/>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rgbClr val="FF0000"/>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rgbClr val="FF0000"/>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rgbClr val="FF0000"/>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rgbClr val="FF0000"/>
                  </a:solidFill>
                  <a:latin typeface="Times New Roman" panose="02020603050405020304" pitchFamily="18" charset="0"/>
                  <a:ea typeface="新細明體" panose="02020500000000000000" pitchFamily="18" charset="-120"/>
                </a:defRPr>
              </a:lvl9pPr>
            </a:lstStyle>
            <a:p>
              <a:pPr marL="0" indent="0">
                <a:spcAft>
                  <a:spcPts val="1200"/>
                </a:spcAft>
                <a:defRPr/>
              </a:pPr>
              <a:r>
                <a:rPr lang="en-US" altLang="zh-TW" sz="2800" dirty="0">
                  <a:solidFill>
                    <a:schemeClr val="tx1"/>
                  </a:solidFill>
                  <a:latin typeface="Arial" panose="020B0604020202020204" pitchFamily="34" charset="0"/>
                  <a:ea typeface="標楷體" panose="03000509000000000000" pitchFamily="65" charset="-120"/>
                  <a:cs typeface="Arial" panose="020B0604020202020204" pitchFamily="34" charset="0"/>
                </a:rPr>
                <a:t>8</a:t>
              </a:r>
            </a:p>
          </p:txBody>
        </p:sp>
        <p:cxnSp>
          <p:nvCxnSpPr>
            <p:cNvPr id="31" name="直線接點 30">
              <a:extLst>
                <a:ext uri="{FF2B5EF4-FFF2-40B4-BE49-F238E27FC236}">
                  <a16:creationId xmlns:a16="http://schemas.microsoft.com/office/drawing/2014/main" id="{0B27D25D-FCD2-49E9-A50A-21893FB99F17}"/>
                </a:ext>
              </a:extLst>
            </p:cNvPr>
            <p:cNvCxnSpPr/>
            <p:nvPr/>
          </p:nvCxnSpPr>
          <p:spPr>
            <a:xfrm>
              <a:off x="3355685" y="6125243"/>
              <a:ext cx="584051"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32" name="群組 31">
            <a:extLst>
              <a:ext uri="{FF2B5EF4-FFF2-40B4-BE49-F238E27FC236}">
                <a16:creationId xmlns:a16="http://schemas.microsoft.com/office/drawing/2014/main" id="{20350797-8EA5-4A49-A82A-E1644069B660}"/>
              </a:ext>
            </a:extLst>
          </p:cNvPr>
          <p:cNvGrpSpPr/>
          <p:nvPr/>
        </p:nvGrpSpPr>
        <p:grpSpPr>
          <a:xfrm>
            <a:off x="1522196" y="1951939"/>
            <a:ext cx="606191" cy="913875"/>
            <a:chOff x="4319485" y="5670959"/>
            <a:chExt cx="606191" cy="913875"/>
          </a:xfrm>
        </p:grpSpPr>
        <p:sp>
          <p:nvSpPr>
            <p:cNvPr id="33" name="Text Box 75">
              <a:extLst>
                <a:ext uri="{FF2B5EF4-FFF2-40B4-BE49-F238E27FC236}">
                  <a16:creationId xmlns:a16="http://schemas.microsoft.com/office/drawing/2014/main" id="{888813F7-13D6-4A9E-AE4B-01A76F40175A}"/>
                </a:ext>
              </a:extLst>
            </p:cNvPr>
            <p:cNvSpPr txBox="1">
              <a:spLocks noChangeArrowheads="1"/>
            </p:cNvSpPr>
            <p:nvPr/>
          </p:nvSpPr>
          <p:spPr bwMode="auto">
            <a:xfrm>
              <a:off x="4421703" y="5670959"/>
              <a:ext cx="463543" cy="523220"/>
            </a:xfrm>
            <a:prstGeom prst="rect">
              <a:avLst/>
            </a:prstGeom>
            <a:noFill/>
            <a:ln>
              <a:noFill/>
            </a:ln>
          </p:spPr>
          <p:txBody>
            <a:bodyPr wrap="square">
              <a:spAutoFit/>
            </a:bodyPr>
            <a:lstStyle>
              <a:lvl1pPr marL="536575" indent="-536575">
                <a:defRPr kumimoji="1" sz="2400">
                  <a:solidFill>
                    <a:srgbClr val="FF0000"/>
                  </a:solidFill>
                  <a:latin typeface="Times New Roman" panose="02020603050405020304" pitchFamily="18" charset="0"/>
                  <a:ea typeface="新細明體" panose="02020500000000000000" pitchFamily="18" charset="-120"/>
                </a:defRPr>
              </a:lvl1pPr>
              <a:lvl2pPr marL="742950" indent="-285750">
                <a:defRPr kumimoji="1" sz="2400">
                  <a:solidFill>
                    <a:srgbClr val="FF0000"/>
                  </a:solidFill>
                  <a:latin typeface="Times New Roman" panose="02020603050405020304" pitchFamily="18" charset="0"/>
                  <a:ea typeface="新細明體" panose="02020500000000000000" pitchFamily="18" charset="-120"/>
                </a:defRPr>
              </a:lvl2pPr>
              <a:lvl3pPr marL="1143000" indent="-228600">
                <a:defRPr kumimoji="1" sz="2400">
                  <a:solidFill>
                    <a:srgbClr val="FF0000"/>
                  </a:solidFill>
                  <a:latin typeface="Times New Roman" panose="02020603050405020304" pitchFamily="18" charset="0"/>
                  <a:ea typeface="新細明體" panose="02020500000000000000" pitchFamily="18" charset="-120"/>
                </a:defRPr>
              </a:lvl3pPr>
              <a:lvl4pPr marL="1600200" indent="-228600">
                <a:defRPr kumimoji="1" sz="2400">
                  <a:solidFill>
                    <a:srgbClr val="FF0000"/>
                  </a:solidFill>
                  <a:latin typeface="Times New Roman" panose="02020603050405020304" pitchFamily="18" charset="0"/>
                  <a:ea typeface="新細明體" panose="02020500000000000000" pitchFamily="18" charset="-120"/>
                </a:defRPr>
              </a:lvl4pPr>
              <a:lvl5pPr marL="2057400" indent="-228600">
                <a:defRPr kumimoji="1" sz="2400">
                  <a:solidFill>
                    <a:srgbClr val="FF0000"/>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rgbClr val="FF0000"/>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rgbClr val="FF0000"/>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rgbClr val="FF0000"/>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rgbClr val="FF0000"/>
                  </a:solidFill>
                  <a:latin typeface="Times New Roman" panose="02020603050405020304" pitchFamily="18" charset="0"/>
                  <a:ea typeface="新細明體" panose="02020500000000000000" pitchFamily="18" charset="-120"/>
                </a:defRPr>
              </a:lvl9pPr>
            </a:lstStyle>
            <a:p>
              <a:pPr marL="0" indent="0">
                <a:spcAft>
                  <a:spcPts val="1200"/>
                </a:spcAft>
                <a:defRPr/>
              </a:pPr>
              <a:r>
                <a:rPr lang="en-US" altLang="zh-TW" sz="2800" dirty="0">
                  <a:solidFill>
                    <a:schemeClr val="tx1"/>
                  </a:solidFill>
                  <a:latin typeface="Arial" panose="020B0604020202020204" pitchFamily="34" charset="0"/>
                  <a:ea typeface="標楷體" panose="03000509000000000000" pitchFamily="65" charset="-120"/>
                  <a:cs typeface="Arial" panose="020B0604020202020204" pitchFamily="34" charset="0"/>
                </a:rPr>
                <a:t>1</a:t>
              </a:r>
            </a:p>
          </p:txBody>
        </p:sp>
        <p:sp>
          <p:nvSpPr>
            <p:cNvPr id="34" name="Text Box 75">
              <a:extLst>
                <a:ext uri="{FF2B5EF4-FFF2-40B4-BE49-F238E27FC236}">
                  <a16:creationId xmlns:a16="http://schemas.microsoft.com/office/drawing/2014/main" id="{D93DFE28-1798-4D48-ABDE-B572D98153E2}"/>
                </a:ext>
              </a:extLst>
            </p:cNvPr>
            <p:cNvSpPr txBox="1">
              <a:spLocks noChangeArrowheads="1"/>
            </p:cNvSpPr>
            <p:nvPr/>
          </p:nvSpPr>
          <p:spPr bwMode="auto">
            <a:xfrm>
              <a:off x="4319728" y="6061614"/>
              <a:ext cx="605948" cy="523220"/>
            </a:xfrm>
            <a:prstGeom prst="rect">
              <a:avLst/>
            </a:prstGeom>
            <a:noFill/>
            <a:ln>
              <a:noFill/>
            </a:ln>
          </p:spPr>
          <p:txBody>
            <a:bodyPr wrap="square">
              <a:spAutoFit/>
            </a:bodyPr>
            <a:lstStyle>
              <a:lvl1pPr marL="536575" indent="-536575">
                <a:defRPr kumimoji="1" sz="2400">
                  <a:solidFill>
                    <a:srgbClr val="FF0000"/>
                  </a:solidFill>
                  <a:latin typeface="Times New Roman" panose="02020603050405020304" pitchFamily="18" charset="0"/>
                  <a:ea typeface="新細明體" panose="02020500000000000000" pitchFamily="18" charset="-120"/>
                </a:defRPr>
              </a:lvl1pPr>
              <a:lvl2pPr marL="742950" indent="-285750">
                <a:defRPr kumimoji="1" sz="2400">
                  <a:solidFill>
                    <a:srgbClr val="FF0000"/>
                  </a:solidFill>
                  <a:latin typeface="Times New Roman" panose="02020603050405020304" pitchFamily="18" charset="0"/>
                  <a:ea typeface="新細明體" panose="02020500000000000000" pitchFamily="18" charset="-120"/>
                </a:defRPr>
              </a:lvl2pPr>
              <a:lvl3pPr marL="1143000" indent="-228600">
                <a:defRPr kumimoji="1" sz="2400">
                  <a:solidFill>
                    <a:srgbClr val="FF0000"/>
                  </a:solidFill>
                  <a:latin typeface="Times New Roman" panose="02020603050405020304" pitchFamily="18" charset="0"/>
                  <a:ea typeface="新細明體" panose="02020500000000000000" pitchFamily="18" charset="-120"/>
                </a:defRPr>
              </a:lvl3pPr>
              <a:lvl4pPr marL="1600200" indent="-228600">
                <a:defRPr kumimoji="1" sz="2400">
                  <a:solidFill>
                    <a:srgbClr val="FF0000"/>
                  </a:solidFill>
                  <a:latin typeface="Times New Roman" panose="02020603050405020304" pitchFamily="18" charset="0"/>
                  <a:ea typeface="新細明體" panose="02020500000000000000" pitchFamily="18" charset="-120"/>
                </a:defRPr>
              </a:lvl4pPr>
              <a:lvl5pPr marL="2057400" indent="-228600">
                <a:defRPr kumimoji="1" sz="2400">
                  <a:solidFill>
                    <a:srgbClr val="FF0000"/>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rgbClr val="FF0000"/>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rgbClr val="FF0000"/>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rgbClr val="FF0000"/>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rgbClr val="FF0000"/>
                  </a:solidFill>
                  <a:latin typeface="Times New Roman" panose="02020603050405020304" pitchFamily="18" charset="0"/>
                  <a:ea typeface="新細明體" panose="02020500000000000000" pitchFamily="18" charset="-120"/>
                </a:defRPr>
              </a:lvl9pPr>
            </a:lstStyle>
            <a:p>
              <a:pPr marL="0" indent="0">
                <a:spcAft>
                  <a:spcPts val="1200"/>
                </a:spcAft>
                <a:defRPr/>
              </a:pPr>
              <a:r>
                <a:rPr lang="en-US" altLang="zh-TW" sz="2800" dirty="0">
                  <a:solidFill>
                    <a:schemeClr val="tx1"/>
                  </a:solidFill>
                  <a:latin typeface="Arial" panose="020B0604020202020204" pitchFamily="34" charset="0"/>
                  <a:ea typeface="標楷體" panose="03000509000000000000" pitchFamily="65" charset="-120"/>
                  <a:cs typeface="Arial" panose="020B0604020202020204" pitchFamily="34" charset="0"/>
                </a:rPr>
                <a:t>10</a:t>
              </a:r>
            </a:p>
          </p:txBody>
        </p:sp>
        <p:cxnSp>
          <p:nvCxnSpPr>
            <p:cNvPr id="35" name="直線接點 34">
              <a:extLst>
                <a:ext uri="{FF2B5EF4-FFF2-40B4-BE49-F238E27FC236}">
                  <a16:creationId xmlns:a16="http://schemas.microsoft.com/office/drawing/2014/main" id="{053241DE-04B2-48F2-96CD-4CB036AB818C}"/>
                </a:ext>
              </a:extLst>
            </p:cNvPr>
            <p:cNvCxnSpPr/>
            <p:nvPr/>
          </p:nvCxnSpPr>
          <p:spPr>
            <a:xfrm>
              <a:off x="4319485" y="6125243"/>
              <a:ext cx="584051"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11" name="直線接點 10">
            <a:extLst>
              <a:ext uri="{FF2B5EF4-FFF2-40B4-BE49-F238E27FC236}">
                <a16:creationId xmlns:a16="http://schemas.microsoft.com/office/drawing/2014/main" id="{90D7FAD5-3B30-479C-BC9D-43A7F3F36836}"/>
              </a:ext>
            </a:extLst>
          </p:cNvPr>
          <p:cNvCxnSpPr/>
          <p:nvPr/>
        </p:nvCxnSpPr>
        <p:spPr>
          <a:xfrm>
            <a:off x="1577500" y="1512133"/>
            <a:ext cx="1692000" cy="0"/>
          </a:xfrm>
          <a:prstGeom prst="line">
            <a:avLst/>
          </a:prstGeom>
          <a:ln w="38100">
            <a:solidFill>
              <a:srgbClr val="0066FF"/>
            </a:solidFill>
          </a:ln>
        </p:spPr>
        <p:style>
          <a:lnRef idx="1">
            <a:schemeClr val="accent1"/>
          </a:lnRef>
          <a:fillRef idx="0">
            <a:schemeClr val="accent1"/>
          </a:fillRef>
          <a:effectRef idx="0">
            <a:schemeClr val="accent1"/>
          </a:effectRef>
          <a:fontRef idx="minor">
            <a:schemeClr val="tx1"/>
          </a:fontRef>
        </p:style>
      </p:cxnSp>
      <p:sp>
        <p:nvSpPr>
          <p:cNvPr id="25" name="矩形 24">
            <a:extLst>
              <a:ext uri="{FF2B5EF4-FFF2-40B4-BE49-F238E27FC236}">
                <a16:creationId xmlns:a16="http://schemas.microsoft.com/office/drawing/2014/main" id="{0A6EBBC6-841D-4C66-900E-8854CEF71707}"/>
              </a:ext>
            </a:extLst>
          </p:cNvPr>
          <p:cNvSpPr/>
          <p:nvPr/>
        </p:nvSpPr>
        <p:spPr>
          <a:xfrm>
            <a:off x="1814221" y="4810603"/>
            <a:ext cx="5760000" cy="360000"/>
          </a:xfrm>
          <a:prstGeom prst="rect">
            <a:avLst/>
          </a:prstGeom>
          <a:noFill/>
          <a:ln>
            <a:solidFill>
              <a:srgbClr val="0066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2" name="矩形 41">
            <a:extLst>
              <a:ext uri="{FF2B5EF4-FFF2-40B4-BE49-F238E27FC236}">
                <a16:creationId xmlns:a16="http://schemas.microsoft.com/office/drawing/2014/main" id="{98FCEC03-24D6-44C9-A38D-021B99A09D43}"/>
              </a:ext>
            </a:extLst>
          </p:cNvPr>
          <p:cNvSpPr/>
          <p:nvPr/>
        </p:nvSpPr>
        <p:spPr>
          <a:xfrm>
            <a:off x="2858570" y="4810603"/>
            <a:ext cx="1296000" cy="360000"/>
          </a:xfrm>
          <a:prstGeom prst="rect">
            <a:avLst/>
          </a:prstGeom>
          <a:solidFill>
            <a:schemeClr val="accent4">
              <a:lumMod val="40000"/>
              <a:lumOff val="60000"/>
            </a:schemeClr>
          </a:solidFill>
          <a:ln>
            <a:solidFill>
              <a:srgbClr val="0066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3" name="矩形 42">
            <a:extLst>
              <a:ext uri="{FF2B5EF4-FFF2-40B4-BE49-F238E27FC236}">
                <a16:creationId xmlns:a16="http://schemas.microsoft.com/office/drawing/2014/main" id="{20EB997A-D822-42B7-A11F-B893440E63A6}"/>
              </a:ext>
            </a:extLst>
          </p:cNvPr>
          <p:cNvSpPr/>
          <p:nvPr/>
        </p:nvSpPr>
        <p:spPr>
          <a:xfrm>
            <a:off x="1814221" y="4810603"/>
            <a:ext cx="1044349" cy="360000"/>
          </a:xfrm>
          <a:prstGeom prst="rect">
            <a:avLst/>
          </a:prstGeom>
          <a:solidFill>
            <a:schemeClr val="accent6">
              <a:lumMod val="40000"/>
              <a:lumOff val="60000"/>
            </a:schemeClr>
          </a:solidFill>
          <a:ln>
            <a:solidFill>
              <a:srgbClr val="0066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4" name="矩形 43">
            <a:extLst>
              <a:ext uri="{FF2B5EF4-FFF2-40B4-BE49-F238E27FC236}">
                <a16:creationId xmlns:a16="http://schemas.microsoft.com/office/drawing/2014/main" id="{ABE3F792-23EC-4138-9C75-A7A63E64173B}"/>
              </a:ext>
            </a:extLst>
          </p:cNvPr>
          <p:cNvSpPr/>
          <p:nvPr/>
        </p:nvSpPr>
        <p:spPr>
          <a:xfrm>
            <a:off x="4154047" y="4810603"/>
            <a:ext cx="3420000" cy="360000"/>
          </a:xfrm>
          <a:prstGeom prst="rect">
            <a:avLst/>
          </a:prstGeom>
          <a:solidFill>
            <a:srgbClr val="FFC1FF"/>
          </a:solidFill>
          <a:ln>
            <a:solidFill>
              <a:srgbClr val="0066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5" name="Text Box 75">
            <a:extLst>
              <a:ext uri="{FF2B5EF4-FFF2-40B4-BE49-F238E27FC236}">
                <a16:creationId xmlns:a16="http://schemas.microsoft.com/office/drawing/2014/main" id="{C15E90FB-554C-4872-A5C2-3133454A2094}"/>
              </a:ext>
            </a:extLst>
          </p:cNvPr>
          <p:cNvSpPr txBox="1">
            <a:spLocks noChangeArrowheads="1"/>
          </p:cNvSpPr>
          <p:nvPr/>
        </p:nvSpPr>
        <p:spPr bwMode="auto">
          <a:xfrm>
            <a:off x="1856185" y="4815951"/>
            <a:ext cx="1044350" cy="369332"/>
          </a:xfrm>
          <a:prstGeom prst="rect">
            <a:avLst/>
          </a:prstGeom>
          <a:noFill/>
          <a:ln>
            <a:noFill/>
          </a:ln>
        </p:spPr>
        <p:txBody>
          <a:bodyPr wrap="square">
            <a:spAutoFit/>
          </a:bodyPr>
          <a:lstStyle>
            <a:lvl1pPr marL="536575" indent="-536575">
              <a:defRPr kumimoji="1" sz="2400">
                <a:solidFill>
                  <a:srgbClr val="FF0000"/>
                </a:solidFill>
                <a:latin typeface="Times New Roman" panose="02020603050405020304" pitchFamily="18" charset="0"/>
                <a:ea typeface="新細明體" panose="02020500000000000000" pitchFamily="18" charset="-120"/>
              </a:defRPr>
            </a:lvl1pPr>
            <a:lvl2pPr marL="742950" indent="-285750">
              <a:defRPr kumimoji="1" sz="2400">
                <a:solidFill>
                  <a:srgbClr val="FF0000"/>
                </a:solidFill>
                <a:latin typeface="Times New Roman" panose="02020603050405020304" pitchFamily="18" charset="0"/>
                <a:ea typeface="新細明體" panose="02020500000000000000" pitchFamily="18" charset="-120"/>
              </a:defRPr>
            </a:lvl2pPr>
            <a:lvl3pPr marL="1143000" indent="-228600">
              <a:defRPr kumimoji="1" sz="2400">
                <a:solidFill>
                  <a:srgbClr val="FF0000"/>
                </a:solidFill>
                <a:latin typeface="Times New Roman" panose="02020603050405020304" pitchFamily="18" charset="0"/>
                <a:ea typeface="新細明體" panose="02020500000000000000" pitchFamily="18" charset="-120"/>
              </a:defRPr>
            </a:lvl3pPr>
            <a:lvl4pPr marL="1600200" indent="-228600">
              <a:defRPr kumimoji="1" sz="2400">
                <a:solidFill>
                  <a:srgbClr val="FF0000"/>
                </a:solidFill>
                <a:latin typeface="Times New Roman" panose="02020603050405020304" pitchFamily="18" charset="0"/>
                <a:ea typeface="新細明體" panose="02020500000000000000" pitchFamily="18" charset="-120"/>
              </a:defRPr>
            </a:lvl4pPr>
            <a:lvl5pPr marL="2057400" indent="-228600">
              <a:defRPr kumimoji="1" sz="2400">
                <a:solidFill>
                  <a:srgbClr val="FF0000"/>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rgbClr val="FF0000"/>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rgbClr val="FF0000"/>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rgbClr val="FF0000"/>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rgbClr val="FF0000"/>
                </a:solidFill>
                <a:latin typeface="Times New Roman" panose="02020603050405020304" pitchFamily="18" charset="0"/>
                <a:ea typeface="新細明體" panose="02020500000000000000" pitchFamily="18" charset="-120"/>
              </a:defRPr>
            </a:lvl9pPr>
          </a:lstStyle>
          <a:p>
            <a:pPr marL="0" indent="0">
              <a:spcAft>
                <a:spcPts val="1200"/>
              </a:spcAft>
              <a:defRPr/>
            </a:pPr>
            <a:r>
              <a:rPr lang="en-US" altLang="zh-TW" sz="1800" dirty="0">
                <a:solidFill>
                  <a:srgbClr val="0066FF"/>
                </a:solidFill>
                <a:latin typeface="Arial" panose="020B0604020202020204" pitchFamily="34" charset="0"/>
                <a:ea typeface="標楷體" panose="03000509000000000000" pitchFamily="65" charset="-120"/>
              </a:rPr>
              <a:t>children</a:t>
            </a:r>
            <a:endParaRPr lang="en-US" altLang="zh-TW" sz="1800" dirty="0">
              <a:solidFill>
                <a:srgbClr val="0066FF"/>
              </a:solidFill>
              <a:latin typeface="Arial" panose="020B0604020202020204" pitchFamily="34" charset="0"/>
              <a:ea typeface="標楷體" panose="03000509000000000000" pitchFamily="65" charset="-120"/>
              <a:cs typeface="Arial" panose="020B0604020202020204" pitchFamily="34" charset="0"/>
            </a:endParaRPr>
          </a:p>
        </p:txBody>
      </p:sp>
      <p:sp>
        <p:nvSpPr>
          <p:cNvPr id="46" name="Text Box 75">
            <a:extLst>
              <a:ext uri="{FF2B5EF4-FFF2-40B4-BE49-F238E27FC236}">
                <a16:creationId xmlns:a16="http://schemas.microsoft.com/office/drawing/2014/main" id="{4970125F-C443-4CEB-A45E-36E0755A193B}"/>
              </a:ext>
            </a:extLst>
          </p:cNvPr>
          <p:cNvSpPr txBox="1">
            <a:spLocks noChangeArrowheads="1"/>
          </p:cNvSpPr>
          <p:nvPr/>
        </p:nvSpPr>
        <p:spPr bwMode="auto">
          <a:xfrm>
            <a:off x="4572000" y="4815951"/>
            <a:ext cx="2326147" cy="369332"/>
          </a:xfrm>
          <a:prstGeom prst="rect">
            <a:avLst/>
          </a:prstGeom>
          <a:noFill/>
          <a:ln>
            <a:noFill/>
          </a:ln>
        </p:spPr>
        <p:txBody>
          <a:bodyPr wrap="square">
            <a:spAutoFit/>
          </a:bodyPr>
          <a:lstStyle>
            <a:lvl1pPr marL="536575" indent="-536575">
              <a:defRPr kumimoji="1" sz="2400">
                <a:solidFill>
                  <a:srgbClr val="FF0000"/>
                </a:solidFill>
                <a:latin typeface="Times New Roman" panose="02020603050405020304" pitchFamily="18" charset="0"/>
                <a:ea typeface="新細明體" panose="02020500000000000000" pitchFamily="18" charset="-120"/>
              </a:defRPr>
            </a:lvl1pPr>
            <a:lvl2pPr marL="742950" indent="-285750">
              <a:defRPr kumimoji="1" sz="2400">
                <a:solidFill>
                  <a:srgbClr val="FF0000"/>
                </a:solidFill>
                <a:latin typeface="Times New Roman" panose="02020603050405020304" pitchFamily="18" charset="0"/>
                <a:ea typeface="新細明體" panose="02020500000000000000" pitchFamily="18" charset="-120"/>
              </a:defRPr>
            </a:lvl2pPr>
            <a:lvl3pPr marL="1143000" indent="-228600">
              <a:defRPr kumimoji="1" sz="2400">
                <a:solidFill>
                  <a:srgbClr val="FF0000"/>
                </a:solidFill>
                <a:latin typeface="Times New Roman" panose="02020603050405020304" pitchFamily="18" charset="0"/>
                <a:ea typeface="新細明體" panose="02020500000000000000" pitchFamily="18" charset="-120"/>
              </a:defRPr>
            </a:lvl3pPr>
            <a:lvl4pPr marL="1600200" indent="-228600">
              <a:defRPr kumimoji="1" sz="2400">
                <a:solidFill>
                  <a:srgbClr val="FF0000"/>
                </a:solidFill>
                <a:latin typeface="Times New Roman" panose="02020603050405020304" pitchFamily="18" charset="0"/>
                <a:ea typeface="新細明體" panose="02020500000000000000" pitchFamily="18" charset="-120"/>
              </a:defRPr>
            </a:lvl4pPr>
            <a:lvl5pPr marL="2057400" indent="-228600">
              <a:defRPr kumimoji="1" sz="2400">
                <a:solidFill>
                  <a:srgbClr val="FF0000"/>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rgbClr val="FF0000"/>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rgbClr val="FF0000"/>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rgbClr val="FF0000"/>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rgbClr val="FF0000"/>
                </a:solidFill>
                <a:latin typeface="Times New Roman" panose="02020603050405020304" pitchFamily="18" charset="0"/>
                <a:ea typeface="新細明體" panose="02020500000000000000" pitchFamily="18" charset="-120"/>
              </a:defRPr>
            </a:lvl9pPr>
          </a:lstStyle>
          <a:p>
            <a:pPr marL="0" indent="0">
              <a:spcAft>
                <a:spcPts val="1200"/>
              </a:spcAft>
              <a:defRPr/>
            </a:pPr>
            <a:r>
              <a:rPr lang="en-US" altLang="zh-TW" sz="1800" dirty="0">
                <a:solidFill>
                  <a:srgbClr val="0066FF"/>
                </a:solidFill>
                <a:latin typeface="Arial" panose="020B0604020202020204" pitchFamily="34" charset="0"/>
                <a:ea typeface="標楷體" panose="03000509000000000000" pitchFamily="65" charset="-120"/>
              </a:rPr>
              <a:t>teenagers and adults </a:t>
            </a:r>
            <a:endParaRPr lang="en-US" altLang="zh-TW" sz="1800" dirty="0">
              <a:solidFill>
                <a:srgbClr val="0066FF"/>
              </a:solidFill>
              <a:latin typeface="Arial" panose="020B0604020202020204" pitchFamily="34" charset="0"/>
              <a:ea typeface="標楷體" panose="03000509000000000000" pitchFamily="65" charset="-120"/>
              <a:cs typeface="Arial" panose="020B0604020202020204" pitchFamily="34" charset="0"/>
            </a:endParaRPr>
          </a:p>
        </p:txBody>
      </p:sp>
      <p:sp>
        <p:nvSpPr>
          <p:cNvPr id="47" name="Text Box 75">
            <a:extLst>
              <a:ext uri="{FF2B5EF4-FFF2-40B4-BE49-F238E27FC236}">
                <a16:creationId xmlns:a16="http://schemas.microsoft.com/office/drawing/2014/main" id="{76B12C01-83E7-4EC6-A64C-212A43A5FADB}"/>
              </a:ext>
            </a:extLst>
          </p:cNvPr>
          <p:cNvSpPr txBox="1">
            <a:spLocks noChangeArrowheads="1"/>
          </p:cNvSpPr>
          <p:nvPr/>
        </p:nvSpPr>
        <p:spPr bwMode="auto">
          <a:xfrm>
            <a:off x="3088742" y="4815951"/>
            <a:ext cx="930117" cy="369332"/>
          </a:xfrm>
          <a:prstGeom prst="rect">
            <a:avLst/>
          </a:prstGeom>
          <a:noFill/>
          <a:ln>
            <a:noFill/>
          </a:ln>
        </p:spPr>
        <p:txBody>
          <a:bodyPr wrap="square">
            <a:spAutoFit/>
          </a:bodyPr>
          <a:lstStyle>
            <a:lvl1pPr marL="536575" indent="-536575">
              <a:defRPr kumimoji="1" sz="2400">
                <a:solidFill>
                  <a:srgbClr val="FF0000"/>
                </a:solidFill>
                <a:latin typeface="Times New Roman" panose="02020603050405020304" pitchFamily="18" charset="0"/>
                <a:ea typeface="新細明體" panose="02020500000000000000" pitchFamily="18" charset="-120"/>
              </a:defRPr>
            </a:lvl1pPr>
            <a:lvl2pPr marL="742950" indent="-285750">
              <a:defRPr kumimoji="1" sz="2400">
                <a:solidFill>
                  <a:srgbClr val="FF0000"/>
                </a:solidFill>
                <a:latin typeface="Times New Roman" panose="02020603050405020304" pitchFamily="18" charset="0"/>
                <a:ea typeface="新細明體" panose="02020500000000000000" pitchFamily="18" charset="-120"/>
              </a:defRPr>
            </a:lvl2pPr>
            <a:lvl3pPr marL="1143000" indent="-228600">
              <a:defRPr kumimoji="1" sz="2400">
                <a:solidFill>
                  <a:srgbClr val="FF0000"/>
                </a:solidFill>
                <a:latin typeface="Times New Roman" panose="02020603050405020304" pitchFamily="18" charset="0"/>
                <a:ea typeface="新細明體" panose="02020500000000000000" pitchFamily="18" charset="-120"/>
              </a:defRPr>
            </a:lvl3pPr>
            <a:lvl4pPr marL="1600200" indent="-228600">
              <a:defRPr kumimoji="1" sz="2400">
                <a:solidFill>
                  <a:srgbClr val="FF0000"/>
                </a:solidFill>
                <a:latin typeface="Times New Roman" panose="02020603050405020304" pitchFamily="18" charset="0"/>
                <a:ea typeface="新細明體" panose="02020500000000000000" pitchFamily="18" charset="-120"/>
              </a:defRPr>
            </a:lvl4pPr>
            <a:lvl5pPr marL="2057400" indent="-228600">
              <a:defRPr kumimoji="1" sz="2400">
                <a:solidFill>
                  <a:srgbClr val="FF0000"/>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rgbClr val="FF0000"/>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rgbClr val="FF0000"/>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rgbClr val="FF0000"/>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rgbClr val="FF0000"/>
                </a:solidFill>
                <a:latin typeface="Times New Roman" panose="02020603050405020304" pitchFamily="18" charset="0"/>
                <a:ea typeface="新細明體" panose="02020500000000000000" pitchFamily="18" charset="-120"/>
              </a:defRPr>
            </a:lvl9pPr>
          </a:lstStyle>
          <a:p>
            <a:pPr marL="0" indent="0">
              <a:spcAft>
                <a:spcPts val="1200"/>
              </a:spcAft>
              <a:defRPr/>
            </a:pPr>
            <a:r>
              <a:rPr lang="en-US" altLang="zh-TW" sz="1800" dirty="0">
                <a:solidFill>
                  <a:srgbClr val="0066FF"/>
                </a:solidFill>
                <a:latin typeface="Arial" panose="020B0604020202020204" pitchFamily="34" charset="0"/>
                <a:ea typeface="標楷體" panose="03000509000000000000" pitchFamily="65" charset="-120"/>
              </a:rPr>
              <a:t>elderly</a:t>
            </a:r>
            <a:endParaRPr lang="en-US" altLang="zh-TW" sz="1800" dirty="0">
              <a:solidFill>
                <a:srgbClr val="0066FF"/>
              </a:solidFill>
              <a:latin typeface="Arial" panose="020B0604020202020204" pitchFamily="34" charset="0"/>
              <a:ea typeface="標楷體" panose="03000509000000000000" pitchFamily="65" charset="-120"/>
              <a:cs typeface="Arial" panose="020B0604020202020204" pitchFamily="34" charset="0"/>
            </a:endParaRPr>
          </a:p>
        </p:txBody>
      </p:sp>
      <p:sp>
        <p:nvSpPr>
          <p:cNvPr id="48" name="Text Box 75">
            <a:extLst>
              <a:ext uri="{FF2B5EF4-FFF2-40B4-BE49-F238E27FC236}">
                <a16:creationId xmlns:a16="http://schemas.microsoft.com/office/drawing/2014/main" id="{6D77EBA1-678B-4738-8779-D004ACEF6D3A}"/>
              </a:ext>
            </a:extLst>
          </p:cNvPr>
          <p:cNvSpPr txBox="1">
            <a:spLocks noChangeArrowheads="1"/>
          </p:cNvSpPr>
          <p:nvPr/>
        </p:nvSpPr>
        <p:spPr bwMode="auto">
          <a:xfrm>
            <a:off x="3976019" y="4192886"/>
            <a:ext cx="1856609" cy="461665"/>
          </a:xfrm>
          <a:prstGeom prst="rect">
            <a:avLst/>
          </a:prstGeom>
          <a:noFill/>
          <a:ln>
            <a:noFill/>
          </a:ln>
        </p:spPr>
        <p:txBody>
          <a:bodyPr wrap="square">
            <a:spAutoFit/>
          </a:bodyPr>
          <a:lstStyle>
            <a:lvl1pPr marL="536575" indent="-536575">
              <a:defRPr kumimoji="1" sz="2400">
                <a:solidFill>
                  <a:srgbClr val="FF0000"/>
                </a:solidFill>
                <a:latin typeface="Times New Roman" panose="02020603050405020304" pitchFamily="18" charset="0"/>
                <a:ea typeface="新細明體" panose="02020500000000000000" pitchFamily="18" charset="-120"/>
              </a:defRPr>
            </a:lvl1pPr>
            <a:lvl2pPr marL="742950" indent="-285750">
              <a:defRPr kumimoji="1" sz="2400">
                <a:solidFill>
                  <a:srgbClr val="FF0000"/>
                </a:solidFill>
                <a:latin typeface="Times New Roman" panose="02020603050405020304" pitchFamily="18" charset="0"/>
                <a:ea typeface="新細明體" panose="02020500000000000000" pitchFamily="18" charset="-120"/>
              </a:defRPr>
            </a:lvl2pPr>
            <a:lvl3pPr marL="1143000" indent="-228600">
              <a:defRPr kumimoji="1" sz="2400">
                <a:solidFill>
                  <a:srgbClr val="FF0000"/>
                </a:solidFill>
                <a:latin typeface="Times New Roman" panose="02020603050405020304" pitchFamily="18" charset="0"/>
                <a:ea typeface="新細明體" panose="02020500000000000000" pitchFamily="18" charset="-120"/>
              </a:defRPr>
            </a:lvl3pPr>
            <a:lvl4pPr marL="1600200" indent="-228600">
              <a:defRPr kumimoji="1" sz="2400">
                <a:solidFill>
                  <a:srgbClr val="FF0000"/>
                </a:solidFill>
                <a:latin typeface="Times New Roman" panose="02020603050405020304" pitchFamily="18" charset="0"/>
                <a:ea typeface="新細明體" panose="02020500000000000000" pitchFamily="18" charset="-120"/>
              </a:defRPr>
            </a:lvl4pPr>
            <a:lvl5pPr marL="2057400" indent="-228600">
              <a:defRPr kumimoji="1" sz="2400">
                <a:solidFill>
                  <a:srgbClr val="FF0000"/>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rgbClr val="FF0000"/>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rgbClr val="FF0000"/>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rgbClr val="FF0000"/>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rgbClr val="FF0000"/>
                </a:solidFill>
                <a:latin typeface="Times New Roman" panose="02020603050405020304" pitchFamily="18" charset="0"/>
                <a:ea typeface="新細明體" panose="02020500000000000000" pitchFamily="18" charset="-120"/>
              </a:defRPr>
            </a:lvl9pPr>
          </a:lstStyle>
          <a:p>
            <a:pPr marL="0" indent="0">
              <a:spcAft>
                <a:spcPts val="1200"/>
              </a:spcAft>
              <a:defRPr/>
            </a:pPr>
            <a:r>
              <a:rPr lang="en-US" altLang="zh-TW" dirty="0">
                <a:solidFill>
                  <a:srgbClr val="0066FF"/>
                </a:solidFill>
                <a:latin typeface="Arial" panose="020B0604020202020204" pitchFamily="34" charset="0"/>
                <a:ea typeface="標楷體" panose="03000509000000000000" pitchFamily="65" charset="-120"/>
              </a:rPr>
              <a:t>120 people </a:t>
            </a:r>
            <a:endParaRPr lang="en-US" altLang="zh-TW" dirty="0">
              <a:solidFill>
                <a:srgbClr val="0066FF"/>
              </a:solidFill>
              <a:latin typeface="Arial" panose="020B0604020202020204" pitchFamily="34" charset="0"/>
              <a:ea typeface="標楷體" panose="03000509000000000000" pitchFamily="65" charset="-120"/>
              <a:cs typeface="Arial" panose="020B0604020202020204" pitchFamily="34" charset="0"/>
            </a:endParaRPr>
          </a:p>
        </p:txBody>
      </p:sp>
      <p:grpSp>
        <p:nvGrpSpPr>
          <p:cNvPr id="40" name="群組 39">
            <a:extLst>
              <a:ext uri="{FF2B5EF4-FFF2-40B4-BE49-F238E27FC236}">
                <a16:creationId xmlns:a16="http://schemas.microsoft.com/office/drawing/2014/main" id="{FD4DD062-AE79-45CB-B0B0-16876E1C65A9}"/>
              </a:ext>
            </a:extLst>
          </p:cNvPr>
          <p:cNvGrpSpPr/>
          <p:nvPr/>
        </p:nvGrpSpPr>
        <p:grpSpPr>
          <a:xfrm>
            <a:off x="3308794" y="5258199"/>
            <a:ext cx="373691" cy="653726"/>
            <a:chOff x="1757871" y="5960583"/>
            <a:chExt cx="373691" cy="653726"/>
          </a:xfrm>
        </p:grpSpPr>
        <p:sp>
          <p:nvSpPr>
            <p:cNvPr id="65" name="Text Box 75">
              <a:extLst>
                <a:ext uri="{FF2B5EF4-FFF2-40B4-BE49-F238E27FC236}">
                  <a16:creationId xmlns:a16="http://schemas.microsoft.com/office/drawing/2014/main" id="{02475BA0-1812-4497-B5B9-7E0948A466C7}"/>
                </a:ext>
              </a:extLst>
            </p:cNvPr>
            <p:cNvSpPr txBox="1">
              <a:spLocks noChangeArrowheads="1"/>
            </p:cNvSpPr>
            <p:nvPr/>
          </p:nvSpPr>
          <p:spPr bwMode="auto">
            <a:xfrm>
              <a:off x="1788639" y="5960583"/>
              <a:ext cx="342923" cy="369332"/>
            </a:xfrm>
            <a:prstGeom prst="rect">
              <a:avLst/>
            </a:prstGeom>
            <a:noFill/>
            <a:ln>
              <a:noFill/>
            </a:ln>
          </p:spPr>
          <p:txBody>
            <a:bodyPr wrap="square">
              <a:spAutoFit/>
            </a:bodyPr>
            <a:lstStyle>
              <a:lvl1pPr marL="536575" indent="-536575">
                <a:defRPr kumimoji="1" sz="2400">
                  <a:solidFill>
                    <a:srgbClr val="FF0000"/>
                  </a:solidFill>
                  <a:latin typeface="Times New Roman" panose="02020603050405020304" pitchFamily="18" charset="0"/>
                  <a:ea typeface="新細明體" panose="02020500000000000000" pitchFamily="18" charset="-120"/>
                </a:defRPr>
              </a:lvl1pPr>
              <a:lvl2pPr marL="742950" indent="-285750">
                <a:defRPr kumimoji="1" sz="2400">
                  <a:solidFill>
                    <a:srgbClr val="FF0000"/>
                  </a:solidFill>
                  <a:latin typeface="Times New Roman" panose="02020603050405020304" pitchFamily="18" charset="0"/>
                  <a:ea typeface="新細明體" panose="02020500000000000000" pitchFamily="18" charset="-120"/>
                </a:defRPr>
              </a:lvl2pPr>
              <a:lvl3pPr marL="1143000" indent="-228600">
                <a:defRPr kumimoji="1" sz="2400">
                  <a:solidFill>
                    <a:srgbClr val="FF0000"/>
                  </a:solidFill>
                  <a:latin typeface="Times New Roman" panose="02020603050405020304" pitchFamily="18" charset="0"/>
                  <a:ea typeface="新細明體" panose="02020500000000000000" pitchFamily="18" charset="-120"/>
                </a:defRPr>
              </a:lvl3pPr>
              <a:lvl4pPr marL="1600200" indent="-228600">
                <a:defRPr kumimoji="1" sz="2400">
                  <a:solidFill>
                    <a:srgbClr val="FF0000"/>
                  </a:solidFill>
                  <a:latin typeface="Times New Roman" panose="02020603050405020304" pitchFamily="18" charset="0"/>
                  <a:ea typeface="新細明體" panose="02020500000000000000" pitchFamily="18" charset="-120"/>
                </a:defRPr>
              </a:lvl4pPr>
              <a:lvl5pPr marL="2057400" indent="-228600">
                <a:defRPr kumimoji="1" sz="2400">
                  <a:solidFill>
                    <a:srgbClr val="FF0000"/>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rgbClr val="FF0000"/>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rgbClr val="FF0000"/>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rgbClr val="FF0000"/>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rgbClr val="FF0000"/>
                  </a:solidFill>
                  <a:latin typeface="Times New Roman" panose="02020603050405020304" pitchFamily="18" charset="0"/>
                  <a:ea typeface="新細明體" panose="02020500000000000000" pitchFamily="18" charset="-120"/>
                </a:defRPr>
              </a:lvl9pPr>
            </a:lstStyle>
            <a:p>
              <a:pPr marL="0" indent="0">
                <a:spcAft>
                  <a:spcPts val="1200"/>
                </a:spcAft>
                <a:defRPr/>
              </a:pPr>
              <a:r>
                <a:rPr lang="en-US" altLang="zh-TW" sz="1800" dirty="0">
                  <a:solidFill>
                    <a:srgbClr val="0066FF"/>
                  </a:solidFill>
                  <a:latin typeface="Arial" panose="020B0604020202020204" pitchFamily="34" charset="0"/>
                  <a:ea typeface="標楷體" panose="03000509000000000000" pitchFamily="65" charset="-120"/>
                  <a:cs typeface="Arial" panose="020B0604020202020204" pitchFamily="34" charset="0"/>
                </a:rPr>
                <a:t>1</a:t>
              </a:r>
            </a:p>
          </p:txBody>
        </p:sp>
        <p:sp>
          <p:nvSpPr>
            <p:cNvPr id="66" name="Text Box 75">
              <a:extLst>
                <a:ext uri="{FF2B5EF4-FFF2-40B4-BE49-F238E27FC236}">
                  <a16:creationId xmlns:a16="http://schemas.microsoft.com/office/drawing/2014/main" id="{993B17CB-D573-401A-8478-1ADBDAF91C66}"/>
                </a:ext>
              </a:extLst>
            </p:cNvPr>
            <p:cNvSpPr txBox="1">
              <a:spLocks noChangeArrowheads="1"/>
            </p:cNvSpPr>
            <p:nvPr/>
          </p:nvSpPr>
          <p:spPr bwMode="auto">
            <a:xfrm>
              <a:off x="1790460" y="6244977"/>
              <a:ext cx="308215" cy="369332"/>
            </a:xfrm>
            <a:prstGeom prst="rect">
              <a:avLst/>
            </a:prstGeom>
            <a:noFill/>
            <a:ln>
              <a:noFill/>
            </a:ln>
          </p:spPr>
          <p:txBody>
            <a:bodyPr wrap="square">
              <a:spAutoFit/>
            </a:bodyPr>
            <a:lstStyle>
              <a:lvl1pPr marL="536575" indent="-536575">
                <a:defRPr kumimoji="1" sz="2400">
                  <a:solidFill>
                    <a:srgbClr val="FF0000"/>
                  </a:solidFill>
                  <a:latin typeface="Times New Roman" panose="02020603050405020304" pitchFamily="18" charset="0"/>
                  <a:ea typeface="新細明體" panose="02020500000000000000" pitchFamily="18" charset="-120"/>
                </a:defRPr>
              </a:lvl1pPr>
              <a:lvl2pPr marL="742950" indent="-285750">
                <a:defRPr kumimoji="1" sz="2400">
                  <a:solidFill>
                    <a:srgbClr val="FF0000"/>
                  </a:solidFill>
                  <a:latin typeface="Times New Roman" panose="02020603050405020304" pitchFamily="18" charset="0"/>
                  <a:ea typeface="新細明體" panose="02020500000000000000" pitchFamily="18" charset="-120"/>
                </a:defRPr>
              </a:lvl2pPr>
              <a:lvl3pPr marL="1143000" indent="-228600">
                <a:defRPr kumimoji="1" sz="2400">
                  <a:solidFill>
                    <a:srgbClr val="FF0000"/>
                  </a:solidFill>
                  <a:latin typeface="Times New Roman" panose="02020603050405020304" pitchFamily="18" charset="0"/>
                  <a:ea typeface="新細明體" panose="02020500000000000000" pitchFamily="18" charset="-120"/>
                </a:defRPr>
              </a:lvl3pPr>
              <a:lvl4pPr marL="1600200" indent="-228600">
                <a:defRPr kumimoji="1" sz="2400">
                  <a:solidFill>
                    <a:srgbClr val="FF0000"/>
                  </a:solidFill>
                  <a:latin typeface="Times New Roman" panose="02020603050405020304" pitchFamily="18" charset="0"/>
                  <a:ea typeface="新細明體" panose="02020500000000000000" pitchFamily="18" charset="-120"/>
                </a:defRPr>
              </a:lvl4pPr>
              <a:lvl5pPr marL="2057400" indent="-228600">
                <a:defRPr kumimoji="1" sz="2400">
                  <a:solidFill>
                    <a:srgbClr val="FF0000"/>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rgbClr val="FF0000"/>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rgbClr val="FF0000"/>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rgbClr val="FF0000"/>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rgbClr val="FF0000"/>
                  </a:solidFill>
                  <a:latin typeface="Times New Roman" panose="02020603050405020304" pitchFamily="18" charset="0"/>
                  <a:ea typeface="新細明體" panose="02020500000000000000" pitchFamily="18" charset="-120"/>
                </a:defRPr>
              </a:lvl9pPr>
            </a:lstStyle>
            <a:p>
              <a:pPr marL="0" indent="0">
                <a:spcAft>
                  <a:spcPts val="1200"/>
                </a:spcAft>
                <a:defRPr/>
              </a:pPr>
              <a:r>
                <a:rPr lang="en-US" altLang="zh-TW" sz="1800" dirty="0">
                  <a:solidFill>
                    <a:srgbClr val="0066FF"/>
                  </a:solidFill>
                  <a:latin typeface="Arial" panose="020B0604020202020204" pitchFamily="34" charset="0"/>
                  <a:ea typeface="標楷體" panose="03000509000000000000" pitchFamily="65" charset="-120"/>
                  <a:cs typeface="Arial" panose="020B0604020202020204" pitchFamily="34" charset="0"/>
                </a:rPr>
                <a:t>8</a:t>
              </a:r>
            </a:p>
          </p:txBody>
        </p:sp>
        <p:cxnSp>
          <p:nvCxnSpPr>
            <p:cNvPr id="67" name="直線接點 66">
              <a:extLst>
                <a:ext uri="{FF2B5EF4-FFF2-40B4-BE49-F238E27FC236}">
                  <a16:creationId xmlns:a16="http://schemas.microsoft.com/office/drawing/2014/main" id="{728C99B9-5409-4757-ABB3-537307E15B64}"/>
                </a:ext>
              </a:extLst>
            </p:cNvPr>
            <p:cNvCxnSpPr/>
            <p:nvPr/>
          </p:nvCxnSpPr>
          <p:spPr>
            <a:xfrm>
              <a:off x="1757871" y="6288191"/>
              <a:ext cx="360000" cy="0"/>
            </a:xfrm>
            <a:prstGeom prst="line">
              <a:avLst/>
            </a:prstGeom>
            <a:ln w="12700">
              <a:solidFill>
                <a:srgbClr val="0066FF"/>
              </a:solidFill>
            </a:ln>
          </p:spPr>
          <p:style>
            <a:lnRef idx="1">
              <a:schemeClr val="accent1"/>
            </a:lnRef>
            <a:fillRef idx="0">
              <a:schemeClr val="accent1"/>
            </a:fillRef>
            <a:effectRef idx="0">
              <a:schemeClr val="accent1"/>
            </a:effectRef>
            <a:fontRef idx="minor">
              <a:schemeClr val="tx1"/>
            </a:fontRef>
          </p:style>
        </p:cxnSp>
      </p:grpSp>
      <p:grpSp>
        <p:nvGrpSpPr>
          <p:cNvPr id="37" name="群組 36">
            <a:extLst>
              <a:ext uri="{FF2B5EF4-FFF2-40B4-BE49-F238E27FC236}">
                <a16:creationId xmlns:a16="http://schemas.microsoft.com/office/drawing/2014/main" id="{39D0CA46-B967-4F75-813C-2ACC5D26F419}"/>
              </a:ext>
            </a:extLst>
          </p:cNvPr>
          <p:cNvGrpSpPr/>
          <p:nvPr/>
        </p:nvGrpSpPr>
        <p:grpSpPr>
          <a:xfrm>
            <a:off x="2089912" y="5258421"/>
            <a:ext cx="494951" cy="653726"/>
            <a:chOff x="2489583" y="6060311"/>
            <a:chExt cx="494951" cy="653726"/>
          </a:xfrm>
        </p:grpSpPr>
        <p:sp>
          <p:nvSpPr>
            <p:cNvPr id="68" name="Text Box 75">
              <a:extLst>
                <a:ext uri="{FF2B5EF4-FFF2-40B4-BE49-F238E27FC236}">
                  <a16:creationId xmlns:a16="http://schemas.microsoft.com/office/drawing/2014/main" id="{7687EDCB-24C8-47A2-AE3B-DA2A33D1CACB}"/>
                </a:ext>
              </a:extLst>
            </p:cNvPr>
            <p:cNvSpPr txBox="1">
              <a:spLocks noChangeArrowheads="1"/>
            </p:cNvSpPr>
            <p:nvPr/>
          </p:nvSpPr>
          <p:spPr bwMode="auto">
            <a:xfrm>
              <a:off x="2557612" y="6060311"/>
              <a:ext cx="342923" cy="369332"/>
            </a:xfrm>
            <a:prstGeom prst="rect">
              <a:avLst/>
            </a:prstGeom>
            <a:noFill/>
            <a:ln>
              <a:noFill/>
            </a:ln>
          </p:spPr>
          <p:txBody>
            <a:bodyPr wrap="square">
              <a:spAutoFit/>
            </a:bodyPr>
            <a:lstStyle>
              <a:lvl1pPr marL="536575" indent="-536575">
                <a:defRPr kumimoji="1" sz="2400">
                  <a:solidFill>
                    <a:srgbClr val="FF0000"/>
                  </a:solidFill>
                  <a:latin typeface="Times New Roman" panose="02020603050405020304" pitchFamily="18" charset="0"/>
                  <a:ea typeface="新細明體" panose="02020500000000000000" pitchFamily="18" charset="-120"/>
                </a:defRPr>
              </a:lvl1pPr>
              <a:lvl2pPr marL="742950" indent="-285750">
                <a:defRPr kumimoji="1" sz="2400">
                  <a:solidFill>
                    <a:srgbClr val="FF0000"/>
                  </a:solidFill>
                  <a:latin typeface="Times New Roman" panose="02020603050405020304" pitchFamily="18" charset="0"/>
                  <a:ea typeface="新細明體" panose="02020500000000000000" pitchFamily="18" charset="-120"/>
                </a:defRPr>
              </a:lvl2pPr>
              <a:lvl3pPr marL="1143000" indent="-228600">
                <a:defRPr kumimoji="1" sz="2400">
                  <a:solidFill>
                    <a:srgbClr val="FF0000"/>
                  </a:solidFill>
                  <a:latin typeface="Times New Roman" panose="02020603050405020304" pitchFamily="18" charset="0"/>
                  <a:ea typeface="新細明體" panose="02020500000000000000" pitchFamily="18" charset="-120"/>
                </a:defRPr>
              </a:lvl3pPr>
              <a:lvl4pPr marL="1600200" indent="-228600">
                <a:defRPr kumimoji="1" sz="2400">
                  <a:solidFill>
                    <a:srgbClr val="FF0000"/>
                  </a:solidFill>
                  <a:latin typeface="Times New Roman" panose="02020603050405020304" pitchFamily="18" charset="0"/>
                  <a:ea typeface="新細明體" panose="02020500000000000000" pitchFamily="18" charset="-120"/>
                </a:defRPr>
              </a:lvl4pPr>
              <a:lvl5pPr marL="2057400" indent="-228600">
                <a:defRPr kumimoji="1" sz="2400">
                  <a:solidFill>
                    <a:srgbClr val="FF0000"/>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rgbClr val="FF0000"/>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rgbClr val="FF0000"/>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rgbClr val="FF0000"/>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rgbClr val="FF0000"/>
                  </a:solidFill>
                  <a:latin typeface="Times New Roman" panose="02020603050405020304" pitchFamily="18" charset="0"/>
                  <a:ea typeface="新細明體" panose="02020500000000000000" pitchFamily="18" charset="-120"/>
                </a:defRPr>
              </a:lvl9pPr>
            </a:lstStyle>
            <a:p>
              <a:pPr marL="0" indent="0">
                <a:spcAft>
                  <a:spcPts val="1200"/>
                </a:spcAft>
                <a:defRPr/>
              </a:pPr>
              <a:r>
                <a:rPr lang="en-US" altLang="zh-TW" sz="1800" dirty="0">
                  <a:solidFill>
                    <a:srgbClr val="0066FF"/>
                  </a:solidFill>
                  <a:latin typeface="Arial" panose="020B0604020202020204" pitchFamily="34" charset="0"/>
                  <a:ea typeface="標楷體" panose="03000509000000000000" pitchFamily="65" charset="-120"/>
                  <a:cs typeface="Arial" panose="020B0604020202020204" pitchFamily="34" charset="0"/>
                </a:rPr>
                <a:t>1</a:t>
              </a:r>
            </a:p>
          </p:txBody>
        </p:sp>
        <p:sp>
          <p:nvSpPr>
            <p:cNvPr id="69" name="Text Box 75">
              <a:extLst>
                <a:ext uri="{FF2B5EF4-FFF2-40B4-BE49-F238E27FC236}">
                  <a16:creationId xmlns:a16="http://schemas.microsoft.com/office/drawing/2014/main" id="{09363EE6-1741-4777-B29A-50CB27FD6522}"/>
                </a:ext>
              </a:extLst>
            </p:cNvPr>
            <p:cNvSpPr txBox="1">
              <a:spLocks noChangeArrowheads="1"/>
            </p:cNvSpPr>
            <p:nvPr/>
          </p:nvSpPr>
          <p:spPr bwMode="auto">
            <a:xfrm>
              <a:off x="2489583" y="6344705"/>
              <a:ext cx="494951" cy="369332"/>
            </a:xfrm>
            <a:prstGeom prst="rect">
              <a:avLst/>
            </a:prstGeom>
            <a:noFill/>
            <a:ln>
              <a:noFill/>
            </a:ln>
          </p:spPr>
          <p:txBody>
            <a:bodyPr wrap="square">
              <a:spAutoFit/>
            </a:bodyPr>
            <a:lstStyle>
              <a:lvl1pPr marL="536575" indent="-536575">
                <a:defRPr kumimoji="1" sz="2400">
                  <a:solidFill>
                    <a:srgbClr val="FF0000"/>
                  </a:solidFill>
                  <a:latin typeface="Times New Roman" panose="02020603050405020304" pitchFamily="18" charset="0"/>
                  <a:ea typeface="新細明體" panose="02020500000000000000" pitchFamily="18" charset="-120"/>
                </a:defRPr>
              </a:lvl1pPr>
              <a:lvl2pPr marL="742950" indent="-285750">
                <a:defRPr kumimoji="1" sz="2400">
                  <a:solidFill>
                    <a:srgbClr val="FF0000"/>
                  </a:solidFill>
                  <a:latin typeface="Times New Roman" panose="02020603050405020304" pitchFamily="18" charset="0"/>
                  <a:ea typeface="新細明體" panose="02020500000000000000" pitchFamily="18" charset="-120"/>
                </a:defRPr>
              </a:lvl2pPr>
              <a:lvl3pPr marL="1143000" indent="-228600">
                <a:defRPr kumimoji="1" sz="2400">
                  <a:solidFill>
                    <a:srgbClr val="FF0000"/>
                  </a:solidFill>
                  <a:latin typeface="Times New Roman" panose="02020603050405020304" pitchFamily="18" charset="0"/>
                  <a:ea typeface="新細明體" panose="02020500000000000000" pitchFamily="18" charset="-120"/>
                </a:defRPr>
              </a:lvl3pPr>
              <a:lvl4pPr marL="1600200" indent="-228600">
                <a:defRPr kumimoji="1" sz="2400">
                  <a:solidFill>
                    <a:srgbClr val="FF0000"/>
                  </a:solidFill>
                  <a:latin typeface="Times New Roman" panose="02020603050405020304" pitchFamily="18" charset="0"/>
                  <a:ea typeface="新細明體" panose="02020500000000000000" pitchFamily="18" charset="-120"/>
                </a:defRPr>
              </a:lvl4pPr>
              <a:lvl5pPr marL="2057400" indent="-228600">
                <a:defRPr kumimoji="1" sz="2400">
                  <a:solidFill>
                    <a:srgbClr val="FF0000"/>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rgbClr val="FF0000"/>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rgbClr val="FF0000"/>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rgbClr val="FF0000"/>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rgbClr val="FF0000"/>
                  </a:solidFill>
                  <a:latin typeface="Times New Roman" panose="02020603050405020304" pitchFamily="18" charset="0"/>
                  <a:ea typeface="新細明體" panose="02020500000000000000" pitchFamily="18" charset="-120"/>
                </a:defRPr>
              </a:lvl9pPr>
            </a:lstStyle>
            <a:p>
              <a:pPr marL="0" indent="0">
                <a:spcAft>
                  <a:spcPts val="1200"/>
                </a:spcAft>
                <a:defRPr/>
              </a:pPr>
              <a:r>
                <a:rPr lang="en-US" altLang="zh-TW" sz="1800" dirty="0">
                  <a:solidFill>
                    <a:srgbClr val="0066FF"/>
                  </a:solidFill>
                  <a:latin typeface="Arial" panose="020B0604020202020204" pitchFamily="34" charset="0"/>
                  <a:ea typeface="標楷體" panose="03000509000000000000" pitchFamily="65" charset="-120"/>
                  <a:cs typeface="Arial" panose="020B0604020202020204" pitchFamily="34" charset="0"/>
                </a:rPr>
                <a:t>10</a:t>
              </a:r>
            </a:p>
          </p:txBody>
        </p:sp>
        <p:cxnSp>
          <p:nvCxnSpPr>
            <p:cNvPr id="70" name="直線接點 69">
              <a:extLst>
                <a:ext uri="{FF2B5EF4-FFF2-40B4-BE49-F238E27FC236}">
                  <a16:creationId xmlns:a16="http://schemas.microsoft.com/office/drawing/2014/main" id="{C44CBF53-EBD4-40D2-B4F6-CEE2C74EF8A8}"/>
                </a:ext>
              </a:extLst>
            </p:cNvPr>
            <p:cNvCxnSpPr/>
            <p:nvPr/>
          </p:nvCxnSpPr>
          <p:spPr>
            <a:xfrm>
              <a:off x="2526844" y="6387919"/>
              <a:ext cx="360000" cy="0"/>
            </a:xfrm>
            <a:prstGeom prst="line">
              <a:avLst/>
            </a:prstGeom>
            <a:ln w="12700">
              <a:solidFill>
                <a:srgbClr val="0066FF"/>
              </a:solidFill>
            </a:ln>
          </p:spPr>
          <p:style>
            <a:lnRef idx="1">
              <a:schemeClr val="accent1"/>
            </a:lnRef>
            <a:fillRef idx="0">
              <a:schemeClr val="accent1"/>
            </a:fillRef>
            <a:effectRef idx="0">
              <a:schemeClr val="accent1"/>
            </a:effectRef>
            <a:fontRef idx="minor">
              <a:schemeClr val="tx1"/>
            </a:fontRef>
          </p:style>
        </p:cxnSp>
      </p:grpSp>
      <p:sp>
        <p:nvSpPr>
          <p:cNvPr id="41" name="左大括弧 40">
            <a:extLst>
              <a:ext uri="{FF2B5EF4-FFF2-40B4-BE49-F238E27FC236}">
                <a16:creationId xmlns:a16="http://schemas.microsoft.com/office/drawing/2014/main" id="{76933F41-82D9-4D8D-8095-D82D22C639BD}"/>
              </a:ext>
            </a:extLst>
          </p:cNvPr>
          <p:cNvSpPr/>
          <p:nvPr/>
        </p:nvSpPr>
        <p:spPr>
          <a:xfrm rot="5400000">
            <a:off x="4639324" y="1838521"/>
            <a:ext cx="110641" cy="5759152"/>
          </a:xfrm>
          <a:prstGeom prst="leftBrace">
            <a:avLst>
              <a:gd name="adj1" fmla="val 41030"/>
              <a:gd name="adj2" fmla="val 50000"/>
            </a:avLst>
          </a:prstGeom>
          <a:ln w="9525">
            <a:solidFill>
              <a:srgbClr val="0066F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74" name="左大括弧 73">
            <a:extLst>
              <a:ext uri="{FF2B5EF4-FFF2-40B4-BE49-F238E27FC236}">
                <a16:creationId xmlns:a16="http://schemas.microsoft.com/office/drawing/2014/main" id="{1087AA49-A7F6-4177-A2AC-7EFAFE4B6F3C}"/>
              </a:ext>
            </a:extLst>
          </p:cNvPr>
          <p:cNvSpPr/>
          <p:nvPr/>
        </p:nvSpPr>
        <p:spPr>
          <a:xfrm rot="16200000" flipV="1">
            <a:off x="2287933" y="4727780"/>
            <a:ext cx="87393" cy="1044348"/>
          </a:xfrm>
          <a:prstGeom prst="leftBrace">
            <a:avLst>
              <a:gd name="adj1" fmla="val 41030"/>
              <a:gd name="adj2" fmla="val 50000"/>
            </a:avLst>
          </a:prstGeom>
          <a:ln w="9525">
            <a:solidFill>
              <a:srgbClr val="0066F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75" name="左大括弧 74">
            <a:extLst>
              <a:ext uri="{FF2B5EF4-FFF2-40B4-BE49-F238E27FC236}">
                <a16:creationId xmlns:a16="http://schemas.microsoft.com/office/drawing/2014/main" id="{40F853E5-5BDA-49C1-BE00-1F36EE60276E}"/>
              </a:ext>
            </a:extLst>
          </p:cNvPr>
          <p:cNvSpPr/>
          <p:nvPr/>
        </p:nvSpPr>
        <p:spPr>
          <a:xfrm rot="16200000" flipV="1">
            <a:off x="3458106" y="4609294"/>
            <a:ext cx="87393" cy="1295999"/>
          </a:xfrm>
          <a:prstGeom prst="leftBrace">
            <a:avLst>
              <a:gd name="adj1" fmla="val 41030"/>
              <a:gd name="adj2" fmla="val 50000"/>
            </a:avLst>
          </a:prstGeom>
          <a:ln w="9525">
            <a:solidFill>
              <a:srgbClr val="0066F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76" name="左大括弧 75">
            <a:extLst>
              <a:ext uri="{FF2B5EF4-FFF2-40B4-BE49-F238E27FC236}">
                <a16:creationId xmlns:a16="http://schemas.microsoft.com/office/drawing/2014/main" id="{B922A845-98C7-4E45-A81C-7848920CBB04}"/>
              </a:ext>
            </a:extLst>
          </p:cNvPr>
          <p:cNvSpPr/>
          <p:nvPr/>
        </p:nvSpPr>
        <p:spPr>
          <a:xfrm rot="16200000" flipV="1">
            <a:off x="5826085" y="3553319"/>
            <a:ext cx="87393" cy="3408529"/>
          </a:xfrm>
          <a:prstGeom prst="leftBrace">
            <a:avLst>
              <a:gd name="adj1" fmla="val 41030"/>
              <a:gd name="adj2" fmla="val 50000"/>
            </a:avLst>
          </a:prstGeom>
          <a:ln w="9525">
            <a:solidFill>
              <a:srgbClr val="0066F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78" name="Text Box 75">
            <a:extLst>
              <a:ext uri="{FF2B5EF4-FFF2-40B4-BE49-F238E27FC236}">
                <a16:creationId xmlns:a16="http://schemas.microsoft.com/office/drawing/2014/main" id="{1BC98143-F096-4CF2-95E4-A17BA0B4B7F5}"/>
              </a:ext>
            </a:extLst>
          </p:cNvPr>
          <p:cNvSpPr txBox="1">
            <a:spLocks noChangeArrowheads="1"/>
          </p:cNvSpPr>
          <p:nvPr/>
        </p:nvSpPr>
        <p:spPr bwMode="auto">
          <a:xfrm>
            <a:off x="5233824" y="5290837"/>
            <a:ext cx="1575348" cy="461665"/>
          </a:xfrm>
          <a:prstGeom prst="rect">
            <a:avLst/>
          </a:prstGeom>
          <a:noFill/>
          <a:ln>
            <a:noFill/>
          </a:ln>
        </p:spPr>
        <p:txBody>
          <a:bodyPr wrap="square">
            <a:spAutoFit/>
          </a:bodyPr>
          <a:lstStyle>
            <a:lvl1pPr marL="536575" indent="-536575">
              <a:defRPr kumimoji="1" sz="2400">
                <a:solidFill>
                  <a:srgbClr val="FF0000"/>
                </a:solidFill>
                <a:latin typeface="Times New Roman" panose="02020603050405020304" pitchFamily="18" charset="0"/>
                <a:ea typeface="新細明體" panose="02020500000000000000" pitchFamily="18" charset="-120"/>
              </a:defRPr>
            </a:lvl1pPr>
            <a:lvl2pPr marL="742950" indent="-285750">
              <a:defRPr kumimoji="1" sz="2400">
                <a:solidFill>
                  <a:srgbClr val="FF0000"/>
                </a:solidFill>
                <a:latin typeface="Times New Roman" panose="02020603050405020304" pitchFamily="18" charset="0"/>
                <a:ea typeface="新細明體" panose="02020500000000000000" pitchFamily="18" charset="-120"/>
              </a:defRPr>
            </a:lvl2pPr>
            <a:lvl3pPr marL="1143000" indent="-228600">
              <a:defRPr kumimoji="1" sz="2400">
                <a:solidFill>
                  <a:srgbClr val="FF0000"/>
                </a:solidFill>
                <a:latin typeface="Times New Roman" panose="02020603050405020304" pitchFamily="18" charset="0"/>
                <a:ea typeface="新細明體" panose="02020500000000000000" pitchFamily="18" charset="-120"/>
              </a:defRPr>
            </a:lvl3pPr>
            <a:lvl4pPr marL="1600200" indent="-228600">
              <a:defRPr kumimoji="1" sz="2400">
                <a:solidFill>
                  <a:srgbClr val="FF0000"/>
                </a:solidFill>
                <a:latin typeface="Times New Roman" panose="02020603050405020304" pitchFamily="18" charset="0"/>
                <a:ea typeface="新細明體" panose="02020500000000000000" pitchFamily="18" charset="-120"/>
              </a:defRPr>
            </a:lvl4pPr>
            <a:lvl5pPr marL="2057400" indent="-228600">
              <a:defRPr kumimoji="1" sz="2400">
                <a:solidFill>
                  <a:srgbClr val="FF0000"/>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rgbClr val="FF0000"/>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rgbClr val="FF0000"/>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rgbClr val="FF0000"/>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rgbClr val="FF0000"/>
                </a:solidFill>
                <a:latin typeface="Times New Roman" panose="02020603050405020304" pitchFamily="18" charset="0"/>
                <a:ea typeface="新細明體" panose="02020500000000000000" pitchFamily="18" charset="-120"/>
              </a:defRPr>
            </a:lvl9pPr>
          </a:lstStyle>
          <a:p>
            <a:pPr marL="0" indent="0">
              <a:spcAft>
                <a:spcPts val="1200"/>
              </a:spcAft>
              <a:defRPr/>
            </a:pPr>
            <a:r>
              <a:rPr lang="zh-CN" altLang="en-US" dirty="0">
                <a:solidFill>
                  <a:srgbClr val="0066FF"/>
                </a:solidFill>
                <a:latin typeface="Arial" panose="020B0604020202020204" pitchFamily="34" charset="0"/>
                <a:ea typeface="標楷體" panose="03000509000000000000" pitchFamily="65" charset="-120"/>
              </a:rPr>
              <a:t>？</a:t>
            </a:r>
            <a:r>
              <a:rPr lang="en-US" altLang="zh-CN" dirty="0">
                <a:solidFill>
                  <a:srgbClr val="0066FF"/>
                </a:solidFill>
                <a:latin typeface="Arial" panose="020B0604020202020204" pitchFamily="34" charset="0"/>
                <a:ea typeface="標楷體" panose="03000509000000000000" pitchFamily="65" charset="-120"/>
              </a:rPr>
              <a:t>people</a:t>
            </a:r>
            <a:endParaRPr lang="en-US" altLang="zh-TW" dirty="0">
              <a:solidFill>
                <a:srgbClr val="0066FF"/>
              </a:solidFill>
              <a:latin typeface="Arial" panose="020B0604020202020204" pitchFamily="34" charset="0"/>
              <a:ea typeface="標楷體" panose="03000509000000000000" pitchFamily="65" charset="-120"/>
              <a:cs typeface="Arial" panose="020B0604020202020204" pitchFamily="34" charset="0"/>
            </a:endParaRPr>
          </a:p>
        </p:txBody>
      </p:sp>
      <p:cxnSp>
        <p:nvCxnSpPr>
          <p:cNvPr id="49" name="直線接點 37">
            <a:extLst>
              <a:ext uri="{FF2B5EF4-FFF2-40B4-BE49-F238E27FC236}">
                <a16:creationId xmlns:a16="http://schemas.microsoft.com/office/drawing/2014/main" id="{CE76BDD3-E98D-4B2F-86C0-D02DAD53905B}"/>
              </a:ext>
            </a:extLst>
          </p:cNvPr>
          <p:cNvCxnSpPr/>
          <p:nvPr/>
        </p:nvCxnSpPr>
        <p:spPr>
          <a:xfrm>
            <a:off x="1554922" y="2770844"/>
            <a:ext cx="2791301" cy="0"/>
          </a:xfrm>
          <a:prstGeom prst="line">
            <a:avLst/>
          </a:prstGeom>
          <a:ln w="38100">
            <a:solidFill>
              <a:srgbClr val="0066FF"/>
            </a:solidFill>
          </a:ln>
        </p:spPr>
        <p:style>
          <a:lnRef idx="1">
            <a:schemeClr val="accent1"/>
          </a:lnRef>
          <a:fillRef idx="0">
            <a:schemeClr val="accent1"/>
          </a:fillRef>
          <a:effectRef idx="0">
            <a:schemeClr val="accent1"/>
          </a:effectRef>
          <a:fontRef idx="minor">
            <a:schemeClr val="tx1"/>
          </a:fontRef>
        </p:style>
      </p:cxnSp>
      <p:cxnSp>
        <p:nvCxnSpPr>
          <p:cNvPr id="50" name="直線接點 38">
            <a:extLst>
              <a:ext uri="{FF2B5EF4-FFF2-40B4-BE49-F238E27FC236}">
                <a16:creationId xmlns:a16="http://schemas.microsoft.com/office/drawing/2014/main" id="{85571C75-11B0-4701-9B86-799C4E4B90A8}"/>
              </a:ext>
            </a:extLst>
          </p:cNvPr>
          <p:cNvCxnSpPr>
            <a:cxnSpLocks/>
          </p:cNvCxnSpPr>
          <p:nvPr/>
        </p:nvCxnSpPr>
        <p:spPr>
          <a:xfrm>
            <a:off x="1522196" y="3176319"/>
            <a:ext cx="4889893" cy="0"/>
          </a:xfrm>
          <a:prstGeom prst="line">
            <a:avLst/>
          </a:prstGeom>
          <a:ln w="38100">
            <a:solidFill>
              <a:srgbClr val="0066FF"/>
            </a:solidFill>
          </a:ln>
        </p:spPr>
        <p:style>
          <a:lnRef idx="1">
            <a:schemeClr val="accent1"/>
          </a:lnRef>
          <a:fillRef idx="0">
            <a:schemeClr val="accent1"/>
          </a:fillRef>
          <a:effectRef idx="0">
            <a:schemeClr val="accent1"/>
          </a:effectRef>
          <a:fontRef idx="minor">
            <a:schemeClr val="tx1"/>
          </a:fontRef>
        </p:style>
      </p:cxnSp>
      <p:cxnSp>
        <p:nvCxnSpPr>
          <p:cNvPr id="51" name="直線接點 37">
            <a:extLst>
              <a:ext uri="{FF2B5EF4-FFF2-40B4-BE49-F238E27FC236}">
                <a16:creationId xmlns:a16="http://schemas.microsoft.com/office/drawing/2014/main" id="{CE76BDD3-E98D-4B2F-86C0-D02DAD53905B}"/>
              </a:ext>
            </a:extLst>
          </p:cNvPr>
          <p:cNvCxnSpPr/>
          <p:nvPr/>
        </p:nvCxnSpPr>
        <p:spPr>
          <a:xfrm>
            <a:off x="4532446" y="2770844"/>
            <a:ext cx="2799379" cy="0"/>
          </a:xfrm>
          <a:prstGeom prst="line">
            <a:avLst/>
          </a:prstGeom>
          <a:ln w="38100">
            <a:solidFill>
              <a:srgbClr val="0066FF"/>
            </a:solidFill>
          </a:ln>
        </p:spPr>
        <p:style>
          <a:lnRef idx="1">
            <a:schemeClr val="accent1"/>
          </a:lnRef>
          <a:fillRef idx="0">
            <a:schemeClr val="accent1"/>
          </a:fillRef>
          <a:effectRef idx="0">
            <a:schemeClr val="accent1"/>
          </a:effectRef>
          <a:fontRef idx="minor">
            <a:schemeClr val="tx1"/>
          </a:fontRef>
        </p:style>
      </p:cxnSp>
      <p:cxnSp>
        <p:nvCxnSpPr>
          <p:cNvPr id="52" name="直線接點 38">
            <a:extLst>
              <a:ext uri="{FF2B5EF4-FFF2-40B4-BE49-F238E27FC236}">
                <a16:creationId xmlns:a16="http://schemas.microsoft.com/office/drawing/2014/main" id="{85571C75-11B0-4701-9B86-799C4E4B90A8}"/>
              </a:ext>
            </a:extLst>
          </p:cNvPr>
          <p:cNvCxnSpPr>
            <a:cxnSpLocks/>
          </p:cNvCxnSpPr>
          <p:nvPr/>
        </p:nvCxnSpPr>
        <p:spPr>
          <a:xfrm>
            <a:off x="8013469" y="2624845"/>
            <a:ext cx="510454" cy="0"/>
          </a:xfrm>
          <a:prstGeom prst="line">
            <a:avLst/>
          </a:prstGeom>
          <a:ln w="38100">
            <a:solidFill>
              <a:srgbClr val="0066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413100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wipe(left)">
                                      <p:cBhvr>
                                        <p:cTn id="7" dur="500"/>
                                        <p:tgtEl>
                                          <p:spTgt spid="11"/>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25"/>
                                        </p:tgtEl>
                                        <p:attrNameLst>
                                          <p:attrName>style.visibility</p:attrName>
                                        </p:attrNameLst>
                                      </p:cBhvr>
                                      <p:to>
                                        <p:strVal val="visible"/>
                                      </p:to>
                                    </p:set>
                                    <p:animEffect transition="in" filter="wipe(left)">
                                      <p:cBhvr>
                                        <p:cTn id="11" dur="500"/>
                                        <p:tgtEl>
                                          <p:spTgt spid="25"/>
                                        </p:tgtEl>
                                      </p:cBhvr>
                                    </p:animEffect>
                                  </p:childTnLst>
                                </p:cTn>
                              </p:par>
                            </p:childTnLst>
                          </p:cTn>
                        </p:par>
                        <p:par>
                          <p:cTn id="12" fill="hold">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41"/>
                                        </p:tgtEl>
                                        <p:attrNameLst>
                                          <p:attrName>style.visibility</p:attrName>
                                        </p:attrNameLst>
                                      </p:cBhvr>
                                      <p:to>
                                        <p:strVal val="visible"/>
                                      </p:to>
                                    </p:set>
                                    <p:animEffect transition="in" filter="wipe(left)">
                                      <p:cBhvr>
                                        <p:cTn id="15" dur="500"/>
                                        <p:tgtEl>
                                          <p:spTgt spid="41"/>
                                        </p:tgtEl>
                                      </p:cBhvr>
                                    </p:animEffect>
                                  </p:childTnLst>
                                </p:cTn>
                              </p:par>
                            </p:childTnLst>
                          </p:cTn>
                        </p:par>
                        <p:par>
                          <p:cTn id="16" fill="hold">
                            <p:stCondLst>
                              <p:cond delay="1500"/>
                            </p:stCondLst>
                            <p:childTnLst>
                              <p:par>
                                <p:cTn id="17" presetID="9" presetClass="entr" presetSubtype="0" fill="hold" grpId="0" nodeType="afterEffect">
                                  <p:stCondLst>
                                    <p:cond delay="0"/>
                                  </p:stCondLst>
                                  <p:childTnLst>
                                    <p:set>
                                      <p:cBhvr>
                                        <p:cTn id="18" dur="1" fill="hold">
                                          <p:stCondLst>
                                            <p:cond delay="0"/>
                                          </p:stCondLst>
                                        </p:cTn>
                                        <p:tgtEl>
                                          <p:spTgt spid="48"/>
                                        </p:tgtEl>
                                        <p:attrNameLst>
                                          <p:attrName>style.visibility</p:attrName>
                                        </p:attrNameLst>
                                      </p:cBhvr>
                                      <p:to>
                                        <p:strVal val="visible"/>
                                      </p:to>
                                    </p:set>
                                    <p:animEffect transition="in" filter="dissolve">
                                      <p:cBhvr>
                                        <p:cTn id="19" dur="500"/>
                                        <p:tgtEl>
                                          <p:spTgt spid="48"/>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8" fill="hold" nodeType="clickEffect">
                                  <p:stCondLst>
                                    <p:cond delay="0"/>
                                  </p:stCondLst>
                                  <p:childTnLst>
                                    <p:set>
                                      <p:cBhvr>
                                        <p:cTn id="23" dur="1" fill="hold">
                                          <p:stCondLst>
                                            <p:cond delay="0"/>
                                          </p:stCondLst>
                                        </p:cTn>
                                        <p:tgtEl>
                                          <p:spTgt spid="49"/>
                                        </p:tgtEl>
                                        <p:attrNameLst>
                                          <p:attrName>style.visibility</p:attrName>
                                        </p:attrNameLst>
                                      </p:cBhvr>
                                      <p:to>
                                        <p:strVal val="visible"/>
                                      </p:to>
                                    </p:set>
                                    <p:animEffect transition="in" filter="wipe(left)">
                                      <p:cBhvr>
                                        <p:cTn id="24" dur="750"/>
                                        <p:tgtEl>
                                          <p:spTgt spid="49"/>
                                        </p:tgtEl>
                                      </p:cBhvr>
                                    </p:animEffect>
                                  </p:childTnLst>
                                </p:cTn>
                              </p:par>
                            </p:childTnLst>
                          </p:cTn>
                        </p:par>
                        <p:par>
                          <p:cTn id="25" fill="hold">
                            <p:stCondLst>
                              <p:cond delay="750"/>
                            </p:stCondLst>
                            <p:childTnLst>
                              <p:par>
                                <p:cTn id="26" presetID="22" presetClass="entr" presetSubtype="8" fill="hold" grpId="0" nodeType="afterEffect">
                                  <p:stCondLst>
                                    <p:cond delay="0"/>
                                  </p:stCondLst>
                                  <p:childTnLst>
                                    <p:set>
                                      <p:cBhvr>
                                        <p:cTn id="27" dur="1" fill="hold">
                                          <p:stCondLst>
                                            <p:cond delay="0"/>
                                          </p:stCondLst>
                                        </p:cTn>
                                        <p:tgtEl>
                                          <p:spTgt spid="43"/>
                                        </p:tgtEl>
                                        <p:attrNameLst>
                                          <p:attrName>style.visibility</p:attrName>
                                        </p:attrNameLst>
                                      </p:cBhvr>
                                      <p:to>
                                        <p:strVal val="visible"/>
                                      </p:to>
                                    </p:set>
                                    <p:animEffect transition="in" filter="wipe(left)">
                                      <p:cBhvr>
                                        <p:cTn id="28" dur="500"/>
                                        <p:tgtEl>
                                          <p:spTgt spid="43"/>
                                        </p:tgtEl>
                                      </p:cBhvr>
                                    </p:animEffect>
                                  </p:childTnLst>
                                </p:cTn>
                              </p:par>
                            </p:childTnLst>
                          </p:cTn>
                        </p:par>
                        <p:par>
                          <p:cTn id="29" fill="hold">
                            <p:stCondLst>
                              <p:cond delay="1250"/>
                            </p:stCondLst>
                            <p:childTnLst>
                              <p:par>
                                <p:cTn id="30" presetID="22" presetClass="entr" presetSubtype="8" fill="hold" grpId="0" nodeType="afterEffect">
                                  <p:stCondLst>
                                    <p:cond delay="0"/>
                                  </p:stCondLst>
                                  <p:childTnLst>
                                    <p:set>
                                      <p:cBhvr>
                                        <p:cTn id="31" dur="1" fill="hold">
                                          <p:stCondLst>
                                            <p:cond delay="0"/>
                                          </p:stCondLst>
                                        </p:cTn>
                                        <p:tgtEl>
                                          <p:spTgt spid="74"/>
                                        </p:tgtEl>
                                        <p:attrNameLst>
                                          <p:attrName>style.visibility</p:attrName>
                                        </p:attrNameLst>
                                      </p:cBhvr>
                                      <p:to>
                                        <p:strVal val="visible"/>
                                      </p:to>
                                    </p:set>
                                    <p:animEffect transition="in" filter="wipe(left)">
                                      <p:cBhvr>
                                        <p:cTn id="32" dur="500"/>
                                        <p:tgtEl>
                                          <p:spTgt spid="74"/>
                                        </p:tgtEl>
                                      </p:cBhvr>
                                    </p:animEffect>
                                  </p:childTnLst>
                                </p:cTn>
                              </p:par>
                            </p:childTnLst>
                          </p:cTn>
                        </p:par>
                        <p:par>
                          <p:cTn id="33" fill="hold">
                            <p:stCondLst>
                              <p:cond delay="1750"/>
                            </p:stCondLst>
                            <p:childTnLst>
                              <p:par>
                                <p:cTn id="34" presetID="9" presetClass="entr" presetSubtype="0" fill="hold" nodeType="afterEffect">
                                  <p:stCondLst>
                                    <p:cond delay="0"/>
                                  </p:stCondLst>
                                  <p:childTnLst>
                                    <p:set>
                                      <p:cBhvr>
                                        <p:cTn id="35" dur="1" fill="hold">
                                          <p:stCondLst>
                                            <p:cond delay="0"/>
                                          </p:stCondLst>
                                        </p:cTn>
                                        <p:tgtEl>
                                          <p:spTgt spid="37"/>
                                        </p:tgtEl>
                                        <p:attrNameLst>
                                          <p:attrName>style.visibility</p:attrName>
                                        </p:attrNameLst>
                                      </p:cBhvr>
                                      <p:to>
                                        <p:strVal val="visible"/>
                                      </p:to>
                                    </p:set>
                                    <p:animEffect transition="in" filter="dissolve">
                                      <p:cBhvr>
                                        <p:cTn id="36" dur="500"/>
                                        <p:tgtEl>
                                          <p:spTgt spid="37"/>
                                        </p:tgtEl>
                                      </p:cBhvr>
                                    </p:animEffect>
                                  </p:childTnLst>
                                </p:cTn>
                              </p:par>
                            </p:childTnLst>
                          </p:cTn>
                        </p:par>
                        <p:par>
                          <p:cTn id="37" fill="hold">
                            <p:stCondLst>
                              <p:cond delay="2250"/>
                            </p:stCondLst>
                            <p:childTnLst>
                              <p:par>
                                <p:cTn id="38" presetID="9" presetClass="entr" presetSubtype="0" fill="hold" grpId="0" nodeType="afterEffect">
                                  <p:stCondLst>
                                    <p:cond delay="0"/>
                                  </p:stCondLst>
                                  <p:childTnLst>
                                    <p:set>
                                      <p:cBhvr>
                                        <p:cTn id="39" dur="1" fill="hold">
                                          <p:stCondLst>
                                            <p:cond delay="0"/>
                                          </p:stCondLst>
                                        </p:cTn>
                                        <p:tgtEl>
                                          <p:spTgt spid="45"/>
                                        </p:tgtEl>
                                        <p:attrNameLst>
                                          <p:attrName>style.visibility</p:attrName>
                                        </p:attrNameLst>
                                      </p:cBhvr>
                                      <p:to>
                                        <p:strVal val="visible"/>
                                      </p:to>
                                    </p:set>
                                    <p:animEffect transition="in" filter="dissolve">
                                      <p:cBhvr>
                                        <p:cTn id="40" dur="500"/>
                                        <p:tgtEl>
                                          <p:spTgt spid="45"/>
                                        </p:tgtEl>
                                      </p:cBhvr>
                                    </p:animEffect>
                                  </p:childTnLst>
                                </p:cTn>
                              </p:par>
                            </p:childTnLst>
                          </p:cTn>
                        </p:par>
                      </p:childTnLst>
                    </p:cTn>
                  </p:par>
                  <p:par>
                    <p:cTn id="41" fill="hold">
                      <p:stCondLst>
                        <p:cond delay="indefinite"/>
                      </p:stCondLst>
                      <p:childTnLst>
                        <p:par>
                          <p:cTn id="42" fill="hold">
                            <p:stCondLst>
                              <p:cond delay="0"/>
                            </p:stCondLst>
                            <p:childTnLst>
                              <p:par>
                                <p:cTn id="43" presetID="22" presetClass="entr" presetSubtype="8" fill="hold" nodeType="clickEffect">
                                  <p:stCondLst>
                                    <p:cond delay="0"/>
                                  </p:stCondLst>
                                  <p:childTnLst>
                                    <p:set>
                                      <p:cBhvr>
                                        <p:cTn id="44" dur="1" fill="hold">
                                          <p:stCondLst>
                                            <p:cond delay="0"/>
                                          </p:stCondLst>
                                        </p:cTn>
                                        <p:tgtEl>
                                          <p:spTgt spid="51"/>
                                        </p:tgtEl>
                                        <p:attrNameLst>
                                          <p:attrName>style.visibility</p:attrName>
                                        </p:attrNameLst>
                                      </p:cBhvr>
                                      <p:to>
                                        <p:strVal val="visible"/>
                                      </p:to>
                                    </p:set>
                                    <p:animEffect transition="in" filter="wipe(left)">
                                      <p:cBhvr>
                                        <p:cTn id="45" dur="750"/>
                                        <p:tgtEl>
                                          <p:spTgt spid="51"/>
                                        </p:tgtEl>
                                      </p:cBhvr>
                                    </p:animEffect>
                                  </p:childTnLst>
                                </p:cTn>
                              </p:par>
                            </p:childTnLst>
                          </p:cTn>
                        </p:par>
                        <p:par>
                          <p:cTn id="46" fill="hold">
                            <p:stCondLst>
                              <p:cond delay="750"/>
                            </p:stCondLst>
                            <p:childTnLst>
                              <p:par>
                                <p:cTn id="47" presetID="22" presetClass="entr" presetSubtype="8" fill="hold" grpId="0" nodeType="afterEffect">
                                  <p:stCondLst>
                                    <p:cond delay="0"/>
                                  </p:stCondLst>
                                  <p:childTnLst>
                                    <p:set>
                                      <p:cBhvr>
                                        <p:cTn id="48" dur="1" fill="hold">
                                          <p:stCondLst>
                                            <p:cond delay="0"/>
                                          </p:stCondLst>
                                        </p:cTn>
                                        <p:tgtEl>
                                          <p:spTgt spid="42"/>
                                        </p:tgtEl>
                                        <p:attrNameLst>
                                          <p:attrName>style.visibility</p:attrName>
                                        </p:attrNameLst>
                                      </p:cBhvr>
                                      <p:to>
                                        <p:strVal val="visible"/>
                                      </p:to>
                                    </p:set>
                                    <p:animEffect transition="in" filter="wipe(left)">
                                      <p:cBhvr>
                                        <p:cTn id="49" dur="500"/>
                                        <p:tgtEl>
                                          <p:spTgt spid="42"/>
                                        </p:tgtEl>
                                      </p:cBhvr>
                                    </p:animEffect>
                                  </p:childTnLst>
                                </p:cTn>
                              </p:par>
                            </p:childTnLst>
                          </p:cTn>
                        </p:par>
                        <p:par>
                          <p:cTn id="50" fill="hold">
                            <p:stCondLst>
                              <p:cond delay="1250"/>
                            </p:stCondLst>
                            <p:childTnLst>
                              <p:par>
                                <p:cTn id="51" presetID="22" presetClass="entr" presetSubtype="8" fill="hold" grpId="0" nodeType="afterEffect">
                                  <p:stCondLst>
                                    <p:cond delay="0"/>
                                  </p:stCondLst>
                                  <p:childTnLst>
                                    <p:set>
                                      <p:cBhvr>
                                        <p:cTn id="52" dur="1" fill="hold">
                                          <p:stCondLst>
                                            <p:cond delay="0"/>
                                          </p:stCondLst>
                                        </p:cTn>
                                        <p:tgtEl>
                                          <p:spTgt spid="75"/>
                                        </p:tgtEl>
                                        <p:attrNameLst>
                                          <p:attrName>style.visibility</p:attrName>
                                        </p:attrNameLst>
                                      </p:cBhvr>
                                      <p:to>
                                        <p:strVal val="visible"/>
                                      </p:to>
                                    </p:set>
                                    <p:animEffect transition="in" filter="wipe(left)">
                                      <p:cBhvr>
                                        <p:cTn id="53" dur="500"/>
                                        <p:tgtEl>
                                          <p:spTgt spid="75"/>
                                        </p:tgtEl>
                                      </p:cBhvr>
                                    </p:animEffect>
                                  </p:childTnLst>
                                </p:cTn>
                              </p:par>
                            </p:childTnLst>
                          </p:cTn>
                        </p:par>
                        <p:par>
                          <p:cTn id="54" fill="hold">
                            <p:stCondLst>
                              <p:cond delay="1750"/>
                            </p:stCondLst>
                            <p:childTnLst>
                              <p:par>
                                <p:cTn id="55" presetID="9" presetClass="entr" presetSubtype="0" fill="hold" nodeType="afterEffect">
                                  <p:stCondLst>
                                    <p:cond delay="0"/>
                                  </p:stCondLst>
                                  <p:childTnLst>
                                    <p:set>
                                      <p:cBhvr>
                                        <p:cTn id="56" dur="1" fill="hold">
                                          <p:stCondLst>
                                            <p:cond delay="0"/>
                                          </p:stCondLst>
                                        </p:cTn>
                                        <p:tgtEl>
                                          <p:spTgt spid="40"/>
                                        </p:tgtEl>
                                        <p:attrNameLst>
                                          <p:attrName>style.visibility</p:attrName>
                                        </p:attrNameLst>
                                      </p:cBhvr>
                                      <p:to>
                                        <p:strVal val="visible"/>
                                      </p:to>
                                    </p:set>
                                    <p:animEffect transition="in" filter="dissolve">
                                      <p:cBhvr>
                                        <p:cTn id="57" dur="500"/>
                                        <p:tgtEl>
                                          <p:spTgt spid="40"/>
                                        </p:tgtEl>
                                      </p:cBhvr>
                                    </p:animEffect>
                                  </p:childTnLst>
                                </p:cTn>
                              </p:par>
                            </p:childTnLst>
                          </p:cTn>
                        </p:par>
                        <p:par>
                          <p:cTn id="58" fill="hold">
                            <p:stCondLst>
                              <p:cond delay="2250"/>
                            </p:stCondLst>
                            <p:childTnLst>
                              <p:par>
                                <p:cTn id="59" presetID="9" presetClass="entr" presetSubtype="0" fill="hold" grpId="0" nodeType="afterEffect">
                                  <p:stCondLst>
                                    <p:cond delay="0"/>
                                  </p:stCondLst>
                                  <p:childTnLst>
                                    <p:set>
                                      <p:cBhvr>
                                        <p:cTn id="60" dur="1" fill="hold">
                                          <p:stCondLst>
                                            <p:cond delay="0"/>
                                          </p:stCondLst>
                                        </p:cTn>
                                        <p:tgtEl>
                                          <p:spTgt spid="47"/>
                                        </p:tgtEl>
                                        <p:attrNameLst>
                                          <p:attrName>style.visibility</p:attrName>
                                        </p:attrNameLst>
                                      </p:cBhvr>
                                      <p:to>
                                        <p:strVal val="visible"/>
                                      </p:to>
                                    </p:set>
                                    <p:animEffect transition="in" filter="dissolve">
                                      <p:cBhvr>
                                        <p:cTn id="61" dur="500"/>
                                        <p:tgtEl>
                                          <p:spTgt spid="47"/>
                                        </p:tgtEl>
                                      </p:cBhvr>
                                    </p:animEffect>
                                  </p:childTnLst>
                                </p:cTn>
                              </p:par>
                            </p:childTnLst>
                          </p:cTn>
                        </p:par>
                      </p:childTnLst>
                    </p:cTn>
                  </p:par>
                  <p:par>
                    <p:cTn id="62" fill="hold">
                      <p:stCondLst>
                        <p:cond delay="indefinite"/>
                      </p:stCondLst>
                      <p:childTnLst>
                        <p:par>
                          <p:cTn id="63" fill="hold">
                            <p:stCondLst>
                              <p:cond delay="0"/>
                            </p:stCondLst>
                            <p:childTnLst>
                              <p:par>
                                <p:cTn id="64" presetID="22" presetClass="entr" presetSubtype="8" fill="hold" nodeType="clickEffect">
                                  <p:stCondLst>
                                    <p:cond delay="0"/>
                                  </p:stCondLst>
                                  <p:childTnLst>
                                    <p:set>
                                      <p:cBhvr>
                                        <p:cTn id="65" dur="1" fill="hold">
                                          <p:stCondLst>
                                            <p:cond delay="0"/>
                                          </p:stCondLst>
                                        </p:cTn>
                                        <p:tgtEl>
                                          <p:spTgt spid="52"/>
                                        </p:tgtEl>
                                        <p:attrNameLst>
                                          <p:attrName>style.visibility</p:attrName>
                                        </p:attrNameLst>
                                      </p:cBhvr>
                                      <p:to>
                                        <p:strVal val="visible"/>
                                      </p:to>
                                    </p:set>
                                    <p:animEffect transition="in" filter="wipe(left)">
                                      <p:cBhvr>
                                        <p:cTn id="66" dur="500"/>
                                        <p:tgtEl>
                                          <p:spTgt spid="52"/>
                                        </p:tgtEl>
                                      </p:cBhvr>
                                    </p:animEffect>
                                  </p:childTnLst>
                                </p:cTn>
                              </p:par>
                            </p:childTnLst>
                          </p:cTn>
                        </p:par>
                        <p:par>
                          <p:cTn id="67" fill="hold">
                            <p:stCondLst>
                              <p:cond delay="500"/>
                            </p:stCondLst>
                            <p:childTnLst>
                              <p:par>
                                <p:cTn id="68" presetID="22" presetClass="entr" presetSubtype="8" fill="hold" nodeType="afterEffect">
                                  <p:stCondLst>
                                    <p:cond delay="0"/>
                                  </p:stCondLst>
                                  <p:childTnLst>
                                    <p:set>
                                      <p:cBhvr>
                                        <p:cTn id="69" dur="1" fill="hold">
                                          <p:stCondLst>
                                            <p:cond delay="0"/>
                                          </p:stCondLst>
                                        </p:cTn>
                                        <p:tgtEl>
                                          <p:spTgt spid="50"/>
                                        </p:tgtEl>
                                        <p:attrNameLst>
                                          <p:attrName>style.visibility</p:attrName>
                                        </p:attrNameLst>
                                      </p:cBhvr>
                                      <p:to>
                                        <p:strVal val="visible"/>
                                      </p:to>
                                    </p:set>
                                    <p:animEffect transition="in" filter="wipe(left)">
                                      <p:cBhvr>
                                        <p:cTn id="70" dur="500"/>
                                        <p:tgtEl>
                                          <p:spTgt spid="50"/>
                                        </p:tgtEl>
                                      </p:cBhvr>
                                    </p:animEffect>
                                  </p:childTnLst>
                                </p:cTn>
                              </p:par>
                            </p:childTnLst>
                          </p:cTn>
                        </p:par>
                        <p:par>
                          <p:cTn id="71" fill="hold">
                            <p:stCondLst>
                              <p:cond delay="1000"/>
                            </p:stCondLst>
                            <p:childTnLst>
                              <p:par>
                                <p:cTn id="72" presetID="22" presetClass="entr" presetSubtype="8" fill="hold" grpId="0" nodeType="afterEffect">
                                  <p:stCondLst>
                                    <p:cond delay="0"/>
                                  </p:stCondLst>
                                  <p:childTnLst>
                                    <p:set>
                                      <p:cBhvr>
                                        <p:cTn id="73" dur="1" fill="hold">
                                          <p:stCondLst>
                                            <p:cond delay="0"/>
                                          </p:stCondLst>
                                        </p:cTn>
                                        <p:tgtEl>
                                          <p:spTgt spid="44"/>
                                        </p:tgtEl>
                                        <p:attrNameLst>
                                          <p:attrName>style.visibility</p:attrName>
                                        </p:attrNameLst>
                                      </p:cBhvr>
                                      <p:to>
                                        <p:strVal val="visible"/>
                                      </p:to>
                                    </p:set>
                                    <p:animEffect transition="in" filter="wipe(left)">
                                      <p:cBhvr>
                                        <p:cTn id="74" dur="500"/>
                                        <p:tgtEl>
                                          <p:spTgt spid="44"/>
                                        </p:tgtEl>
                                      </p:cBhvr>
                                    </p:animEffect>
                                  </p:childTnLst>
                                </p:cTn>
                              </p:par>
                            </p:childTnLst>
                          </p:cTn>
                        </p:par>
                        <p:par>
                          <p:cTn id="75" fill="hold">
                            <p:stCondLst>
                              <p:cond delay="1500"/>
                            </p:stCondLst>
                            <p:childTnLst>
                              <p:par>
                                <p:cTn id="76" presetID="9" presetClass="entr" presetSubtype="0" fill="hold" grpId="0" nodeType="afterEffect">
                                  <p:stCondLst>
                                    <p:cond delay="0"/>
                                  </p:stCondLst>
                                  <p:childTnLst>
                                    <p:set>
                                      <p:cBhvr>
                                        <p:cTn id="77" dur="1" fill="hold">
                                          <p:stCondLst>
                                            <p:cond delay="0"/>
                                          </p:stCondLst>
                                        </p:cTn>
                                        <p:tgtEl>
                                          <p:spTgt spid="46"/>
                                        </p:tgtEl>
                                        <p:attrNameLst>
                                          <p:attrName>style.visibility</p:attrName>
                                        </p:attrNameLst>
                                      </p:cBhvr>
                                      <p:to>
                                        <p:strVal val="visible"/>
                                      </p:to>
                                    </p:set>
                                    <p:animEffect transition="in" filter="dissolve">
                                      <p:cBhvr>
                                        <p:cTn id="78" dur="500"/>
                                        <p:tgtEl>
                                          <p:spTgt spid="46"/>
                                        </p:tgtEl>
                                      </p:cBhvr>
                                    </p:animEffect>
                                  </p:childTnLst>
                                </p:cTn>
                              </p:par>
                            </p:childTnLst>
                          </p:cTn>
                        </p:par>
                        <p:par>
                          <p:cTn id="79" fill="hold">
                            <p:stCondLst>
                              <p:cond delay="2000"/>
                            </p:stCondLst>
                            <p:childTnLst>
                              <p:par>
                                <p:cTn id="80" presetID="22" presetClass="entr" presetSubtype="8" fill="hold" grpId="0" nodeType="afterEffect">
                                  <p:stCondLst>
                                    <p:cond delay="0"/>
                                  </p:stCondLst>
                                  <p:childTnLst>
                                    <p:set>
                                      <p:cBhvr>
                                        <p:cTn id="81" dur="1" fill="hold">
                                          <p:stCondLst>
                                            <p:cond delay="0"/>
                                          </p:stCondLst>
                                        </p:cTn>
                                        <p:tgtEl>
                                          <p:spTgt spid="76"/>
                                        </p:tgtEl>
                                        <p:attrNameLst>
                                          <p:attrName>style.visibility</p:attrName>
                                        </p:attrNameLst>
                                      </p:cBhvr>
                                      <p:to>
                                        <p:strVal val="visible"/>
                                      </p:to>
                                    </p:set>
                                    <p:animEffect transition="in" filter="wipe(left)">
                                      <p:cBhvr>
                                        <p:cTn id="82" dur="500"/>
                                        <p:tgtEl>
                                          <p:spTgt spid="76"/>
                                        </p:tgtEl>
                                      </p:cBhvr>
                                    </p:animEffect>
                                  </p:childTnLst>
                                </p:cTn>
                              </p:par>
                            </p:childTnLst>
                          </p:cTn>
                        </p:par>
                        <p:par>
                          <p:cTn id="83" fill="hold">
                            <p:stCondLst>
                              <p:cond delay="2500"/>
                            </p:stCondLst>
                            <p:childTnLst>
                              <p:par>
                                <p:cTn id="84" presetID="9" presetClass="entr" presetSubtype="0" fill="hold" grpId="0" nodeType="afterEffect">
                                  <p:stCondLst>
                                    <p:cond delay="0"/>
                                  </p:stCondLst>
                                  <p:childTnLst>
                                    <p:set>
                                      <p:cBhvr>
                                        <p:cTn id="85" dur="1" fill="hold">
                                          <p:stCondLst>
                                            <p:cond delay="0"/>
                                          </p:stCondLst>
                                        </p:cTn>
                                        <p:tgtEl>
                                          <p:spTgt spid="78"/>
                                        </p:tgtEl>
                                        <p:attrNameLst>
                                          <p:attrName>style.visibility</p:attrName>
                                        </p:attrNameLst>
                                      </p:cBhvr>
                                      <p:to>
                                        <p:strVal val="visible"/>
                                      </p:to>
                                    </p:set>
                                    <p:animEffect transition="in" filter="dissolve">
                                      <p:cBhvr>
                                        <p:cTn id="86" dur="500"/>
                                        <p:tgtEl>
                                          <p:spTgt spid="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animBg="1"/>
      <p:bldP spid="42" grpId="0" animBg="1"/>
      <p:bldP spid="43" grpId="0" animBg="1"/>
      <p:bldP spid="44" grpId="0" animBg="1"/>
      <p:bldP spid="45" grpId="0"/>
      <p:bldP spid="46" grpId="0"/>
      <p:bldP spid="47" grpId="0"/>
      <p:bldP spid="48" grpId="0"/>
      <p:bldP spid="41" grpId="0" animBg="1"/>
      <p:bldP spid="74" grpId="0" animBg="1"/>
      <p:bldP spid="75" grpId="0" animBg="1"/>
      <p:bldP spid="76" grpId="0" animBg="1"/>
      <p:bldP spid="78"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ext Box 75">
            <a:extLst>
              <a:ext uri="{FF2B5EF4-FFF2-40B4-BE49-F238E27FC236}">
                <a16:creationId xmlns:a16="http://schemas.microsoft.com/office/drawing/2014/main" id="{BD55AA72-D3C2-405A-976E-ABE81F1DAF58}"/>
              </a:ext>
            </a:extLst>
          </p:cNvPr>
          <p:cNvSpPr txBox="1">
            <a:spLocks noChangeArrowheads="1"/>
          </p:cNvSpPr>
          <p:nvPr/>
        </p:nvSpPr>
        <p:spPr bwMode="auto">
          <a:xfrm>
            <a:off x="708845" y="4813916"/>
            <a:ext cx="8201408" cy="830997"/>
          </a:xfrm>
          <a:prstGeom prst="rect">
            <a:avLst/>
          </a:prstGeom>
          <a:noFill/>
          <a:ln>
            <a:noFill/>
          </a:ln>
        </p:spPr>
        <p:txBody>
          <a:bodyPr wrap="square">
            <a:spAutoFit/>
          </a:bodyPr>
          <a:lstStyle>
            <a:lvl1pPr marL="536575" indent="-536575">
              <a:defRPr kumimoji="1" sz="2400">
                <a:solidFill>
                  <a:srgbClr val="FF0000"/>
                </a:solidFill>
                <a:latin typeface="Times New Roman" panose="02020603050405020304" pitchFamily="18" charset="0"/>
                <a:ea typeface="新細明體" panose="02020500000000000000" pitchFamily="18" charset="-120"/>
              </a:defRPr>
            </a:lvl1pPr>
            <a:lvl2pPr marL="742950" indent="-285750">
              <a:defRPr kumimoji="1" sz="2400">
                <a:solidFill>
                  <a:srgbClr val="FF0000"/>
                </a:solidFill>
                <a:latin typeface="Times New Roman" panose="02020603050405020304" pitchFamily="18" charset="0"/>
                <a:ea typeface="新細明體" panose="02020500000000000000" pitchFamily="18" charset="-120"/>
              </a:defRPr>
            </a:lvl2pPr>
            <a:lvl3pPr marL="1143000" indent="-228600">
              <a:defRPr kumimoji="1" sz="2400">
                <a:solidFill>
                  <a:srgbClr val="FF0000"/>
                </a:solidFill>
                <a:latin typeface="Times New Roman" panose="02020603050405020304" pitchFamily="18" charset="0"/>
                <a:ea typeface="新細明體" panose="02020500000000000000" pitchFamily="18" charset="-120"/>
              </a:defRPr>
            </a:lvl3pPr>
            <a:lvl4pPr marL="1600200" indent="-228600">
              <a:defRPr kumimoji="1" sz="2400">
                <a:solidFill>
                  <a:srgbClr val="FF0000"/>
                </a:solidFill>
                <a:latin typeface="Times New Roman" panose="02020603050405020304" pitchFamily="18" charset="0"/>
                <a:ea typeface="新細明體" panose="02020500000000000000" pitchFamily="18" charset="-120"/>
              </a:defRPr>
            </a:lvl4pPr>
            <a:lvl5pPr marL="2057400" indent="-228600">
              <a:defRPr kumimoji="1" sz="2400">
                <a:solidFill>
                  <a:srgbClr val="FF0000"/>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rgbClr val="FF0000"/>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rgbClr val="FF0000"/>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rgbClr val="FF0000"/>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rgbClr val="FF0000"/>
                </a:solidFill>
                <a:latin typeface="Times New Roman" panose="02020603050405020304" pitchFamily="18" charset="0"/>
                <a:ea typeface="新細明體" panose="02020500000000000000" pitchFamily="18" charset="-120"/>
              </a:defRPr>
            </a:lvl9pPr>
          </a:lstStyle>
          <a:p>
            <a:pPr marL="0" indent="0">
              <a:spcAft>
                <a:spcPts val="1200"/>
              </a:spcAft>
              <a:defRPr/>
            </a:pPr>
            <a:r>
              <a:rPr lang="en-US" altLang="zh-TW" dirty="0">
                <a:solidFill>
                  <a:srgbClr val="0066FF"/>
                </a:solidFill>
                <a:latin typeface="Arial" panose="020B0604020202020204" pitchFamily="34" charset="0"/>
                <a:ea typeface="標楷體" panose="03000509000000000000" pitchFamily="65" charset="-120"/>
                <a:cs typeface="Arial" panose="020B0604020202020204" pitchFamily="34" charset="0"/>
                <a:sym typeface="Wingdings 2" panose="05020102010507070707" pitchFamily="18" charset="2"/>
              </a:rPr>
              <a:t>The stand c</a:t>
            </a:r>
            <a:r>
              <a:rPr lang="en-US" altLang="zh-CN" dirty="0">
                <a:solidFill>
                  <a:srgbClr val="0066FF"/>
                </a:solidFill>
                <a:latin typeface="Arial" panose="020B0604020202020204" pitchFamily="34" charset="0"/>
                <a:ea typeface="標楷體" panose="03000509000000000000" pitchFamily="65" charset="-120"/>
                <a:cs typeface="Arial" panose="020B0604020202020204" pitchFamily="34" charset="0"/>
                <a:sym typeface="Wingdings 2" panose="05020102010507070707" pitchFamily="18" charset="2"/>
              </a:rPr>
              <a:t>an be divided into </a:t>
            </a:r>
            <a:r>
              <a:rPr lang="en-US" altLang="zh-TW" dirty="0">
                <a:solidFill>
                  <a:srgbClr val="0066FF"/>
                </a:solidFill>
                <a:latin typeface="Arial" panose="020B0604020202020204" pitchFamily="34" charset="0"/>
                <a:ea typeface="標楷體" panose="03000509000000000000" pitchFamily="65" charset="-120"/>
                <a:cs typeface="Arial" panose="020B0604020202020204" pitchFamily="34" charset="0"/>
                <a:sym typeface="Wingdings 2" panose="05020102010507070707" pitchFamily="18" charset="2"/>
              </a:rPr>
              <a:t>three small cuboids of the same size and the same shape.</a:t>
            </a:r>
            <a:endParaRPr lang="en-US" altLang="zh-TW" dirty="0">
              <a:solidFill>
                <a:srgbClr val="0066FF"/>
              </a:solidFill>
              <a:latin typeface="Arial" panose="020B0604020202020204" pitchFamily="34" charset="0"/>
              <a:ea typeface="標楷體" panose="03000509000000000000" pitchFamily="65" charset="-120"/>
              <a:cs typeface="Arial" panose="020B0604020202020204" pitchFamily="34" charset="0"/>
            </a:endParaRPr>
          </a:p>
        </p:txBody>
      </p:sp>
      <p:sp>
        <p:nvSpPr>
          <p:cNvPr id="80" name="Text Box 75">
            <a:extLst>
              <a:ext uri="{FF2B5EF4-FFF2-40B4-BE49-F238E27FC236}">
                <a16:creationId xmlns:a16="http://schemas.microsoft.com/office/drawing/2014/main" id="{6917D308-7924-4BAD-BC72-D7360F4F7A48}"/>
              </a:ext>
            </a:extLst>
          </p:cNvPr>
          <p:cNvSpPr txBox="1">
            <a:spLocks noChangeArrowheads="1"/>
          </p:cNvSpPr>
          <p:nvPr/>
        </p:nvSpPr>
        <p:spPr bwMode="auto">
          <a:xfrm>
            <a:off x="847429" y="3050333"/>
            <a:ext cx="842962" cy="523220"/>
          </a:xfrm>
          <a:prstGeom prst="rect">
            <a:avLst/>
          </a:prstGeom>
          <a:noFill/>
          <a:ln>
            <a:noFill/>
          </a:ln>
        </p:spPr>
        <p:txBody>
          <a:bodyPr wrap="square">
            <a:spAutoFit/>
          </a:bodyPr>
          <a:lstStyle>
            <a:lvl1pPr marL="536575" indent="-536575">
              <a:defRPr kumimoji="1" sz="2400">
                <a:solidFill>
                  <a:srgbClr val="FF0000"/>
                </a:solidFill>
                <a:latin typeface="Times New Roman" panose="02020603050405020304" pitchFamily="18" charset="0"/>
                <a:ea typeface="新細明體" panose="02020500000000000000" pitchFamily="18" charset="-120"/>
              </a:defRPr>
            </a:lvl1pPr>
            <a:lvl2pPr marL="742950" indent="-285750">
              <a:defRPr kumimoji="1" sz="2400">
                <a:solidFill>
                  <a:srgbClr val="FF0000"/>
                </a:solidFill>
                <a:latin typeface="Times New Roman" panose="02020603050405020304" pitchFamily="18" charset="0"/>
                <a:ea typeface="新細明體" panose="02020500000000000000" pitchFamily="18" charset="-120"/>
              </a:defRPr>
            </a:lvl2pPr>
            <a:lvl3pPr marL="1143000" indent="-228600">
              <a:defRPr kumimoji="1" sz="2400">
                <a:solidFill>
                  <a:srgbClr val="FF0000"/>
                </a:solidFill>
                <a:latin typeface="Times New Roman" panose="02020603050405020304" pitchFamily="18" charset="0"/>
                <a:ea typeface="新細明體" panose="02020500000000000000" pitchFamily="18" charset="-120"/>
              </a:defRPr>
            </a:lvl3pPr>
            <a:lvl4pPr marL="1600200" indent="-228600">
              <a:defRPr kumimoji="1" sz="2400">
                <a:solidFill>
                  <a:srgbClr val="FF0000"/>
                </a:solidFill>
                <a:latin typeface="Times New Roman" panose="02020603050405020304" pitchFamily="18" charset="0"/>
                <a:ea typeface="新細明體" panose="02020500000000000000" pitchFamily="18" charset="-120"/>
              </a:defRPr>
            </a:lvl4pPr>
            <a:lvl5pPr marL="2057400" indent="-228600">
              <a:defRPr kumimoji="1" sz="2400">
                <a:solidFill>
                  <a:srgbClr val="FF0000"/>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rgbClr val="FF0000"/>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rgbClr val="FF0000"/>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rgbClr val="FF0000"/>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rgbClr val="FF0000"/>
                </a:solidFill>
                <a:latin typeface="Times New Roman" panose="02020603050405020304" pitchFamily="18" charset="0"/>
                <a:ea typeface="新細明體" panose="02020500000000000000" pitchFamily="18" charset="-120"/>
              </a:defRPr>
            </a:lvl9pPr>
          </a:lstStyle>
          <a:p>
            <a:pPr marL="0" indent="0">
              <a:spcAft>
                <a:spcPts val="1200"/>
              </a:spcAft>
              <a:defRPr/>
            </a:pPr>
            <a:r>
              <a:rPr lang="en-US" altLang="zh-TW" sz="2800" dirty="0">
                <a:solidFill>
                  <a:schemeClr val="tx1"/>
                </a:solidFill>
                <a:latin typeface="Arial" panose="020B0604020202020204" pitchFamily="34" charset="0"/>
                <a:ea typeface="標楷體" panose="03000509000000000000" pitchFamily="65" charset="-120"/>
                <a:cs typeface="Arial" panose="020B0604020202020204" pitchFamily="34" charset="0"/>
              </a:rPr>
              <a:t>(b)</a:t>
            </a:r>
          </a:p>
        </p:txBody>
      </p:sp>
      <p:sp>
        <p:nvSpPr>
          <p:cNvPr id="2" name="Text Box 218">
            <a:extLst>
              <a:ext uri="{FF2B5EF4-FFF2-40B4-BE49-F238E27FC236}">
                <a16:creationId xmlns:a16="http://schemas.microsoft.com/office/drawing/2014/main" id="{8D68B91A-F650-40AB-AB80-CBB6858BF5DF}"/>
              </a:ext>
            </a:extLst>
          </p:cNvPr>
          <p:cNvSpPr txBox="1">
            <a:spLocks noChangeArrowheads="1"/>
          </p:cNvSpPr>
          <p:nvPr/>
        </p:nvSpPr>
        <p:spPr bwMode="auto">
          <a:xfrm>
            <a:off x="184896" y="240516"/>
            <a:ext cx="3280793" cy="477054"/>
          </a:xfrm>
          <a:prstGeom prst="rect">
            <a:avLst/>
          </a:prstGeom>
          <a:noFill/>
          <a:ln>
            <a:noFill/>
          </a:ln>
          <a:extLst>
            <a:ext uri="{909E8E84-426E-40DD-AFC4-6F175D3DCCD1}">
              <a14:hiddenFill xmlns:a14="http://schemas.microsoft.com/office/drawing/2010/main">
                <a:solidFill>
                  <a:srgbClr val="FFFFFF">
                    <a:alpha val="49803"/>
                  </a:srgbClr>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defRPr kumimoji="1" sz="2400">
                <a:solidFill>
                  <a:srgbClr val="FF0000"/>
                </a:solidFill>
                <a:latin typeface="Times New Roman" panose="02020603050405020304" pitchFamily="18" charset="0"/>
                <a:ea typeface="新細明體" panose="02020500000000000000" pitchFamily="18" charset="-120"/>
              </a:defRPr>
            </a:lvl1pPr>
            <a:lvl2pPr marL="742950" indent="-285750">
              <a:defRPr kumimoji="1" sz="2400">
                <a:solidFill>
                  <a:srgbClr val="FF0000"/>
                </a:solidFill>
                <a:latin typeface="Times New Roman" panose="02020603050405020304" pitchFamily="18" charset="0"/>
                <a:ea typeface="新細明體" panose="02020500000000000000" pitchFamily="18" charset="-120"/>
              </a:defRPr>
            </a:lvl2pPr>
            <a:lvl3pPr marL="1143000" indent="-228600">
              <a:defRPr kumimoji="1" sz="2400">
                <a:solidFill>
                  <a:srgbClr val="FF0000"/>
                </a:solidFill>
                <a:latin typeface="Times New Roman" panose="02020603050405020304" pitchFamily="18" charset="0"/>
                <a:ea typeface="新細明體" panose="02020500000000000000" pitchFamily="18" charset="-120"/>
              </a:defRPr>
            </a:lvl3pPr>
            <a:lvl4pPr marL="1600200" indent="-228600">
              <a:defRPr kumimoji="1" sz="2400">
                <a:solidFill>
                  <a:srgbClr val="FF0000"/>
                </a:solidFill>
                <a:latin typeface="Times New Roman" panose="02020603050405020304" pitchFamily="18" charset="0"/>
                <a:ea typeface="新細明體" panose="02020500000000000000" pitchFamily="18" charset="-120"/>
              </a:defRPr>
            </a:lvl4pPr>
            <a:lvl5pPr marL="2057400" indent="-228600">
              <a:defRPr kumimoji="1" sz="2400">
                <a:solidFill>
                  <a:srgbClr val="FF0000"/>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rgbClr val="FF0000"/>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rgbClr val="FF0000"/>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rgbClr val="FF0000"/>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rgbClr val="FF0000"/>
                </a:solidFill>
                <a:latin typeface="Times New Roman" panose="02020603050405020304" pitchFamily="18" charset="0"/>
                <a:ea typeface="新細明體" panose="02020500000000000000" pitchFamily="18" charset="-120"/>
              </a:defRPr>
            </a:lvl9pPr>
          </a:lstStyle>
          <a:p>
            <a:pPr eaLnBrk="1" hangingPunct="1">
              <a:lnSpc>
                <a:spcPts val="3000"/>
              </a:lnSpc>
            </a:pPr>
            <a:r>
              <a:rPr lang="en-US" altLang="zh-TW" sz="3200" b="1" dirty="0">
                <a:solidFill>
                  <a:schemeClr val="tx1"/>
                </a:solidFill>
                <a:latin typeface="Arial" panose="020B0604020202020204" pitchFamily="34" charset="0"/>
              </a:rPr>
              <a:t>Unit 1</a:t>
            </a:r>
            <a:r>
              <a:rPr lang="en-US" altLang="zh-CN" sz="3200" b="1" dirty="0">
                <a:solidFill>
                  <a:schemeClr val="tx1"/>
                </a:solidFill>
                <a:latin typeface="Arial" panose="020B0604020202020204" pitchFamily="34" charset="0"/>
              </a:rPr>
              <a:t>6</a:t>
            </a:r>
            <a:r>
              <a:rPr lang="en-US" altLang="zh-TW" sz="3200" b="1" dirty="0">
                <a:solidFill>
                  <a:schemeClr val="tx1"/>
                </a:solidFill>
                <a:latin typeface="Arial" panose="020B0604020202020204" pitchFamily="34" charset="0"/>
              </a:rPr>
              <a:t> Volume</a:t>
            </a:r>
            <a:endParaRPr lang="zh-TW" altLang="en-US" sz="3200" b="1" dirty="0">
              <a:solidFill>
                <a:schemeClr val="tx1"/>
              </a:solidFill>
              <a:latin typeface="Arial" panose="020B0604020202020204" pitchFamily="34" charset="0"/>
            </a:endParaRPr>
          </a:p>
        </p:txBody>
      </p:sp>
      <p:sp>
        <p:nvSpPr>
          <p:cNvPr id="3" name="Text Box 75">
            <a:extLst>
              <a:ext uri="{FF2B5EF4-FFF2-40B4-BE49-F238E27FC236}">
                <a16:creationId xmlns:a16="http://schemas.microsoft.com/office/drawing/2014/main" id="{8C95AFA7-FCA5-49DD-A3CE-DD634CA0F6AA}"/>
              </a:ext>
            </a:extLst>
          </p:cNvPr>
          <p:cNvSpPr txBox="1">
            <a:spLocks noChangeArrowheads="1"/>
          </p:cNvSpPr>
          <p:nvPr/>
        </p:nvSpPr>
        <p:spPr bwMode="auto">
          <a:xfrm>
            <a:off x="223838" y="1024467"/>
            <a:ext cx="842962" cy="523220"/>
          </a:xfrm>
          <a:prstGeom prst="rect">
            <a:avLst/>
          </a:prstGeom>
          <a:noFill/>
          <a:ln>
            <a:noFill/>
          </a:ln>
        </p:spPr>
        <p:txBody>
          <a:bodyPr wrap="square">
            <a:spAutoFit/>
          </a:bodyPr>
          <a:lstStyle>
            <a:lvl1pPr marL="536575" indent="-536575">
              <a:defRPr kumimoji="1" sz="2400">
                <a:solidFill>
                  <a:srgbClr val="FF0000"/>
                </a:solidFill>
                <a:latin typeface="Times New Roman" panose="02020603050405020304" pitchFamily="18" charset="0"/>
                <a:ea typeface="新細明體" panose="02020500000000000000" pitchFamily="18" charset="-120"/>
              </a:defRPr>
            </a:lvl1pPr>
            <a:lvl2pPr marL="742950" indent="-285750">
              <a:defRPr kumimoji="1" sz="2400">
                <a:solidFill>
                  <a:srgbClr val="FF0000"/>
                </a:solidFill>
                <a:latin typeface="Times New Roman" panose="02020603050405020304" pitchFamily="18" charset="0"/>
                <a:ea typeface="新細明體" panose="02020500000000000000" pitchFamily="18" charset="-120"/>
              </a:defRPr>
            </a:lvl2pPr>
            <a:lvl3pPr marL="1143000" indent="-228600">
              <a:defRPr kumimoji="1" sz="2400">
                <a:solidFill>
                  <a:srgbClr val="FF0000"/>
                </a:solidFill>
                <a:latin typeface="Times New Roman" panose="02020603050405020304" pitchFamily="18" charset="0"/>
                <a:ea typeface="新細明體" panose="02020500000000000000" pitchFamily="18" charset="-120"/>
              </a:defRPr>
            </a:lvl3pPr>
            <a:lvl4pPr marL="1600200" indent="-228600">
              <a:defRPr kumimoji="1" sz="2400">
                <a:solidFill>
                  <a:srgbClr val="FF0000"/>
                </a:solidFill>
                <a:latin typeface="Times New Roman" panose="02020603050405020304" pitchFamily="18" charset="0"/>
                <a:ea typeface="新細明體" panose="02020500000000000000" pitchFamily="18" charset="-120"/>
              </a:defRPr>
            </a:lvl4pPr>
            <a:lvl5pPr marL="2057400" indent="-228600">
              <a:defRPr kumimoji="1" sz="2400">
                <a:solidFill>
                  <a:srgbClr val="FF0000"/>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rgbClr val="FF0000"/>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rgbClr val="FF0000"/>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rgbClr val="FF0000"/>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rgbClr val="FF0000"/>
                </a:solidFill>
                <a:latin typeface="Times New Roman" panose="02020603050405020304" pitchFamily="18" charset="0"/>
                <a:ea typeface="新細明體" panose="02020500000000000000" pitchFamily="18" charset="-120"/>
              </a:defRPr>
            </a:lvl9pPr>
          </a:lstStyle>
          <a:p>
            <a:pPr marL="542925" indent="-542925" eaLnBrk="1" hangingPunct="1">
              <a:spcAft>
                <a:spcPts val="1800"/>
              </a:spcAft>
              <a:defRPr/>
            </a:pPr>
            <a:r>
              <a:rPr lang="en-US" altLang="zh-TW" sz="2800" dirty="0">
                <a:solidFill>
                  <a:schemeClr val="tx1"/>
                </a:solidFill>
                <a:latin typeface="Arial" panose="020B0604020202020204" pitchFamily="34" charset="0"/>
                <a:ea typeface="標楷體" panose="03000509000000000000" pitchFamily="65" charset="-120"/>
              </a:rPr>
              <a:t>  </a:t>
            </a:r>
            <a:r>
              <a:rPr lang="en-US" altLang="zh-CN" sz="2800" dirty="0">
                <a:solidFill>
                  <a:schemeClr val="tx1"/>
                </a:solidFill>
                <a:latin typeface="Arial" panose="020B0604020202020204" pitchFamily="34" charset="0"/>
                <a:ea typeface="標楷體" panose="03000509000000000000" pitchFamily="65" charset="-120"/>
              </a:rPr>
              <a:t>6</a:t>
            </a:r>
            <a:r>
              <a:rPr lang="en-US" altLang="zh-TW" sz="2800" dirty="0">
                <a:solidFill>
                  <a:schemeClr val="tx1"/>
                </a:solidFill>
                <a:latin typeface="Arial" panose="020B0604020202020204" pitchFamily="34" charset="0"/>
                <a:ea typeface="標楷體" panose="03000509000000000000" pitchFamily="65" charset="-120"/>
              </a:rPr>
              <a:t>.</a:t>
            </a:r>
            <a:r>
              <a:rPr lang="zh-TW" altLang="en-US" sz="2800" dirty="0">
                <a:solidFill>
                  <a:schemeClr val="tx1"/>
                </a:solidFill>
                <a:latin typeface="Arial" panose="020B0604020202020204" pitchFamily="34" charset="0"/>
                <a:ea typeface="標楷體" panose="03000509000000000000" pitchFamily="65" charset="-120"/>
              </a:rPr>
              <a:t> </a:t>
            </a:r>
            <a:endParaRPr lang="zh-TW" altLang="zh-TW" sz="2800" dirty="0">
              <a:solidFill>
                <a:schemeClr val="tx1"/>
              </a:solidFill>
              <a:latin typeface="Arial" panose="020B0604020202020204" pitchFamily="34" charset="0"/>
              <a:ea typeface="標楷體" panose="03000509000000000000" pitchFamily="65" charset="-120"/>
              <a:cs typeface="Arial" panose="020B0604020202020204" pitchFamily="34" charset="0"/>
            </a:endParaRPr>
          </a:p>
        </p:txBody>
      </p:sp>
      <p:sp>
        <p:nvSpPr>
          <p:cNvPr id="27" name="Text Box 75">
            <a:extLst>
              <a:ext uri="{FF2B5EF4-FFF2-40B4-BE49-F238E27FC236}">
                <a16:creationId xmlns:a16="http://schemas.microsoft.com/office/drawing/2014/main" id="{9D584227-BF26-44E2-8553-0DA9B8C69936}"/>
              </a:ext>
            </a:extLst>
          </p:cNvPr>
          <p:cNvSpPr txBox="1">
            <a:spLocks noChangeArrowheads="1"/>
          </p:cNvSpPr>
          <p:nvPr/>
        </p:nvSpPr>
        <p:spPr bwMode="auto">
          <a:xfrm>
            <a:off x="1389001" y="3090970"/>
            <a:ext cx="7302738" cy="1815882"/>
          </a:xfrm>
          <a:prstGeom prst="rect">
            <a:avLst/>
          </a:prstGeom>
          <a:noFill/>
          <a:ln>
            <a:noFill/>
          </a:ln>
        </p:spPr>
        <p:txBody>
          <a:bodyPr wrap="square">
            <a:spAutoFit/>
          </a:bodyPr>
          <a:lstStyle>
            <a:lvl1pPr marL="536575" indent="-536575">
              <a:defRPr kumimoji="1" sz="2400">
                <a:solidFill>
                  <a:srgbClr val="FF0000"/>
                </a:solidFill>
                <a:latin typeface="Times New Roman" panose="02020603050405020304" pitchFamily="18" charset="0"/>
                <a:ea typeface="新細明體" panose="02020500000000000000" pitchFamily="18" charset="-120"/>
              </a:defRPr>
            </a:lvl1pPr>
            <a:lvl2pPr marL="742950" indent="-285750">
              <a:defRPr kumimoji="1" sz="2400">
                <a:solidFill>
                  <a:srgbClr val="FF0000"/>
                </a:solidFill>
                <a:latin typeface="Times New Roman" panose="02020603050405020304" pitchFamily="18" charset="0"/>
                <a:ea typeface="新細明體" panose="02020500000000000000" pitchFamily="18" charset="-120"/>
              </a:defRPr>
            </a:lvl2pPr>
            <a:lvl3pPr marL="1143000" indent="-228600">
              <a:defRPr kumimoji="1" sz="2400">
                <a:solidFill>
                  <a:srgbClr val="FF0000"/>
                </a:solidFill>
                <a:latin typeface="Times New Roman" panose="02020603050405020304" pitchFamily="18" charset="0"/>
                <a:ea typeface="新細明體" panose="02020500000000000000" pitchFamily="18" charset="-120"/>
              </a:defRPr>
            </a:lvl3pPr>
            <a:lvl4pPr marL="1600200" indent="-228600">
              <a:defRPr kumimoji="1" sz="2400">
                <a:solidFill>
                  <a:srgbClr val="FF0000"/>
                </a:solidFill>
                <a:latin typeface="Times New Roman" panose="02020603050405020304" pitchFamily="18" charset="0"/>
                <a:ea typeface="新細明體" panose="02020500000000000000" pitchFamily="18" charset="-120"/>
              </a:defRPr>
            </a:lvl4pPr>
            <a:lvl5pPr marL="2057400" indent="-228600">
              <a:defRPr kumimoji="1" sz="2400">
                <a:solidFill>
                  <a:srgbClr val="FF0000"/>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rgbClr val="FF0000"/>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rgbClr val="FF0000"/>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rgbClr val="FF0000"/>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rgbClr val="FF0000"/>
                </a:solidFill>
                <a:latin typeface="Times New Roman" panose="02020603050405020304" pitchFamily="18" charset="0"/>
                <a:ea typeface="新細明體" panose="02020500000000000000" pitchFamily="18" charset="-120"/>
              </a:defRPr>
            </a:lvl9pPr>
          </a:lstStyle>
          <a:p>
            <a:pPr marL="0" indent="0" eaLnBrk="1" hangingPunct="1">
              <a:defRPr/>
            </a:pPr>
            <a:r>
              <a:rPr lang="en-US" altLang="zh-TW" sz="2800" dirty="0">
                <a:solidFill>
                  <a:schemeClr val="tx1"/>
                </a:solidFill>
                <a:latin typeface="Arial" panose="020B0604020202020204" pitchFamily="34" charset="0"/>
                <a:ea typeface="標楷體" panose="03000509000000000000" pitchFamily="65" charset="-120"/>
              </a:rPr>
              <a:t>There was a stand of 6m long in the event venue. Each step of the stand had the same width and same height. What is the volume of the stand? (Give the answer only)</a:t>
            </a:r>
            <a:r>
              <a:rPr lang="en-US" altLang="zh-TW" dirty="0">
                <a:solidFill>
                  <a:schemeClr val="tx1"/>
                </a:solidFill>
                <a:latin typeface="Arial" panose="020B0604020202020204" pitchFamily="34" charset="0"/>
                <a:ea typeface="標楷體" panose="03000509000000000000" pitchFamily="65" charset="-120"/>
              </a:rPr>
              <a:t>【2 marks】</a:t>
            </a:r>
            <a:endParaRPr lang="en-US" altLang="zh-TW" sz="2800" dirty="0">
              <a:solidFill>
                <a:schemeClr val="tx1"/>
              </a:solidFill>
              <a:latin typeface="Arial" panose="020B0604020202020204" pitchFamily="34" charset="0"/>
              <a:ea typeface="標楷體" panose="03000509000000000000" pitchFamily="65" charset="-120"/>
            </a:endParaRPr>
          </a:p>
        </p:txBody>
      </p:sp>
      <p:sp>
        <p:nvSpPr>
          <p:cNvPr id="36" name="Text Box 75">
            <a:extLst>
              <a:ext uri="{FF2B5EF4-FFF2-40B4-BE49-F238E27FC236}">
                <a16:creationId xmlns:a16="http://schemas.microsoft.com/office/drawing/2014/main" id="{5E3A2ACF-D337-40C5-96BF-F25CE52A7D73}"/>
              </a:ext>
            </a:extLst>
          </p:cNvPr>
          <p:cNvSpPr txBox="1">
            <a:spLocks noChangeArrowheads="1"/>
          </p:cNvSpPr>
          <p:nvPr/>
        </p:nvSpPr>
        <p:spPr bwMode="auto">
          <a:xfrm>
            <a:off x="708845" y="5642579"/>
            <a:ext cx="3027362" cy="461665"/>
          </a:xfrm>
          <a:prstGeom prst="rect">
            <a:avLst/>
          </a:prstGeom>
          <a:noFill/>
          <a:ln>
            <a:noFill/>
          </a:ln>
        </p:spPr>
        <p:txBody>
          <a:bodyPr wrap="square">
            <a:spAutoFit/>
          </a:bodyPr>
          <a:lstStyle>
            <a:lvl1pPr marL="536575" indent="-536575">
              <a:defRPr kumimoji="1" sz="2400">
                <a:solidFill>
                  <a:srgbClr val="FF0000"/>
                </a:solidFill>
                <a:latin typeface="Times New Roman" panose="02020603050405020304" pitchFamily="18" charset="0"/>
                <a:ea typeface="新細明體" panose="02020500000000000000" pitchFamily="18" charset="-120"/>
              </a:defRPr>
            </a:lvl1pPr>
            <a:lvl2pPr marL="742950" indent="-285750">
              <a:defRPr kumimoji="1" sz="2400">
                <a:solidFill>
                  <a:srgbClr val="FF0000"/>
                </a:solidFill>
                <a:latin typeface="Times New Roman" panose="02020603050405020304" pitchFamily="18" charset="0"/>
                <a:ea typeface="新細明體" panose="02020500000000000000" pitchFamily="18" charset="-120"/>
              </a:defRPr>
            </a:lvl2pPr>
            <a:lvl3pPr marL="1143000" indent="-228600">
              <a:defRPr kumimoji="1" sz="2400">
                <a:solidFill>
                  <a:srgbClr val="FF0000"/>
                </a:solidFill>
                <a:latin typeface="Times New Roman" panose="02020603050405020304" pitchFamily="18" charset="0"/>
                <a:ea typeface="新細明體" panose="02020500000000000000" pitchFamily="18" charset="-120"/>
              </a:defRPr>
            </a:lvl3pPr>
            <a:lvl4pPr marL="1600200" indent="-228600">
              <a:defRPr kumimoji="1" sz="2400">
                <a:solidFill>
                  <a:srgbClr val="FF0000"/>
                </a:solidFill>
                <a:latin typeface="Times New Roman" panose="02020603050405020304" pitchFamily="18" charset="0"/>
                <a:ea typeface="新細明體" panose="02020500000000000000" pitchFamily="18" charset="-120"/>
              </a:defRPr>
            </a:lvl4pPr>
            <a:lvl5pPr marL="2057400" indent="-228600">
              <a:defRPr kumimoji="1" sz="2400">
                <a:solidFill>
                  <a:srgbClr val="FF0000"/>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rgbClr val="FF0000"/>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rgbClr val="FF0000"/>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rgbClr val="FF0000"/>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rgbClr val="FF0000"/>
                </a:solidFill>
                <a:latin typeface="Times New Roman" panose="02020603050405020304" pitchFamily="18" charset="0"/>
                <a:ea typeface="新細明體" panose="02020500000000000000" pitchFamily="18" charset="-120"/>
              </a:defRPr>
            </a:lvl9pPr>
          </a:lstStyle>
          <a:p>
            <a:pPr marL="0" indent="0">
              <a:spcAft>
                <a:spcPts val="1200"/>
              </a:spcAft>
              <a:defRPr/>
            </a:pPr>
            <a:r>
              <a:rPr lang="en-US" altLang="zh-TW" dirty="0">
                <a:solidFill>
                  <a:srgbClr val="0066FF"/>
                </a:solidFill>
                <a:latin typeface="Arial" panose="020B0604020202020204" pitchFamily="34" charset="0"/>
                <a:ea typeface="標楷體" panose="03000509000000000000" pitchFamily="65" charset="-120"/>
                <a:cs typeface="Arial" panose="020B0604020202020204" pitchFamily="34" charset="0"/>
                <a:sym typeface="Wingdings 2" panose="05020102010507070707" pitchFamily="18" charset="2"/>
              </a:rPr>
              <a:t>Volume of the stand</a:t>
            </a:r>
            <a:endParaRPr lang="en-US" altLang="zh-TW" dirty="0">
              <a:solidFill>
                <a:srgbClr val="0066FF"/>
              </a:solidFill>
              <a:latin typeface="Arial" panose="020B0604020202020204" pitchFamily="34" charset="0"/>
              <a:ea typeface="標楷體" panose="03000509000000000000" pitchFamily="65" charset="-120"/>
              <a:cs typeface="Arial" panose="020B0604020202020204" pitchFamily="34" charset="0"/>
            </a:endParaRPr>
          </a:p>
        </p:txBody>
      </p:sp>
      <p:pic>
        <p:nvPicPr>
          <p:cNvPr id="9" name="圖片 8">
            <a:extLst>
              <a:ext uri="{FF2B5EF4-FFF2-40B4-BE49-F238E27FC236}">
                <a16:creationId xmlns:a16="http://schemas.microsoft.com/office/drawing/2014/main" id="{2BB404EC-0514-4CE2-8B63-837E27ACD047}"/>
              </a:ext>
            </a:extLst>
          </p:cNvPr>
          <p:cNvPicPr>
            <a:picLocks noChangeAspect="1"/>
          </p:cNvPicPr>
          <p:nvPr/>
        </p:nvPicPr>
        <p:blipFill>
          <a:blip r:embed="rId2">
            <a:clrChange>
              <a:clrFrom>
                <a:srgbClr val="FFFFFF"/>
              </a:clrFrom>
              <a:clrTo>
                <a:srgbClr val="FFFFFF">
                  <a:alpha val="0"/>
                </a:srgbClr>
              </a:clrTo>
            </a:clrChange>
          </a:blip>
          <a:stretch>
            <a:fillRect/>
          </a:stretch>
        </p:blipFill>
        <p:spPr>
          <a:xfrm>
            <a:off x="3065210" y="1301169"/>
            <a:ext cx="3167809" cy="1665549"/>
          </a:xfrm>
          <a:prstGeom prst="rect">
            <a:avLst/>
          </a:prstGeom>
        </p:spPr>
      </p:pic>
      <p:sp>
        <p:nvSpPr>
          <p:cNvPr id="10" name="手繪多邊形: 圖案 9">
            <a:extLst>
              <a:ext uri="{FF2B5EF4-FFF2-40B4-BE49-F238E27FC236}">
                <a16:creationId xmlns:a16="http://schemas.microsoft.com/office/drawing/2014/main" id="{1EC29D6E-B51A-4892-BFFF-AA26F68E4C7D}"/>
              </a:ext>
            </a:extLst>
          </p:cNvPr>
          <p:cNvSpPr/>
          <p:nvPr/>
        </p:nvSpPr>
        <p:spPr>
          <a:xfrm>
            <a:off x="5910580" y="2145030"/>
            <a:ext cx="0" cy="476250"/>
          </a:xfrm>
          <a:custGeom>
            <a:avLst/>
            <a:gdLst>
              <a:gd name="connsiteX0" fmla="*/ 0 w 0"/>
              <a:gd name="connsiteY0" fmla="*/ 0 h 476250"/>
              <a:gd name="connsiteX1" fmla="*/ 0 w 0"/>
              <a:gd name="connsiteY1" fmla="*/ 476250 h 476250"/>
            </a:gdLst>
            <a:ahLst/>
            <a:cxnLst>
              <a:cxn ang="0">
                <a:pos x="connsiteX0" y="connsiteY0"/>
              </a:cxn>
              <a:cxn ang="0">
                <a:pos x="connsiteX1" y="connsiteY1"/>
              </a:cxn>
            </a:cxnLst>
            <a:rect l="l" t="t" r="r" b="b"/>
            <a:pathLst>
              <a:path h="476250">
                <a:moveTo>
                  <a:pt x="0" y="0"/>
                </a:moveTo>
                <a:lnTo>
                  <a:pt x="0" y="476250"/>
                </a:lnTo>
              </a:path>
            </a:pathLst>
          </a:custGeom>
          <a:noFill/>
          <a:ln w="19050">
            <a:solidFill>
              <a:srgbClr val="0066FF"/>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手繪多邊形: 圖案 13">
            <a:extLst>
              <a:ext uri="{FF2B5EF4-FFF2-40B4-BE49-F238E27FC236}">
                <a16:creationId xmlns:a16="http://schemas.microsoft.com/office/drawing/2014/main" id="{48A969DD-542A-40B4-BBF2-6739391E6E8F}"/>
              </a:ext>
            </a:extLst>
          </p:cNvPr>
          <p:cNvSpPr/>
          <p:nvPr/>
        </p:nvSpPr>
        <p:spPr>
          <a:xfrm>
            <a:off x="5904230" y="1834672"/>
            <a:ext cx="304800" cy="317500"/>
          </a:xfrm>
          <a:custGeom>
            <a:avLst/>
            <a:gdLst>
              <a:gd name="connsiteX0" fmla="*/ 0 w 304800"/>
              <a:gd name="connsiteY0" fmla="*/ 317500 h 317500"/>
              <a:gd name="connsiteX1" fmla="*/ 304800 w 304800"/>
              <a:gd name="connsiteY1" fmla="*/ 0 h 317500"/>
            </a:gdLst>
            <a:ahLst/>
            <a:cxnLst>
              <a:cxn ang="0">
                <a:pos x="connsiteX0" y="connsiteY0"/>
              </a:cxn>
              <a:cxn ang="0">
                <a:pos x="connsiteX1" y="connsiteY1"/>
              </a:cxn>
            </a:cxnLst>
            <a:rect l="l" t="t" r="r" b="b"/>
            <a:pathLst>
              <a:path w="304800" h="317500">
                <a:moveTo>
                  <a:pt x="0" y="317500"/>
                </a:moveTo>
                <a:lnTo>
                  <a:pt x="304800" y="0"/>
                </a:lnTo>
              </a:path>
            </a:pathLst>
          </a:custGeom>
          <a:noFill/>
          <a:ln w="19050">
            <a:solidFill>
              <a:srgbClr val="0066FF"/>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7" name="Text Box 75">
            <a:extLst>
              <a:ext uri="{FF2B5EF4-FFF2-40B4-BE49-F238E27FC236}">
                <a16:creationId xmlns:a16="http://schemas.microsoft.com/office/drawing/2014/main" id="{D062E3DD-78B4-4B62-A767-79A2A177D3B2}"/>
              </a:ext>
            </a:extLst>
          </p:cNvPr>
          <p:cNvSpPr txBox="1">
            <a:spLocks noChangeArrowheads="1"/>
          </p:cNvSpPr>
          <p:nvPr/>
        </p:nvSpPr>
        <p:spPr bwMode="auto">
          <a:xfrm>
            <a:off x="2646975" y="1711234"/>
            <a:ext cx="745029" cy="369332"/>
          </a:xfrm>
          <a:prstGeom prst="rect">
            <a:avLst/>
          </a:prstGeom>
          <a:noFill/>
          <a:ln>
            <a:noFill/>
          </a:ln>
        </p:spPr>
        <p:txBody>
          <a:bodyPr wrap="square">
            <a:spAutoFit/>
          </a:bodyPr>
          <a:lstStyle>
            <a:lvl1pPr marL="536575" indent="-536575">
              <a:defRPr kumimoji="1" sz="2400">
                <a:solidFill>
                  <a:srgbClr val="FF0000"/>
                </a:solidFill>
                <a:latin typeface="Times New Roman" panose="02020603050405020304" pitchFamily="18" charset="0"/>
                <a:ea typeface="新細明體" panose="02020500000000000000" pitchFamily="18" charset="-120"/>
              </a:defRPr>
            </a:lvl1pPr>
            <a:lvl2pPr marL="742950" indent="-285750">
              <a:defRPr kumimoji="1" sz="2400">
                <a:solidFill>
                  <a:srgbClr val="FF0000"/>
                </a:solidFill>
                <a:latin typeface="Times New Roman" panose="02020603050405020304" pitchFamily="18" charset="0"/>
                <a:ea typeface="新細明體" panose="02020500000000000000" pitchFamily="18" charset="-120"/>
              </a:defRPr>
            </a:lvl2pPr>
            <a:lvl3pPr marL="1143000" indent="-228600">
              <a:defRPr kumimoji="1" sz="2400">
                <a:solidFill>
                  <a:srgbClr val="FF0000"/>
                </a:solidFill>
                <a:latin typeface="Times New Roman" panose="02020603050405020304" pitchFamily="18" charset="0"/>
                <a:ea typeface="新細明體" panose="02020500000000000000" pitchFamily="18" charset="-120"/>
              </a:defRPr>
            </a:lvl3pPr>
            <a:lvl4pPr marL="1600200" indent="-228600">
              <a:defRPr kumimoji="1" sz="2400">
                <a:solidFill>
                  <a:srgbClr val="FF0000"/>
                </a:solidFill>
                <a:latin typeface="Times New Roman" panose="02020603050405020304" pitchFamily="18" charset="0"/>
                <a:ea typeface="新細明體" panose="02020500000000000000" pitchFamily="18" charset="-120"/>
              </a:defRPr>
            </a:lvl4pPr>
            <a:lvl5pPr marL="2057400" indent="-228600">
              <a:defRPr kumimoji="1" sz="2400">
                <a:solidFill>
                  <a:srgbClr val="FF0000"/>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rgbClr val="FF0000"/>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rgbClr val="FF0000"/>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rgbClr val="FF0000"/>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rgbClr val="FF0000"/>
                </a:solidFill>
                <a:latin typeface="Times New Roman" panose="02020603050405020304" pitchFamily="18" charset="0"/>
                <a:ea typeface="新細明體" panose="02020500000000000000" pitchFamily="18" charset="-120"/>
              </a:defRPr>
            </a:lvl9pPr>
          </a:lstStyle>
          <a:p>
            <a:pPr marL="0" indent="0">
              <a:spcAft>
                <a:spcPts val="1200"/>
              </a:spcAft>
              <a:defRPr/>
            </a:pPr>
            <a:r>
              <a:rPr lang="en-US" altLang="zh-CN" sz="1800" dirty="0">
                <a:solidFill>
                  <a:schemeClr val="tx1"/>
                </a:solidFill>
                <a:latin typeface="Arial" panose="020B0604020202020204" pitchFamily="34" charset="0"/>
                <a:ea typeface="標楷體" panose="03000509000000000000" pitchFamily="65" charset="-120"/>
                <a:cs typeface="Arial" panose="020B0604020202020204" pitchFamily="34" charset="0"/>
              </a:rPr>
              <a:t>0.3m</a:t>
            </a:r>
            <a:endParaRPr lang="en-US" altLang="zh-TW" sz="1800" dirty="0">
              <a:solidFill>
                <a:schemeClr val="tx1"/>
              </a:solidFill>
              <a:latin typeface="Arial" panose="020B0604020202020204" pitchFamily="34" charset="0"/>
              <a:ea typeface="標楷體" panose="03000509000000000000" pitchFamily="65" charset="-120"/>
              <a:cs typeface="Arial" panose="020B0604020202020204" pitchFamily="34" charset="0"/>
            </a:endParaRPr>
          </a:p>
        </p:txBody>
      </p:sp>
      <p:sp>
        <p:nvSpPr>
          <p:cNvPr id="58" name="Text Box 75">
            <a:extLst>
              <a:ext uri="{FF2B5EF4-FFF2-40B4-BE49-F238E27FC236}">
                <a16:creationId xmlns:a16="http://schemas.microsoft.com/office/drawing/2014/main" id="{18881082-D762-412A-B45B-85AC145A0800}"/>
              </a:ext>
            </a:extLst>
          </p:cNvPr>
          <p:cNvSpPr txBox="1">
            <a:spLocks noChangeArrowheads="1"/>
          </p:cNvSpPr>
          <p:nvPr/>
        </p:nvSpPr>
        <p:spPr bwMode="auto">
          <a:xfrm>
            <a:off x="4626254" y="1045479"/>
            <a:ext cx="745029" cy="369332"/>
          </a:xfrm>
          <a:prstGeom prst="rect">
            <a:avLst/>
          </a:prstGeom>
          <a:noFill/>
          <a:ln>
            <a:noFill/>
          </a:ln>
        </p:spPr>
        <p:txBody>
          <a:bodyPr wrap="square">
            <a:spAutoFit/>
          </a:bodyPr>
          <a:lstStyle>
            <a:lvl1pPr marL="536575" indent="-536575">
              <a:defRPr kumimoji="1" sz="2400">
                <a:solidFill>
                  <a:srgbClr val="FF0000"/>
                </a:solidFill>
                <a:latin typeface="Times New Roman" panose="02020603050405020304" pitchFamily="18" charset="0"/>
                <a:ea typeface="新細明體" panose="02020500000000000000" pitchFamily="18" charset="-120"/>
              </a:defRPr>
            </a:lvl1pPr>
            <a:lvl2pPr marL="742950" indent="-285750">
              <a:defRPr kumimoji="1" sz="2400">
                <a:solidFill>
                  <a:srgbClr val="FF0000"/>
                </a:solidFill>
                <a:latin typeface="Times New Roman" panose="02020603050405020304" pitchFamily="18" charset="0"/>
                <a:ea typeface="新細明體" panose="02020500000000000000" pitchFamily="18" charset="-120"/>
              </a:defRPr>
            </a:lvl2pPr>
            <a:lvl3pPr marL="1143000" indent="-228600">
              <a:defRPr kumimoji="1" sz="2400">
                <a:solidFill>
                  <a:srgbClr val="FF0000"/>
                </a:solidFill>
                <a:latin typeface="Times New Roman" panose="02020603050405020304" pitchFamily="18" charset="0"/>
                <a:ea typeface="新細明體" panose="02020500000000000000" pitchFamily="18" charset="-120"/>
              </a:defRPr>
            </a:lvl3pPr>
            <a:lvl4pPr marL="1600200" indent="-228600">
              <a:defRPr kumimoji="1" sz="2400">
                <a:solidFill>
                  <a:srgbClr val="FF0000"/>
                </a:solidFill>
                <a:latin typeface="Times New Roman" panose="02020603050405020304" pitchFamily="18" charset="0"/>
                <a:ea typeface="新細明體" panose="02020500000000000000" pitchFamily="18" charset="-120"/>
              </a:defRPr>
            </a:lvl4pPr>
            <a:lvl5pPr marL="2057400" indent="-228600">
              <a:defRPr kumimoji="1" sz="2400">
                <a:solidFill>
                  <a:srgbClr val="FF0000"/>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rgbClr val="FF0000"/>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rgbClr val="FF0000"/>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rgbClr val="FF0000"/>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rgbClr val="FF0000"/>
                </a:solidFill>
                <a:latin typeface="Times New Roman" panose="02020603050405020304" pitchFamily="18" charset="0"/>
                <a:ea typeface="新細明體" panose="02020500000000000000" pitchFamily="18" charset="-120"/>
              </a:defRPr>
            </a:lvl9pPr>
          </a:lstStyle>
          <a:p>
            <a:pPr marL="0" indent="0">
              <a:spcAft>
                <a:spcPts val="1200"/>
              </a:spcAft>
              <a:defRPr/>
            </a:pPr>
            <a:r>
              <a:rPr lang="en-US" altLang="zh-CN" sz="1800" dirty="0">
                <a:solidFill>
                  <a:schemeClr val="tx1"/>
                </a:solidFill>
                <a:latin typeface="Arial" panose="020B0604020202020204" pitchFamily="34" charset="0"/>
                <a:ea typeface="標楷體" panose="03000509000000000000" pitchFamily="65" charset="-120"/>
                <a:cs typeface="Arial" panose="020B0604020202020204" pitchFamily="34" charset="0"/>
              </a:rPr>
              <a:t>6m</a:t>
            </a:r>
            <a:endParaRPr lang="en-US" altLang="zh-TW" sz="1800" dirty="0">
              <a:solidFill>
                <a:schemeClr val="tx1"/>
              </a:solidFill>
              <a:latin typeface="Arial" panose="020B0604020202020204" pitchFamily="34" charset="0"/>
              <a:ea typeface="標楷體" panose="03000509000000000000" pitchFamily="65" charset="-120"/>
              <a:cs typeface="Arial" panose="020B0604020202020204" pitchFamily="34" charset="0"/>
            </a:endParaRPr>
          </a:p>
        </p:txBody>
      </p:sp>
      <p:sp>
        <p:nvSpPr>
          <p:cNvPr id="59" name="Text Box 75">
            <a:extLst>
              <a:ext uri="{FF2B5EF4-FFF2-40B4-BE49-F238E27FC236}">
                <a16:creationId xmlns:a16="http://schemas.microsoft.com/office/drawing/2014/main" id="{911B2A84-6759-4574-AF84-1719053D36E1}"/>
              </a:ext>
            </a:extLst>
          </p:cNvPr>
          <p:cNvSpPr txBox="1">
            <a:spLocks noChangeArrowheads="1"/>
          </p:cNvSpPr>
          <p:nvPr/>
        </p:nvSpPr>
        <p:spPr bwMode="auto">
          <a:xfrm>
            <a:off x="2823339" y="1182674"/>
            <a:ext cx="745029" cy="369332"/>
          </a:xfrm>
          <a:prstGeom prst="rect">
            <a:avLst/>
          </a:prstGeom>
          <a:noFill/>
          <a:ln>
            <a:noFill/>
          </a:ln>
        </p:spPr>
        <p:txBody>
          <a:bodyPr wrap="square">
            <a:spAutoFit/>
          </a:bodyPr>
          <a:lstStyle>
            <a:lvl1pPr marL="536575" indent="-536575">
              <a:defRPr kumimoji="1" sz="2400">
                <a:solidFill>
                  <a:srgbClr val="FF0000"/>
                </a:solidFill>
                <a:latin typeface="Times New Roman" panose="02020603050405020304" pitchFamily="18" charset="0"/>
                <a:ea typeface="新細明體" panose="02020500000000000000" pitchFamily="18" charset="-120"/>
              </a:defRPr>
            </a:lvl1pPr>
            <a:lvl2pPr marL="742950" indent="-285750">
              <a:defRPr kumimoji="1" sz="2400">
                <a:solidFill>
                  <a:srgbClr val="FF0000"/>
                </a:solidFill>
                <a:latin typeface="Times New Roman" panose="02020603050405020304" pitchFamily="18" charset="0"/>
                <a:ea typeface="新細明體" panose="02020500000000000000" pitchFamily="18" charset="-120"/>
              </a:defRPr>
            </a:lvl2pPr>
            <a:lvl3pPr marL="1143000" indent="-228600">
              <a:defRPr kumimoji="1" sz="2400">
                <a:solidFill>
                  <a:srgbClr val="FF0000"/>
                </a:solidFill>
                <a:latin typeface="Times New Roman" panose="02020603050405020304" pitchFamily="18" charset="0"/>
                <a:ea typeface="新細明體" panose="02020500000000000000" pitchFamily="18" charset="-120"/>
              </a:defRPr>
            </a:lvl3pPr>
            <a:lvl4pPr marL="1600200" indent="-228600">
              <a:defRPr kumimoji="1" sz="2400">
                <a:solidFill>
                  <a:srgbClr val="FF0000"/>
                </a:solidFill>
                <a:latin typeface="Times New Roman" panose="02020603050405020304" pitchFamily="18" charset="0"/>
                <a:ea typeface="新細明體" panose="02020500000000000000" pitchFamily="18" charset="-120"/>
              </a:defRPr>
            </a:lvl4pPr>
            <a:lvl5pPr marL="2057400" indent="-228600">
              <a:defRPr kumimoji="1" sz="2400">
                <a:solidFill>
                  <a:srgbClr val="FF0000"/>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rgbClr val="FF0000"/>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rgbClr val="FF0000"/>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rgbClr val="FF0000"/>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rgbClr val="FF0000"/>
                </a:solidFill>
                <a:latin typeface="Times New Roman" panose="02020603050405020304" pitchFamily="18" charset="0"/>
                <a:ea typeface="新細明體" panose="02020500000000000000" pitchFamily="18" charset="-120"/>
              </a:defRPr>
            </a:lvl9pPr>
          </a:lstStyle>
          <a:p>
            <a:pPr marL="0" indent="0">
              <a:spcAft>
                <a:spcPts val="1200"/>
              </a:spcAft>
              <a:defRPr/>
            </a:pPr>
            <a:r>
              <a:rPr lang="en-US" altLang="zh-CN" sz="1800" dirty="0">
                <a:solidFill>
                  <a:schemeClr val="tx1"/>
                </a:solidFill>
                <a:latin typeface="Arial" panose="020B0604020202020204" pitchFamily="34" charset="0"/>
                <a:ea typeface="標楷體" panose="03000509000000000000" pitchFamily="65" charset="-120"/>
                <a:cs typeface="Arial" panose="020B0604020202020204" pitchFamily="34" charset="0"/>
              </a:rPr>
              <a:t>0.4m</a:t>
            </a:r>
            <a:endParaRPr lang="en-US" altLang="zh-TW" sz="1800" dirty="0">
              <a:solidFill>
                <a:schemeClr val="tx1"/>
              </a:solidFill>
              <a:latin typeface="Arial" panose="020B0604020202020204" pitchFamily="34" charset="0"/>
              <a:ea typeface="標楷體" panose="03000509000000000000" pitchFamily="65" charset="-120"/>
              <a:cs typeface="Arial" panose="020B0604020202020204" pitchFamily="34" charset="0"/>
            </a:endParaRPr>
          </a:p>
        </p:txBody>
      </p:sp>
      <p:sp>
        <p:nvSpPr>
          <p:cNvPr id="60" name="Text Box 75">
            <a:extLst>
              <a:ext uri="{FF2B5EF4-FFF2-40B4-BE49-F238E27FC236}">
                <a16:creationId xmlns:a16="http://schemas.microsoft.com/office/drawing/2014/main" id="{23B61606-8337-4060-8372-9372B47C93A2}"/>
              </a:ext>
            </a:extLst>
          </p:cNvPr>
          <p:cNvSpPr txBox="1">
            <a:spLocks noChangeArrowheads="1"/>
          </p:cNvSpPr>
          <p:nvPr/>
        </p:nvSpPr>
        <p:spPr bwMode="auto">
          <a:xfrm>
            <a:off x="3436234" y="5612969"/>
            <a:ext cx="5116639" cy="523220"/>
          </a:xfrm>
          <a:prstGeom prst="rect">
            <a:avLst/>
          </a:prstGeom>
          <a:noFill/>
          <a:ln>
            <a:noFill/>
          </a:ln>
        </p:spPr>
        <p:txBody>
          <a:bodyPr wrap="square">
            <a:spAutoFit/>
          </a:bodyPr>
          <a:lstStyle>
            <a:lvl1pPr marL="536575" indent="-536575">
              <a:defRPr kumimoji="1" sz="2400">
                <a:solidFill>
                  <a:srgbClr val="FF0000"/>
                </a:solidFill>
                <a:latin typeface="Times New Roman" panose="02020603050405020304" pitchFamily="18" charset="0"/>
                <a:ea typeface="新細明體" panose="02020500000000000000" pitchFamily="18" charset="-120"/>
              </a:defRPr>
            </a:lvl1pPr>
            <a:lvl2pPr marL="742950" indent="-285750">
              <a:defRPr kumimoji="1" sz="2400">
                <a:solidFill>
                  <a:srgbClr val="FF0000"/>
                </a:solidFill>
                <a:latin typeface="Times New Roman" panose="02020603050405020304" pitchFamily="18" charset="0"/>
                <a:ea typeface="新細明體" panose="02020500000000000000" pitchFamily="18" charset="-120"/>
              </a:defRPr>
            </a:lvl2pPr>
            <a:lvl3pPr marL="1143000" indent="-228600">
              <a:defRPr kumimoji="1" sz="2400">
                <a:solidFill>
                  <a:srgbClr val="FF0000"/>
                </a:solidFill>
                <a:latin typeface="Times New Roman" panose="02020603050405020304" pitchFamily="18" charset="0"/>
                <a:ea typeface="新細明體" panose="02020500000000000000" pitchFamily="18" charset="-120"/>
              </a:defRPr>
            </a:lvl3pPr>
            <a:lvl4pPr marL="1600200" indent="-228600">
              <a:defRPr kumimoji="1" sz="2400">
                <a:solidFill>
                  <a:srgbClr val="FF0000"/>
                </a:solidFill>
                <a:latin typeface="Times New Roman" panose="02020603050405020304" pitchFamily="18" charset="0"/>
                <a:ea typeface="新細明體" panose="02020500000000000000" pitchFamily="18" charset="-120"/>
              </a:defRPr>
            </a:lvl4pPr>
            <a:lvl5pPr marL="2057400" indent="-228600">
              <a:defRPr kumimoji="1" sz="2400">
                <a:solidFill>
                  <a:srgbClr val="FF0000"/>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rgbClr val="FF0000"/>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rgbClr val="FF0000"/>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rgbClr val="FF0000"/>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rgbClr val="FF0000"/>
                </a:solidFill>
                <a:latin typeface="Times New Roman" panose="02020603050405020304" pitchFamily="18" charset="0"/>
                <a:ea typeface="新細明體" panose="02020500000000000000" pitchFamily="18" charset="-120"/>
              </a:defRPr>
            </a:lvl9pPr>
          </a:lstStyle>
          <a:p>
            <a:pPr marL="0" indent="0">
              <a:spcAft>
                <a:spcPts val="1200"/>
              </a:spcAft>
              <a:defRPr/>
            </a:pPr>
            <a:r>
              <a:rPr lang="en-US" altLang="zh-TW" sz="2800" dirty="0">
                <a:solidFill>
                  <a:srgbClr val="0066FF"/>
                </a:solidFill>
                <a:latin typeface="Arial" panose="020B0604020202020204" pitchFamily="34" charset="0"/>
                <a:ea typeface="標楷體" panose="03000509000000000000" pitchFamily="65" charset="-120"/>
                <a:cs typeface="Arial" panose="020B0604020202020204" pitchFamily="34" charset="0"/>
                <a:sym typeface="Wingdings 2" panose="05020102010507070707" pitchFamily="18" charset="2"/>
              </a:rPr>
              <a:t> </a:t>
            </a:r>
            <a:r>
              <a:rPr lang="en-US" altLang="zh-TW" dirty="0">
                <a:solidFill>
                  <a:srgbClr val="0066FF"/>
                </a:solidFill>
                <a:latin typeface="Arial" panose="020B0604020202020204" pitchFamily="34" charset="0"/>
                <a:ea typeface="標楷體" panose="03000509000000000000" pitchFamily="65" charset="-120"/>
                <a:cs typeface="Arial" panose="020B0604020202020204" pitchFamily="34" charset="0"/>
                <a:sym typeface="Wingdings 2" panose="05020102010507070707" pitchFamily="18" charset="2"/>
              </a:rPr>
              <a:t>= Volume of a small cuboids</a:t>
            </a:r>
            <a:r>
              <a:rPr lang="en-US" altLang="zh-TW" dirty="0">
                <a:solidFill>
                  <a:srgbClr val="0066FF"/>
                </a:solidFill>
                <a:sym typeface="Wingdings 2" panose="05020102010507070707" pitchFamily="18" charset="2"/>
              </a:rPr>
              <a:t></a:t>
            </a:r>
            <a:r>
              <a:rPr lang="en-US" altLang="zh-TW" dirty="0">
                <a:solidFill>
                  <a:srgbClr val="0066FF"/>
                </a:solidFill>
                <a:latin typeface="Arial" panose="020B0604020202020204" pitchFamily="34" charset="0"/>
                <a:ea typeface="標楷體" panose="03000509000000000000" pitchFamily="65" charset="-120"/>
                <a:cs typeface="Arial" panose="020B0604020202020204" pitchFamily="34" charset="0"/>
              </a:rPr>
              <a:t>3</a:t>
            </a:r>
            <a:endParaRPr lang="en-US" altLang="zh-TW" sz="2800" dirty="0">
              <a:solidFill>
                <a:srgbClr val="0066FF"/>
              </a:solidFill>
              <a:latin typeface="Arial" panose="020B0604020202020204" pitchFamily="34" charset="0"/>
              <a:ea typeface="標楷體" panose="03000509000000000000" pitchFamily="65" charset="-120"/>
              <a:cs typeface="Arial" panose="020B0604020202020204" pitchFamily="34" charset="0"/>
            </a:endParaRPr>
          </a:p>
        </p:txBody>
      </p:sp>
    </p:spTree>
    <p:extLst>
      <p:ext uri="{BB962C8B-B14F-4D97-AF65-F5344CB8AC3E}">
        <p14:creationId xmlns:p14="http://schemas.microsoft.com/office/powerpoint/2010/main" val="33664898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left)">
                                      <p:cBhvr>
                                        <p:cTn id="7" dur="500"/>
                                        <p:tgtEl>
                                          <p:spTgt spid="14"/>
                                        </p:tgtEl>
                                      </p:cBhvr>
                                    </p:animEffect>
                                  </p:childTnLst>
                                </p:cTn>
                              </p:par>
                            </p:childTnLst>
                          </p:cTn>
                        </p:par>
                        <p:par>
                          <p:cTn id="8" fill="hold">
                            <p:stCondLst>
                              <p:cond delay="500"/>
                            </p:stCondLst>
                            <p:childTnLst>
                              <p:par>
                                <p:cTn id="9" presetID="22" presetClass="entr" presetSubtype="1" fill="hold" grpId="0" nodeType="after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wipe(up)">
                                      <p:cBhvr>
                                        <p:cTn id="11" dur="500"/>
                                        <p:tgtEl>
                                          <p:spTgt spid="10"/>
                                        </p:tgtEl>
                                      </p:cBhvr>
                                    </p:animEffect>
                                  </p:childTnLst>
                                </p:cTn>
                              </p:par>
                            </p:childTnLst>
                          </p:cTn>
                        </p:par>
                        <p:par>
                          <p:cTn id="12" fill="hold">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19"/>
                                        </p:tgtEl>
                                        <p:attrNameLst>
                                          <p:attrName>style.visibility</p:attrName>
                                        </p:attrNameLst>
                                      </p:cBhvr>
                                      <p:to>
                                        <p:strVal val="visible"/>
                                      </p:to>
                                    </p:set>
                                    <p:animEffect transition="in" filter="wipe(left)">
                                      <p:cBhvr>
                                        <p:cTn id="15" dur="1000"/>
                                        <p:tgtEl>
                                          <p:spTgt spid="19"/>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8" fill="hold" grpId="0" nodeType="clickEffect">
                                  <p:stCondLst>
                                    <p:cond delay="0"/>
                                  </p:stCondLst>
                                  <p:childTnLst>
                                    <p:set>
                                      <p:cBhvr>
                                        <p:cTn id="19" dur="1" fill="hold">
                                          <p:stCondLst>
                                            <p:cond delay="0"/>
                                          </p:stCondLst>
                                        </p:cTn>
                                        <p:tgtEl>
                                          <p:spTgt spid="36"/>
                                        </p:tgtEl>
                                        <p:attrNameLst>
                                          <p:attrName>style.visibility</p:attrName>
                                        </p:attrNameLst>
                                      </p:cBhvr>
                                      <p:to>
                                        <p:strVal val="visible"/>
                                      </p:to>
                                    </p:set>
                                    <p:animEffect transition="in" filter="wipe(left)">
                                      <p:cBhvr>
                                        <p:cTn id="20" dur="750"/>
                                        <p:tgtEl>
                                          <p:spTgt spid="36"/>
                                        </p:tgtEl>
                                      </p:cBhvr>
                                    </p:animEffect>
                                  </p:childTnLst>
                                </p:cTn>
                              </p:par>
                            </p:childTnLst>
                          </p:cTn>
                        </p:par>
                        <p:par>
                          <p:cTn id="21" fill="hold">
                            <p:stCondLst>
                              <p:cond delay="750"/>
                            </p:stCondLst>
                            <p:childTnLst>
                              <p:par>
                                <p:cTn id="22" presetID="22" presetClass="entr" presetSubtype="8" fill="hold" grpId="0" nodeType="afterEffect">
                                  <p:stCondLst>
                                    <p:cond delay="0"/>
                                  </p:stCondLst>
                                  <p:childTnLst>
                                    <p:set>
                                      <p:cBhvr>
                                        <p:cTn id="23" dur="1" fill="hold">
                                          <p:stCondLst>
                                            <p:cond delay="0"/>
                                          </p:stCondLst>
                                        </p:cTn>
                                        <p:tgtEl>
                                          <p:spTgt spid="60"/>
                                        </p:tgtEl>
                                        <p:attrNameLst>
                                          <p:attrName>style.visibility</p:attrName>
                                        </p:attrNameLst>
                                      </p:cBhvr>
                                      <p:to>
                                        <p:strVal val="visible"/>
                                      </p:to>
                                    </p:set>
                                    <p:animEffect transition="in" filter="wipe(left)">
                                      <p:cBhvr>
                                        <p:cTn id="24" dur="750"/>
                                        <p:tgtEl>
                                          <p:spTgt spid="6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36" grpId="0"/>
      <p:bldP spid="10" grpId="0" animBg="1"/>
      <p:bldP spid="14" grpId="0" animBg="1"/>
      <p:bldP spid="60" grpId="0"/>
    </p:bldLst>
  </p:timing>
</p:sld>
</file>

<file path=ppt/theme/theme1.xml><?xml version="1.0" encoding="utf-8"?>
<a:theme xmlns:a="http://schemas.openxmlformats.org/drawingml/2006/main" name="Office 佈景主題">
  <a:themeElements>
    <a:clrScheme name="Office 佈景主題">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佈景主題">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佈景主題">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778</TotalTime>
  <Words>157</Words>
  <Application>Microsoft Office PowerPoint</Application>
  <PresentationFormat>如螢幕大小 (4:3)</PresentationFormat>
  <Paragraphs>29</Paragraphs>
  <Slides>2</Slides>
  <Notes>0</Notes>
  <HiddenSlides>0</HiddenSlides>
  <MMClips>0</MMClips>
  <ScaleCrop>false</ScaleCrop>
  <HeadingPairs>
    <vt:vector size="6" baseType="variant">
      <vt:variant>
        <vt:lpstr>使用字型</vt:lpstr>
      </vt:variant>
      <vt:variant>
        <vt:i4>4</vt:i4>
      </vt:variant>
      <vt:variant>
        <vt:lpstr>佈景主題</vt:lpstr>
      </vt:variant>
      <vt:variant>
        <vt:i4>1</vt:i4>
      </vt:variant>
      <vt:variant>
        <vt:lpstr>投影片標題</vt:lpstr>
      </vt:variant>
      <vt:variant>
        <vt:i4>2</vt:i4>
      </vt:variant>
    </vt:vector>
  </HeadingPairs>
  <TitlesOfParts>
    <vt:vector size="7" baseType="lpstr">
      <vt:lpstr>Arial</vt:lpstr>
      <vt:lpstr>Calibri</vt:lpstr>
      <vt:lpstr>Calibri Light</vt:lpstr>
      <vt:lpstr>Times New Roman</vt:lpstr>
      <vt:lpstr>Office 佈景主題</vt:lpstr>
      <vt:lpstr>PowerPoint 簡報</vt:lpstr>
      <vt:lpstr>PowerPoint 簡報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簡報</dc:title>
  <dc:creator>Dora Lin</dc:creator>
  <cp:lastModifiedBy>Vivian Wong</cp:lastModifiedBy>
  <cp:revision>32</cp:revision>
  <dcterms:created xsi:type="dcterms:W3CDTF">2021-09-29T05:48:47Z</dcterms:created>
  <dcterms:modified xsi:type="dcterms:W3CDTF">2022-02-16T06:03:48Z</dcterms:modified>
</cp:coreProperties>
</file>