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75" r:id="rId2"/>
    <p:sldId id="276" r:id="rId3"/>
    <p:sldId id="277" r:id="rId4"/>
    <p:sldId id="278" r:id="rId5"/>
    <p:sldId id="279" r:id="rId6"/>
    <p:sldId id="280" r:id="rId7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94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89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93E3FF"/>
    <a:srgbClr val="D9F5FF"/>
    <a:srgbClr val="000000"/>
    <a:srgbClr val="FF3F9F"/>
    <a:srgbClr val="FF6600"/>
    <a:srgbClr val="FFBA97"/>
    <a:srgbClr val="FFFF99"/>
    <a:srgbClr val="FFC9E4"/>
    <a:srgbClr val="FF85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63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344" y="60"/>
      </p:cViewPr>
      <p:guideLst>
        <p:guide orient="horz" pos="1094"/>
        <p:guide pos="4422"/>
        <p:guide pos="589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44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t>2025/6/9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t>2025/6/9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41" y="6360262"/>
            <a:ext cx="2421204" cy="504082"/>
          </a:xfrm>
          <a:prstGeom prst="rect">
            <a:avLst/>
          </a:prstGeom>
        </p:spPr>
      </p:pic>
      <p:sp>
        <p:nvSpPr>
          <p:cNvPr id="10" name="文本框 9"/>
          <p:cNvSpPr txBox="1"/>
          <p:nvPr userDrawn="1"/>
        </p:nvSpPr>
        <p:spPr>
          <a:xfrm>
            <a:off x="8792" y="6418667"/>
            <a:ext cx="6716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tx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CLASSROOM Primary Mathematics Pathways (6A)</a:t>
            </a:r>
            <a:endParaRPr lang="zh-CN" altLang="en-US" sz="2000" b="1" dirty="0">
              <a:solidFill>
                <a:schemeClr val="tx1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2227" y="5519009"/>
            <a:ext cx="620025" cy="731520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03842F99-9413-44F6-8C8E-1906EE0E824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92" y="-2341"/>
            <a:ext cx="9144000" cy="1577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790" y="6225123"/>
            <a:ext cx="2421204" cy="504082"/>
          </a:xfrm>
          <a:prstGeom prst="rect">
            <a:avLst/>
          </a:prstGeom>
        </p:spPr>
      </p:pic>
      <p:sp>
        <p:nvSpPr>
          <p:cNvPr id="5" name="矩形 4"/>
          <p:cNvSpPr/>
          <p:nvPr userDrawn="1"/>
        </p:nvSpPr>
        <p:spPr>
          <a:xfrm>
            <a:off x="-1" y="6225122"/>
            <a:ext cx="9135207" cy="630775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" y="5502566"/>
            <a:ext cx="620025" cy="73152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41" y="6333365"/>
            <a:ext cx="2421204" cy="504082"/>
          </a:xfrm>
          <a:prstGeom prst="rect">
            <a:avLst/>
          </a:prstGeom>
        </p:spPr>
      </p:pic>
      <p:sp>
        <p:nvSpPr>
          <p:cNvPr id="13" name="文本框 9">
            <a:extLst>
              <a:ext uri="{FF2B5EF4-FFF2-40B4-BE49-F238E27FC236}">
                <a16:creationId xmlns:a16="http://schemas.microsoft.com/office/drawing/2014/main" id="{CF4E6649-63A1-4188-9F14-173E1DCCBD1E}"/>
              </a:ext>
            </a:extLst>
          </p:cNvPr>
          <p:cNvSpPr txBox="1"/>
          <p:nvPr userDrawn="1"/>
        </p:nvSpPr>
        <p:spPr>
          <a:xfrm>
            <a:off x="8792" y="6418667"/>
            <a:ext cx="70071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tx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CLASSROOM Primary Mathematics Pathways (6A)</a:t>
            </a:r>
            <a:endParaRPr lang="zh-CN" altLang="en-US" sz="2000" b="1" dirty="0">
              <a:solidFill>
                <a:schemeClr val="tx1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E006532A-99C3-44E1-912F-CBAC7CB9247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792" y="-2341"/>
            <a:ext cx="9144000" cy="15770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文本框 127">
            <a:extLst>
              <a:ext uri="{FF2B5EF4-FFF2-40B4-BE49-F238E27FC236}">
                <a16:creationId xmlns:a16="http://schemas.microsoft.com/office/drawing/2014/main" id="{9DDF6E29-A3B8-444B-A667-0F76C0BBEB00}"/>
              </a:ext>
            </a:extLst>
          </p:cNvPr>
          <p:cNvSpPr txBox="1"/>
          <p:nvPr/>
        </p:nvSpPr>
        <p:spPr>
          <a:xfrm>
            <a:off x="570120" y="1684946"/>
            <a:ext cx="6122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 strip</a:t>
            </a:r>
          </a:p>
        </p:txBody>
      </p:sp>
      <p:sp>
        <p:nvSpPr>
          <p:cNvPr id="95" name="文本框 71">
            <a:extLst>
              <a:ext uri="{FF2B5EF4-FFF2-40B4-BE49-F238E27FC236}">
                <a16:creationId xmlns:a16="http://schemas.microsoft.com/office/drawing/2014/main" id="{221BD6C5-7C40-35C4-AB78-0264D400A273}"/>
              </a:ext>
            </a:extLst>
          </p:cNvPr>
          <p:cNvSpPr txBox="1"/>
          <p:nvPr/>
        </p:nvSpPr>
        <p:spPr>
          <a:xfrm>
            <a:off x="570120" y="2322505"/>
            <a:ext cx="716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1 Make n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ormal strip</a:t>
            </a:r>
          </a:p>
        </p:txBody>
      </p:sp>
      <p:sp>
        <p:nvSpPr>
          <p:cNvPr id="12" name="箭头: 右 10">
            <a:extLst>
              <a:ext uri="{FF2B5EF4-FFF2-40B4-BE49-F238E27FC236}">
                <a16:creationId xmlns:a16="http://schemas.microsoft.com/office/drawing/2014/main" id="{E77C143B-EF78-2E87-3F86-16160B0A54A9}"/>
              </a:ext>
            </a:extLst>
          </p:cNvPr>
          <p:cNvSpPr/>
          <p:nvPr/>
        </p:nvSpPr>
        <p:spPr>
          <a:xfrm>
            <a:off x="3989508" y="3672575"/>
            <a:ext cx="786534" cy="205293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8EE7BC13-920D-BFCD-C7F5-9759D6757E0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0EFF7"/>
              </a:clrFrom>
              <a:clrTo>
                <a:srgbClr val="F0EFF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4971" y="3620657"/>
            <a:ext cx="2734057" cy="257211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8D65B30E-79C6-73B0-EACF-CA457546F4F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0EFF7"/>
              </a:clrFrom>
              <a:clrTo>
                <a:srgbClr val="F0EFF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66522" y="3471468"/>
            <a:ext cx="1991003" cy="69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10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DE089-86BA-B581-FE35-898AD68B4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文本框 127">
            <a:extLst>
              <a:ext uri="{FF2B5EF4-FFF2-40B4-BE49-F238E27FC236}">
                <a16:creationId xmlns:a16="http://schemas.microsoft.com/office/drawing/2014/main" id="{A071369B-1067-3AA8-2EEE-3EDE09EDF5BF}"/>
              </a:ext>
            </a:extLst>
          </p:cNvPr>
          <p:cNvSpPr txBox="1"/>
          <p:nvPr/>
        </p:nvSpPr>
        <p:spPr>
          <a:xfrm>
            <a:off x="570120" y="1684946"/>
            <a:ext cx="6122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 strip</a:t>
            </a:r>
          </a:p>
        </p:txBody>
      </p:sp>
      <p:sp>
        <p:nvSpPr>
          <p:cNvPr id="95" name="文本框 71">
            <a:extLst>
              <a:ext uri="{FF2B5EF4-FFF2-40B4-BE49-F238E27FC236}">
                <a16:creationId xmlns:a16="http://schemas.microsoft.com/office/drawing/2014/main" id="{8D096BDF-9D29-3C60-6296-CF134B810A08}"/>
              </a:ext>
            </a:extLst>
          </p:cNvPr>
          <p:cNvSpPr txBox="1"/>
          <p:nvPr/>
        </p:nvSpPr>
        <p:spPr>
          <a:xfrm>
            <a:off x="570120" y="2322505"/>
            <a:ext cx="8218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2 Draw a line along the 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</a:t>
            </a:r>
            <a:r>
              <a:rPr 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strip on either side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箭头: 右 10">
            <a:extLst>
              <a:ext uri="{FF2B5EF4-FFF2-40B4-BE49-F238E27FC236}">
                <a16:creationId xmlns:a16="http://schemas.microsoft.com/office/drawing/2014/main" id="{8D044C33-95F2-0C75-EFC5-8E5F2589181B}"/>
              </a:ext>
            </a:extLst>
          </p:cNvPr>
          <p:cNvSpPr/>
          <p:nvPr/>
        </p:nvSpPr>
        <p:spPr>
          <a:xfrm>
            <a:off x="3989508" y="3672575"/>
            <a:ext cx="786534" cy="205293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文本框 71">
            <a:extLst>
              <a:ext uri="{FF2B5EF4-FFF2-40B4-BE49-F238E27FC236}">
                <a16:creationId xmlns:a16="http://schemas.microsoft.com/office/drawing/2014/main" id="{FB16BE25-F471-72D4-968F-5C4E726CC590}"/>
              </a:ext>
            </a:extLst>
          </p:cNvPr>
          <p:cNvSpPr txBox="1"/>
          <p:nvPr/>
        </p:nvSpPr>
        <p:spPr>
          <a:xfrm>
            <a:off x="620516" y="4942221"/>
            <a:ext cx="8523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 :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drawn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stays in the inside 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outside</a:t>
            </a:r>
          </a:p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the normal strip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FDE3B985-E743-AEB2-10BD-1DFCC90EE35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2F8E8"/>
              </a:clrFrom>
              <a:clrTo>
                <a:srgbClr val="F2F8E8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3178" y="2908325"/>
            <a:ext cx="2391109" cy="1733792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3FC08F3E-D946-5072-1C4F-69D4E70CB4B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2F8E8"/>
              </a:clrFrom>
              <a:clrTo>
                <a:srgbClr val="F2F8E8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29286" y="2965483"/>
            <a:ext cx="2372056" cy="161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10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3F72A-5EAE-2C8E-CF93-5615DCE58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文本框 127">
            <a:extLst>
              <a:ext uri="{FF2B5EF4-FFF2-40B4-BE49-F238E27FC236}">
                <a16:creationId xmlns:a16="http://schemas.microsoft.com/office/drawing/2014/main" id="{E13883E5-3EA0-FE45-BDF9-800C84B436A9}"/>
              </a:ext>
            </a:extLst>
          </p:cNvPr>
          <p:cNvSpPr txBox="1"/>
          <p:nvPr/>
        </p:nvSpPr>
        <p:spPr>
          <a:xfrm>
            <a:off x="570120" y="1684946"/>
            <a:ext cx="6122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 strip</a:t>
            </a:r>
          </a:p>
        </p:txBody>
      </p:sp>
      <p:sp>
        <p:nvSpPr>
          <p:cNvPr id="95" name="文本框 71">
            <a:extLst>
              <a:ext uri="{FF2B5EF4-FFF2-40B4-BE49-F238E27FC236}">
                <a16:creationId xmlns:a16="http://schemas.microsoft.com/office/drawing/2014/main" id="{643B5A5D-623C-29F2-2CD2-0E6143017D6D}"/>
              </a:ext>
            </a:extLst>
          </p:cNvPr>
          <p:cNvSpPr txBox="1"/>
          <p:nvPr/>
        </p:nvSpPr>
        <p:spPr>
          <a:xfrm>
            <a:off x="570120" y="2322505"/>
            <a:ext cx="8218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3  Cut the normal strip along the line that you have</a:t>
            </a:r>
          </a:p>
          <a:p>
            <a:r>
              <a:rPr 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drawn.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箭头: 右 10">
            <a:extLst>
              <a:ext uri="{FF2B5EF4-FFF2-40B4-BE49-F238E27FC236}">
                <a16:creationId xmlns:a16="http://schemas.microsoft.com/office/drawing/2014/main" id="{B221A305-E38D-165B-ED9E-AA3BC1860548}"/>
              </a:ext>
            </a:extLst>
          </p:cNvPr>
          <p:cNvSpPr/>
          <p:nvPr/>
        </p:nvSpPr>
        <p:spPr>
          <a:xfrm>
            <a:off x="4019524" y="3935330"/>
            <a:ext cx="786534" cy="205293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文本框 71">
            <a:extLst>
              <a:ext uri="{FF2B5EF4-FFF2-40B4-BE49-F238E27FC236}">
                <a16:creationId xmlns:a16="http://schemas.microsoft.com/office/drawing/2014/main" id="{F80F0D9A-E2F5-8AA4-4890-297EF3EBA400}"/>
              </a:ext>
            </a:extLst>
          </p:cNvPr>
          <p:cNvSpPr txBox="1"/>
          <p:nvPr/>
        </p:nvSpPr>
        <p:spPr>
          <a:xfrm>
            <a:off x="620516" y="4942221"/>
            <a:ext cx="8371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 : </a:t>
            </a:r>
          </a:p>
          <a:p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normal strip is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 into two smaller strips.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14F311EB-EE5A-4483-3C65-1A7FBD89981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2F8E8"/>
              </a:clrFrom>
              <a:clrTo>
                <a:srgbClr val="F2F8E8">
                  <a:alpha val="0"/>
                </a:srgbClr>
              </a:clrTo>
            </a:clrChange>
          </a:blip>
          <a:srcRect r="67190"/>
          <a:stretch>
            <a:fillRect/>
          </a:stretch>
        </p:blipFill>
        <p:spPr>
          <a:xfrm>
            <a:off x="747842" y="3457229"/>
            <a:ext cx="2663016" cy="1181265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3FE271E0-A993-EB34-5F51-4E06DB5A48A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2F8E8"/>
              </a:clrFrom>
              <a:clrTo>
                <a:srgbClr val="F2F8E8">
                  <a:alpha val="0"/>
                </a:srgbClr>
              </a:clrTo>
            </a:clrChange>
          </a:blip>
          <a:srcRect l="55163"/>
          <a:stretch>
            <a:fillRect/>
          </a:stretch>
        </p:blipFill>
        <p:spPr>
          <a:xfrm>
            <a:off x="5225143" y="3457229"/>
            <a:ext cx="3639131" cy="1181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085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12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9CE8D-A07D-0504-811D-5DF46FD9C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文本框 127">
            <a:extLst>
              <a:ext uri="{FF2B5EF4-FFF2-40B4-BE49-F238E27FC236}">
                <a16:creationId xmlns:a16="http://schemas.microsoft.com/office/drawing/2014/main" id="{CFDDB137-13EB-ED72-5B22-D3888E77CED4}"/>
              </a:ext>
            </a:extLst>
          </p:cNvPr>
          <p:cNvSpPr txBox="1"/>
          <p:nvPr/>
        </p:nvSpPr>
        <p:spPr>
          <a:xfrm>
            <a:off x="570120" y="1684946"/>
            <a:ext cx="6122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Mobius strip</a:t>
            </a:r>
          </a:p>
        </p:txBody>
      </p:sp>
      <p:sp>
        <p:nvSpPr>
          <p:cNvPr id="95" name="文本框 71">
            <a:extLst>
              <a:ext uri="{FF2B5EF4-FFF2-40B4-BE49-F238E27FC236}">
                <a16:creationId xmlns:a16="http://schemas.microsoft.com/office/drawing/2014/main" id="{A73AE102-BB73-33E7-E9A6-F40BAFB7B7D6}"/>
              </a:ext>
            </a:extLst>
          </p:cNvPr>
          <p:cNvSpPr txBox="1"/>
          <p:nvPr/>
        </p:nvSpPr>
        <p:spPr>
          <a:xfrm>
            <a:off x="570120" y="2322505"/>
            <a:ext cx="716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1 Make 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mobius strip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623EB39A-411F-30D2-F42C-886D4EC4191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0EFF7"/>
              </a:clrFrom>
              <a:clrTo>
                <a:srgbClr val="F0EFF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7880" y="2946164"/>
            <a:ext cx="2542438" cy="1875048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67E6B046-DE45-24EF-C8B8-EF2092C3730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0EFF7"/>
              </a:clrFrom>
              <a:clrTo>
                <a:srgbClr val="F0EFF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54493" y="3235897"/>
            <a:ext cx="1705213" cy="1295581"/>
          </a:xfrm>
          <a:prstGeom prst="rect">
            <a:avLst/>
          </a:prstGeom>
          <a:ln>
            <a:noFill/>
          </a:ln>
        </p:spPr>
      </p:pic>
      <p:sp>
        <p:nvSpPr>
          <p:cNvPr id="11" name="文本框 71">
            <a:extLst>
              <a:ext uri="{FF2B5EF4-FFF2-40B4-BE49-F238E27FC236}">
                <a16:creationId xmlns:a16="http://schemas.microsoft.com/office/drawing/2014/main" id="{C9171DC9-DB56-EF41-7AAC-49BE55F0BE0D}"/>
              </a:ext>
            </a:extLst>
          </p:cNvPr>
          <p:cNvSpPr txBox="1"/>
          <p:nvPr/>
        </p:nvSpPr>
        <p:spPr>
          <a:xfrm>
            <a:off x="798720" y="4766273"/>
            <a:ext cx="3773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Twist and forma circle.</a:t>
            </a:r>
          </a:p>
        </p:txBody>
      </p:sp>
      <p:sp>
        <p:nvSpPr>
          <p:cNvPr id="12" name="箭头: 右 10">
            <a:extLst>
              <a:ext uri="{FF2B5EF4-FFF2-40B4-BE49-F238E27FC236}">
                <a16:creationId xmlns:a16="http://schemas.microsoft.com/office/drawing/2014/main" id="{05BB71EB-E89F-A2FE-9311-263FF771D974}"/>
              </a:ext>
            </a:extLst>
          </p:cNvPr>
          <p:cNvSpPr/>
          <p:nvPr/>
        </p:nvSpPr>
        <p:spPr>
          <a:xfrm>
            <a:off x="3989508" y="3672575"/>
            <a:ext cx="786534" cy="205293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2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11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705B4-8966-8905-FF7C-C49774AB5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文本框 127">
            <a:extLst>
              <a:ext uri="{FF2B5EF4-FFF2-40B4-BE49-F238E27FC236}">
                <a16:creationId xmlns:a16="http://schemas.microsoft.com/office/drawing/2014/main" id="{E40C35CC-F896-808F-B726-4AAA447CF3A0}"/>
              </a:ext>
            </a:extLst>
          </p:cNvPr>
          <p:cNvSpPr txBox="1"/>
          <p:nvPr/>
        </p:nvSpPr>
        <p:spPr>
          <a:xfrm>
            <a:off x="570120" y="1684946"/>
            <a:ext cx="6122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Mobius strip</a:t>
            </a:r>
          </a:p>
        </p:txBody>
      </p:sp>
      <p:sp>
        <p:nvSpPr>
          <p:cNvPr id="95" name="文本框 71">
            <a:extLst>
              <a:ext uri="{FF2B5EF4-FFF2-40B4-BE49-F238E27FC236}">
                <a16:creationId xmlns:a16="http://schemas.microsoft.com/office/drawing/2014/main" id="{D58BD0C1-5C64-8E1B-1E27-B98282A239DD}"/>
              </a:ext>
            </a:extLst>
          </p:cNvPr>
          <p:cNvSpPr txBox="1"/>
          <p:nvPr/>
        </p:nvSpPr>
        <p:spPr>
          <a:xfrm>
            <a:off x="570120" y="2322505"/>
            <a:ext cx="8218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2 Draw a line along the Mobius strip on either side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箭头: 右 10">
            <a:extLst>
              <a:ext uri="{FF2B5EF4-FFF2-40B4-BE49-F238E27FC236}">
                <a16:creationId xmlns:a16="http://schemas.microsoft.com/office/drawing/2014/main" id="{E2A39A02-55D6-1D90-8FC3-7EBEBF85D2BB}"/>
              </a:ext>
            </a:extLst>
          </p:cNvPr>
          <p:cNvSpPr/>
          <p:nvPr/>
        </p:nvSpPr>
        <p:spPr>
          <a:xfrm>
            <a:off x="3989508" y="3672575"/>
            <a:ext cx="786534" cy="205293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文本框 71">
            <a:extLst>
              <a:ext uri="{FF2B5EF4-FFF2-40B4-BE49-F238E27FC236}">
                <a16:creationId xmlns:a16="http://schemas.microsoft.com/office/drawing/2014/main" id="{F4957DAC-5EAA-07DB-B7B0-390163985CE0}"/>
              </a:ext>
            </a:extLst>
          </p:cNvPr>
          <p:cNvSpPr txBox="1"/>
          <p:nvPr/>
        </p:nvSpPr>
        <p:spPr>
          <a:xfrm>
            <a:off x="620516" y="4942221"/>
            <a:ext cx="8523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 :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line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drawn can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travel the whole Mobius strip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which means that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Mobius strip has only one face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81D0C4D7-6B86-8467-A0AF-9B6F60FE34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3765" y="2896179"/>
            <a:ext cx="3277057" cy="1552792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90016949-AEEA-01DE-F58C-4C7BA100117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9"/>
              </a:clrFrom>
              <a:clrTo>
                <a:srgbClr val="FFFDE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9589" y="3035016"/>
            <a:ext cx="3096057" cy="144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05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12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356D2-648D-7912-8E33-10409C6D9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文本框 127">
            <a:extLst>
              <a:ext uri="{FF2B5EF4-FFF2-40B4-BE49-F238E27FC236}">
                <a16:creationId xmlns:a16="http://schemas.microsoft.com/office/drawing/2014/main" id="{3FE4C3B6-17CB-937A-3428-B7FB3FA1FE0C}"/>
              </a:ext>
            </a:extLst>
          </p:cNvPr>
          <p:cNvSpPr txBox="1"/>
          <p:nvPr/>
        </p:nvSpPr>
        <p:spPr>
          <a:xfrm>
            <a:off x="570120" y="1684946"/>
            <a:ext cx="6122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Mobius strip</a:t>
            </a:r>
          </a:p>
        </p:txBody>
      </p:sp>
      <p:sp>
        <p:nvSpPr>
          <p:cNvPr id="95" name="文本框 71">
            <a:extLst>
              <a:ext uri="{FF2B5EF4-FFF2-40B4-BE49-F238E27FC236}">
                <a16:creationId xmlns:a16="http://schemas.microsoft.com/office/drawing/2014/main" id="{BE5C1B8C-DCF4-67B8-5118-F6F3F3DAD23F}"/>
              </a:ext>
            </a:extLst>
          </p:cNvPr>
          <p:cNvSpPr txBox="1"/>
          <p:nvPr/>
        </p:nvSpPr>
        <p:spPr>
          <a:xfrm>
            <a:off x="570120" y="2322505"/>
            <a:ext cx="8218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3  Cut the Mobius strip along the line that you have</a:t>
            </a:r>
          </a:p>
          <a:p>
            <a:r>
              <a:rPr 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drawn.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箭头: 右 10">
            <a:extLst>
              <a:ext uri="{FF2B5EF4-FFF2-40B4-BE49-F238E27FC236}">
                <a16:creationId xmlns:a16="http://schemas.microsoft.com/office/drawing/2014/main" id="{E366C330-8F95-0F16-F399-42E2C3C564AF}"/>
              </a:ext>
            </a:extLst>
          </p:cNvPr>
          <p:cNvSpPr/>
          <p:nvPr/>
        </p:nvSpPr>
        <p:spPr>
          <a:xfrm>
            <a:off x="4019524" y="3935330"/>
            <a:ext cx="786534" cy="205293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文本框 71">
            <a:extLst>
              <a:ext uri="{FF2B5EF4-FFF2-40B4-BE49-F238E27FC236}">
                <a16:creationId xmlns:a16="http://schemas.microsoft.com/office/drawing/2014/main" id="{B3A64FCE-19C1-B3F8-E6FF-71C091B63D73}"/>
              </a:ext>
            </a:extLst>
          </p:cNvPr>
          <p:cNvSpPr txBox="1"/>
          <p:nvPr/>
        </p:nvSpPr>
        <p:spPr>
          <a:xfrm>
            <a:off x="620516" y="4942221"/>
            <a:ext cx="8371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 : </a:t>
            </a:r>
          </a:p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Mobius strip becomes a twisted larger circular strip.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4C2E41D-7551-EB92-111B-DB476B267E9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0EFF7"/>
              </a:clrFrom>
              <a:clrTo>
                <a:srgbClr val="F0EFF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0516" y="3294922"/>
            <a:ext cx="3029373" cy="1486107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1A708049-36D6-64E6-693E-5B54B5AFB9E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0EFF7"/>
              </a:clrFrom>
              <a:clrTo>
                <a:srgbClr val="F0EFF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75693" y="3135118"/>
            <a:ext cx="2638793" cy="160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17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12" grpId="0" animBg="1"/>
      <p:bldP spid="13" grpId="0"/>
    </p:bldLst>
  </p:timing>
</p:sld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主题2</Template>
  <TotalTime>40</TotalTime>
  <Words>145</Words>
  <Application>Microsoft Office PowerPoint</Application>
  <PresentationFormat>全屏显示(4:3)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Adobe 繁黑體 Std B</vt:lpstr>
      <vt:lpstr>等线</vt:lpstr>
      <vt:lpstr>Arial</vt:lpstr>
      <vt:lpstr>Calibri</vt:lpstr>
      <vt:lpstr>主题2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Shi Lei</dc:creator>
  <cp:lastModifiedBy>lei shi</cp:lastModifiedBy>
  <cp:revision>9</cp:revision>
  <dcterms:created xsi:type="dcterms:W3CDTF">2019-12-16T06:18:52Z</dcterms:created>
  <dcterms:modified xsi:type="dcterms:W3CDTF">2025-06-09T06:27:43Z</dcterms:modified>
</cp:coreProperties>
</file>